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4"/>
    <p:penClr>
      <a:srgbClr val="FF0000"/>
    </p:penClr>
  </p:showPr>
  <p:clrMru>
    <a:srgbClr val="EE3712"/>
    <a:srgbClr val="CC99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/>
    <p:restoredTop sz="95878"/>
  </p:normalViewPr>
  <p:slideViewPr>
    <p:cSldViewPr snapToGrid="0" snapToObjects="1">
      <p:cViewPr varScale="1">
        <p:scale>
          <a:sx n="91" d="100"/>
          <a:sy n="91" d="100"/>
        </p:scale>
        <p:origin x="-6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88B03-B195-2C48-9E0B-9160E88DC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9543AF-5566-9D41-A154-583C98459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A4180C-FBD6-AE42-B288-249A8B47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E3657E-3341-EB48-94AB-B2BE6229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E063EE-7025-4948-BB20-22BB0E20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368264C9-78DE-C04B-B34A-FBD163CBD0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7581229 w 12192000"/>
              <a:gd name="connsiteY5" fmla="*/ 1916519 h 6858000"/>
              <a:gd name="connsiteX6" fmla="*/ 7316085 w 12192000"/>
              <a:gd name="connsiteY6" fmla="*/ 4751519 h 6858000"/>
              <a:gd name="connsiteX7" fmla="*/ 10128036 w 12192000"/>
              <a:gd name="connsiteY7" fmla="*/ 5014508 h 6858000"/>
              <a:gd name="connsiteX8" fmla="*/ 10393181 w 12192000"/>
              <a:gd name="connsiteY8" fmla="*/ 2179507 h 6858000"/>
              <a:gd name="connsiteX9" fmla="*/ 7581229 w 12192000"/>
              <a:gd name="connsiteY9" fmla="*/ 191651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7581229" y="1916519"/>
                </a:moveTo>
                <a:lnTo>
                  <a:pt x="7316085" y="4751519"/>
                </a:lnTo>
                <a:lnTo>
                  <a:pt x="10128036" y="5014508"/>
                </a:lnTo>
                <a:lnTo>
                  <a:pt x="10393181" y="2179507"/>
                </a:lnTo>
                <a:lnTo>
                  <a:pt x="7581229" y="191651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="" xmlns:p14="http://schemas.microsoft.com/office/powerpoint/2010/main" val="29128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DB2175-34F0-F647-A5F4-81B871A4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62E336-3715-8E4C-8AB5-600B27C13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DA0028-72E6-5544-8146-B8753743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9B9136-DE15-AC4F-88FF-1C1866B7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632202-32F9-754F-A17C-67057CB1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47900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526E91D-2B7E-2446-973C-29FC6DE29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55090F5-9E09-B445-9F77-B5E89AD6F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E38B32-AFAC-D042-857C-F61745681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B9C80B-AA95-E048-8A7C-D4EE6B12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FA661E-02AD-9F4E-8A08-2FC9842C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41637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87744-205D-EE4D-A40D-720388D6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CF3CC5-B696-1F43-9E44-6C82F7002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CF49BE-0EFF-7F4D-A812-462FAAB9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508C35-AE71-744A-9006-245E2B14E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7E7CDE-118A-6941-B5F2-7872840D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9375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A9FA6A-E7BF-C544-905F-9B0238A6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023A68-31E3-5144-BB1F-485C4974E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029A89-4536-E342-8E88-B6155246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CD378E-C7EB-0644-AC20-6C75E2DEA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05EED8-3E08-5C49-BAE3-A43EB3AA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73564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684F2E-5FE2-D142-A5B6-FB86EDE55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2DFC60-667F-BE40-9658-13171FE31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3930A3-BDB4-C148-87B8-0C430D6D7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2F24A13-7B6A-5241-9F6A-4A7587FA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B6B23D-1E2A-1645-9B0B-AB92E213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FEAB52-F622-E54C-AD53-39FAF64D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5711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383E8-4BB2-0B4E-89F6-59BF032E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E741F9A-3054-0041-9323-07B2DC0BD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1266EB3-BFEC-FE4E-B089-4B747F150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88488AE-6EA4-B04A-9ADF-E90DECB2A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26E3BE-BF5F-8643-9FDA-281ACAFDE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69333F7-1118-CF4D-B8F0-1E343BB9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D22C40E-A618-0541-9437-2FB43698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3A425F-F8FC-BE46-B15B-8F172B31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6848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F20CA8-845B-1143-A164-AA3FA609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9C4D03-DBAC-5E40-A49F-8A298EAD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9C2E930-7575-1443-9CF4-DE558A6F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5E636E2-E156-E44F-81B7-B0CB6752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82560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05E7A55-2CC9-E64E-A22F-FA76F416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B9C479A-0934-5248-BD4E-39D40A76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CB7A59-23B7-F346-9640-9D14A8A6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5557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FA9374-EA7C-9F4F-AE72-FD9705EF4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4F2870-85B1-7247-890F-7F6ED451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868210C-A7A6-FE4E-8E46-1294A27CB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F0989C-9B11-C948-B206-84695901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AD8CE0-2E84-F049-BF09-0CAEBB9B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56D3E5-C0B3-8048-A52F-3EB40A5C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93568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86BFC5-3EF5-AD41-89B9-656FE3E8A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7002C6E-BBB8-1046-AFEC-8C2CE71A2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6D6C615-2A58-0B40-BDB4-B6C3CE0F9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B61A0F-43EE-AA4B-862B-5E235AD6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781B69-6EF9-4E42-8602-648905E4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537159A-E534-0640-86CA-15D4FCD7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3169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94D062-B374-194E-98AD-11BBEF7A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CCBBCC-BEC6-DC43-9840-CC8BD3B1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5F085C-392C-BC4B-9559-A1DF26B11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2790-2C9D-8547-AB59-B476573775AA}" type="datetimeFigureOut">
              <a:rPr lang="x-none" smtClean="0"/>
              <a:pPr/>
              <a:t>25.01.2024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C2FBCE-C8F8-6F4E-AEF0-9670ECD72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84EAD3-DD78-4644-93A2-E257069E8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F091-8AE4-4E4C-AE6D-7839B1A51F7D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601F6B9-5CFA-9640-B1AB-C9B3DE15394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110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65E1A6-BF2F-2D41-AB6C-7644F56A6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476" y="0"/>
            <a:ext cx="6307015" cy="871703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МОЯ СЕМЬЯ</a:t>
            </a:r>
            <a:endParaRPr lang="x-none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6835724-F8E7-994E-AABB-5ABC651E3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06438"/>
            <a:ext cx="6307015" cy="238951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«Наша дружная семья»</a:t>
            </a:r>
          </a:p>
          <a:p>
            <a:pPr algn="l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Сурьева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Валерия Дмитриевна</a:t>
            </a:r>
          </a:p>
          <a:p>
            <a:pPr algn="l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 муниципального бюджетного образовательного учреждения "Средняя общеобразовательная школа №20 имени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Васьлея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Митты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углубленным изучением отдельных предметов«</a:t>
            </a:r>
          </a:p>
          <a:p>
            <a:pPr algn="l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Никифорова Татьяна Анатольевна</a:t>
            </a:r>
          </a:p>
        </p:txBody>
      </p:sp>
      <p:pic>
        <p:nvPicPr>
          <p:cNvPr id="1026" name="Picture 2" descr="December 2019 developments in child and family policy in EU member states -  Employment, Social Affairs &amp; Inclusion - European Commission">
            <a:extLst>
              <a:ext uri="{FF2B5EF4-FFF2-40B4-BE49-F238E27FC236}">
                <a16:creationId xmlns="" xmlns:a16="http://schemas.microsoft.com/office/drawing/2014/main" id="{836A0056-FB0E-8441-8E4B-22D57B6A0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890" r="18297"/>
          <a:stretch/>
        </p:blipFill>
        <p:spPr bwMode="auto">
          <a:xfrm rot="352630">
            <a:off x="7091222" y="1583350"/>
            <a:ext cx="4507684" cy="39565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449D49D-EF32-AC4D-B058-8F32C4CD01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69"/>
          <a:stretch/>
        </p:blipFill>
        <p:spPr>
          <a:xfrm>
            <a:off x="5884984" y="0"/>
            <a:ext cx="6307015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7581229 w 12192000"/>
              <a:gd name="connsiteY5" fmla="*/ 1916519 h 6858000"/>
              <a:gd name="connsiteX6" fmla="*/ 7316085 w 12192000"/>
              <a:gd name="connsiteY6" fmla="*/ 4751519 h 6858000"/>
              <a:gd name="connsiteX7" fmla="*/ 10128036 w 12192000"/>
              <a:gd name="connsiteY7" fmla="*/ 5014508 h 6858000"/>
              <a:gd name="connsiteX8" fmla="*/ 10393181 w 12192000"/>
              <a:gd name="connsiteY8" fmla="*/ 2179507 h 6858000"/>
              <a:gd name="connsiteX9" fmla="*/ 7581229 w 12192000"/>
              <a:gd name="connsiteY9" fmla="*/ 191651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7581229" y="1916519"/>
                </a:moveTo>
                <a:lnTo>
                  <a:pt x="7316085" y="4751519"/>
                </a:lnTo>
                <a:lnTo>
                  <a:pt x="10128036" y="5014508"/>
                </a:lnTo>
                <a:lnTo>
                  <a:pt x="10393181" y="2179507"/>
                </a:lnTo>
                <a:lnTo>
                  <a:pt x="7581229" y="191651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="" xmlns:p14="http://schemas.microsoft.com/office/powerpoint/2010/main" val="39720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60558" y="0"/>
            <a:ext cx="9727570" cy="621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Расскажу я вам друзья, как живет моя семья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image-19-01-24-11-28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0811" y="786621"/>
            <a:ext cx="6403826" cy="44887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09131" y="5538158"/>
            <a:ext cx="9278997" cy="11645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 фотографию смотрю, И с гордостью вам говорю: "Знакомьтесь , вот моя семья" Здесь мама, папа, бабушка, дедушка, тетя  и я! Без них и дня прожить нельзя!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9559" y="195740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Мою маму зовут Елена Владимировна, она работает учителем, папу – Дмитрий Станиславович, у него тяжелая и ответственная работа – возить опасный груз.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8" descr="image-19-01-24-11-28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677" y="1155645"/>
            <a:ext cx="3773757" cy="52190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9" descr="photo-outp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14" y="1271260"/>
            <a:ext cx="4791974" cy="46247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707117" y="1862813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Моя семья очень активно проводит свободное время: посещение театров, катание на велосипедах, походы на рыбалку, а также активные визиты республиканских, городских и районных праздников.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65071" y="5995358"/>
            <a:ext cx="6803216" cy="70434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photo-output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0737" y="807168"/>
            <a:ext cx="5209336" cy="5188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64234" y="1242204"/>
            <a:ext cx="4580626" cy="46267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 большая- это просто чудо !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за всех и все за одного.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Сумеем постоять мы друг за друга,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семьей мне прямо скажем- повезло !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112</Words>
  <Application>Microsoft Office PowerPoint</Application>
  <PresentationFormat>Произвольный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МОЯ СЕМЬЯ</vt:lpstr>
      <vt:lpstr>Расскажу я вам друзья, как живет моя семья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Гость</cp:lastModifiedBy>
  <cp:revision>18</cp:revision>
  <dcterms:created xsi:type="dcterms:W3CDTF">2022-05-10T09:02:23Z</dcterms:created>
  <dcterms:modified xsi:type="dcterms:W3CDTF">2024-01-25T04:26:51Z</dcterms:modified>
</cp:coreProperties>
</file>