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6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C90FD-E779-4A9B-A48B-F03031714897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B413A-0802-4814-A12F-7A2FF30761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8579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C90FD-E779-4A9B-A48B-F03031714897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B413A-0802-4814-A12F-7A2FF30761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7889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C90FD-E779-4A9B-A48B-F03031714897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B413A-0802-4814-A12F-7A2FF307615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287086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C90FD-E779-4A9B-A48B-F03031714897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B413A-0802-4814-A12F-7A2FF30761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7197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C90FD-E779-4A9B-A48B-F03031714897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B413A-0802-4814-A12F-7A2FF307615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2274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C90FD-E779-4A9B-A48B-F03031714897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B413A-0802-4814-A12F-7A2FF30761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3709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C90FD-E779-4A9B-A48B-F03031714897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B413A-0802-4814-A12F-7A2FF30761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6699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C90FD-E779-4A9B-A48B-F03031714897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B413A-0802-4814-A12F-7A2FF30761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6169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C90FD-E779-4A9B-A48B-F03031714897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B413A-0802-4814-A12F-7A2FF30761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7379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C90FD-E779-4A9B-A48B-F03031714897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B413A-0802-4814-A12F-7A2FF30761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1050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C90FD-E779-4A9B-A48B-F03031714897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B413A-0802-4814-A12F-7A2FF30761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3157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C90FD-E779-4A9B-A48B-F03031714897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B413A-0802-4814-A12F-7A2FF30761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0417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C90FD-E779-4A9B-A48B-F03031714897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B413A-0802-4814-A12F-7A2FF30761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7151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C90FD-E779-4A9B-A48B-F03031714897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B413A-0802-4814-A12F-7A2FF30761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9696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C90FD-E779-4A9B-A48B-F03031714897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B413A-0802-4814-A12F-7A2FF30761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0004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C90FD-E779-4A9B-A48B-F03031714897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B413A-0802-4814-A12F-7A2FF30761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918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C90FD-E779-4A9B-A48B-F03031714897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F5CB413A-0802-4814-A12F-7A2FF30761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24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  <p:sldLayoutId id="2147483878" r:id="rId12"/>
    <p:sldLayoutId id="2147483879" r:id="rId13"/>
    <p:sldLayoutId id="2147483880" r:id="rId14"/>
    <p:sldLayoutId id="2147483881" r:id="rId15"/>
    <p:sldLayoutId id="2147483882" r:id="rId16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48748" y="1140542"/>
            <a:ext cx="5451713" cy="2694038"/>
          </a:xfrm>
        </p:spPr>
        <p:txBody>
          <a:bodyPr/>
          <a:lstStyle/>
          <a:p>
            <a:r>
              <a:rPr lang="ru-RU" dirty="0" smtClean="0"/>
              <a:t>«Наша дружная семья»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10863" y="5289701"/>
            <a:ext cx="3030519" cy="904622"/>
          </a:xfrm>
        </p:spPr>
        <p:txBody>
          <a:bodyPr/>
          <a:lstStyle/>
          <a:p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</a:rPr>
              <a:t>Автор: семья Степановых.</a:t>
            </a:r>
          </a:p>
          <a:p>
            <a:endParaRPr lang="ru-RU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581" y="288358"/>
            <a:ext cx="4830095" cy="629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4997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5858" y="609600"/>
            <a:ext cx="4928144" cy="5624052"/>
          </a:xfrm>
        </p:spPr>
        <p:txBody>
          <a:bodyPr>
            <a:noAutofit/>
          </a:bodyPr>
          <a:lstStyle/>
          <a:p>
            <a:r>
              <a:rPr lang="ru-RU" sz="2000" dirty="0">
                <a:latin typeface="Arial Narrow" panose="020B0606020202030204" pitchFamily="34" charset="0"/>
              </a:rPr>
              <a:t>Моя семья — это самое замечательное, что когда-либо случалось со мной. Нас </a:t>
            </a:r>
            <a:r>
              <a:rPr lang="ru-RU" sz="2000" dirty="0" smtClean="0">
                <a:latin typeface="Arial Narrow" panose="020B0606020202030204" pitchFamily="34" charset="0"/>
              </a:rPr>
              <a:t>четверо в семье. Я, Тимофей- самый </a:t>
            </a:r>
            <a:r>
              <a:rPr lang="ru-RU" sz="2000" dirty="0">
                <a:latin typeface="Arial Narrow" panose="020B0606020202030204" pitchFamily="34" charset="0"/>
              </a:rPr>
              <a:t>младший. Мой </a:t>
            </a:r>
            <a:r>
              <a:rPr lang="ru-RU" sz="2000" dirty="0" smtClean="0">
                <a:latin typeface="Arial Narrow" panose="020B0606020202030204" pitchFamily="34" charset="0"/>
              </a:rPr>
              <a:t>папа Степанов Владимир Валерианович </a:t>
            </a:r>
            <a:r>
              <a:rPr lang="ru-RU" sz="2000" dirty="0">
                <a:latin typeface="Arial Narrow" panose="020B0606020202030204" pitchFamily="34" charset="0"/>
              </a:rPr>
              <a:t>— супергерой в нашей семье. Он тяжело работает каждый день, чтобы обеспечить нас, и я очень горжусь им. Моя мама </a:t>
            </a:r>
            <a:r>
              <a:rPr lang="ru-RU" sz="2000" dirty="0" smtClean="0">
                <a:latin typeface="Arial Narrow" panose="020B0606020202030204" pitchFamily="34" charset="0"/>
              </a:rPr>
              <a:t>Степанова Оксана </a:t>
            </a:r>
            <a:r>
              <a:rPr lang="ru-RU" sz="2000" dirty="0">
                <a:latin typeface="Arial Narrow" panose="020B0606020202030204" pitchFamily="34" charset="0"/>
              </a:rPr>
              <a:t>В</a:t>
            </a:r>
            <a:r>
              <a:rPr lang="ru-RU" sz="2000" dirty="0" smtClean="0">
                <a:latin typeface="Arial Narrow" panose="020B0606020202030204" pitchFamily="34" charset="0"/>
              </a:rPr>
              <a:t>алерьевна — самая лучшая и добрая. </a:t>
            </a:r>
            <a:r>
              <a:rPr lang="ru-RU" sz="2000" dirty="0">
                <a:latin typeface="Arial Narrow" panose="020B0606020202030204" pitchFamily="34" charset="0"/>
              </a:rPr>
              <a:t>Она всегда рядом с нами, и мы </a:t>
            </a:r>
            <a:r>
              <a:rPr lang="ru-RU" sz="2000" dirty="0" smtClean="0">
                <a:latin typeface="Arial Narrow" panose="020B0606020202030204" pitchFamily="34" charset="0"/>
              </a:rPr>
              <a:t>без нее ни как. Мы </a:t>
            </a:r>
            <a:r>
              <a:rPr lang="ru-RU" sz="2000" dirty="0">
                <a:latin typeface="Arial Narrow" panose="020B0606020202030204" pitchFamily="34" charset="0"/>
              </a:rPr>
              <a:t>все делаем вместе, и </a:t>
            </a:r>
            <a:r>
              <a:rPr lang="ru-RU" sz="2000" dirty="0" smtClean="0">
                <a:latin typeface="Arial Narrow" panose="020B0606020202030204" pitchFamily="34" charset="0"/>
              </a:rPr>
              <a:t>она </a:t>
            </a:r>
            <a:r>
              <a:rPr lang="ru-RU" sz="2000" dirty="0">
                <a:latin typeface="Arial Narrow" panose="020B0606020202030204" pitchFamily="34" charset="0"/>
              </a:rPr>
              <a:t>всегда заботится </a:t>
            </a:r>
            <a:r>
              <a:rPr lang="ru-RU" sz="2000" dirty="0" smtClean="0">
                <a:latin typeface="Arial Narrow" panose="020B0606020202030204" pitchFamily="34" charset="0"/>
              </a:rPr>
              <a:t>о нас. </a:t>
            </a:r>
            <a:r>
              <a:rPr lang="ru-RU" sz="2000" dirty="0">
                <a:latin typeface="Arial Narrow" panose="020B0606020202030204" pitchFamily="34" charset="0"/>
              </a:rPr>
              <a:t>Моя </a:t>
            </a:r>
            <a:r>
              <a:rPr lang="ru-RU" sz="2000" dirty="0" smtClean="0">
                <a:latin typeface="Arial Narrow" panose="020B0606020202030204" pitchFamily="34" charset="0"/>
              </a:rPr>
              <a:t>сестра Татьяна — она </a:t>
            </a:r>
            <a:r>
              <a:rPr lang="ru-RU" sz="2000" dirty="0">
                <a:latin typeface="Arial Narrow" panose="020B0606020202030204" pitchFamily="34" charset="0"/>
              </a:rPr>
              <a:t>умная, красивая и </a:t>
            </a:r>
            <a:r>
              <a:rPr lang="ru-RU" sz="2000" dirty="0" smtClean="0">
                <a:latin typeface="Arial Narrow" panose="020B0606020202030204" pitchFamily="34" charset="0"/>
              </a:rPr>
              <a:t>талантливая. </a:t>
            </a:r>
            <a:br>
              <a:rPr lang="ru-RU" sz="2000" dirty="0" smtClean="0">
                <a:latin typeface="Arial Narrow" panose="020B0606020202030204" pitchFamily="34" charset="0"/>
              </a:rPr>
            </a:br>
            <a:r>
              <a:rPr lang="ru-RU" sz="2000" dirty="0" smtClean="0">
                <a:latin typeface="Arial Narrow" panose="020B0606020202030204" pitchFamily="34" charset="0"/>
              </a:rPr>
              <a:t>МЫ – ДРУЖНАЯ СЕМЬЯ!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02659"/>
            <a:ext cx="3393221" cy="4438704"/>
          </a:xfrm>
        </p:spPr>
        <p:txBody>
          <a:bodyPr>
            <a:normAutofit/>
          </a:bodyPr>
          <a:lstStyle/>
          <a:p>
            <a:r>
              <a:rPr lang="ru-RU" sz="2400" dirty="0"/>
              <a:t>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У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меня семья большая.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       Очень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дружная такая.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      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Мама, папа,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Таня,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я-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      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Вот и вся моя семья.</a:t>
            </a:r>
          </a:p>
        </p:txBody>
      </p:sp>
    </p:spTree>
    <p:extLst>
      <p:ext uri="{BB962C8B-B14F-4D97-AF65-F5344CB8AC3E}">
        <p14:creationId xmlns:p14="http://schemas.microsoft.com/office/powerpoint/2010/main" val="10842857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85" y="1807996"/>
            <a:ext cx="2190312" cy="47456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441" y="2300888"/>
            <a:ext cx="3327622" cy="443682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 Narrow" panose="020B0606020202030204" pitchFamily="34" charset="0"/>
              </a:rPr>
              <a:t>Наша семья веселая и любим вместе отдыхать!</a:t>
            </a:r>
            <a:endParaRPr lang="ru-RU" dirty="0">
              <a:latin typeface="Arial Narrow" panose="020B0606020202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4263" y="412955"/>
            <a:ext cx="2834177" cy="61407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1797" y="1203042"/>
            <a:ext cx="2592466" cy="5617011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45122" y="1732940"/>
            <a:ext cx="1791432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0825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37655" y="1270000"/>
            <a:ext cx="3881437" cy="388143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 Narrow" panose="020B0606020202030204" pitchFamily="34" charset="0"/>
              </a:rPr>
              <a:t>Любим природу и прогулки на свежем воздухе</a:t>
            </a:r>
            <a:endParaRPr lang="ru-RU" dirty="0">
              <a:latin typeface="Arial Narrow" panose="020B0606020202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0442" y="1295808"/>
            <a:ext cx="3540639" cy="35406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4508" y="3526656"/>
            <a:ext cx="3987482" cy="32495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927" y="3074731"/>
            <a:ext cx="3523433" cy="352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8057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2292008" cy="4857135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Arial Narrow" panose="020B0606020202030204" pitchFamily="34" charset="0"/>
              </a:rPr>
              <a:t>Наша дружная семья! </a:t>
            </a:r>
            <a:br>
              <a:rPr lang="ru-RU" sz="2400" dirty="0" smtClean="0">
                <a:latin typeface="Arial Narrow" panose="020B0606020202030204" pitchFamily="34" charset="0"/>
              </a:rPr>
            </a:br>
            <a:r>
              <a:rPr lang="ru-RU" sz="2400" dirty="0" smtClean="0">
                <a:latin typeface="Arial Narrow" panose="020B0606020202030204" pitchFamily="34" charset="0"/>
              </a:rPr>
              <a:t>Вместе празднуем, вместе играем! </a:t>
            </a:r>
            <a:br>
              <a:rPr lang="ru-RU" sz="2400" dirty="0" smtClean="0">
                <a:latin typeface="Arial Narrow" panose="020B0606020202030204" pitchFamily="34" charset="0"/>
              </a:rPr>
            </a:br>
            <a:r>
              <a:rPr lang="ru-RU" sz="2400" dirty="0" smtClean="0">
                <a:latin typeface="Arial Narrow" panose="020B0606020202030204" pitchFamily="34" charset="0"/>
              </a:rPr>
              <a:t>Всегда рядом! </a:t>
            </a:r>
            <a:br>
              <a:rPr lang="ru-RU" sz="2400" dirty="0" smtClean="0">
                <a:latin typeface="Arial Narrow" panose="020B0606020202030204" pitchFamily="34" charset="0"/>
              </a:rPr>
            </a:br>
            <a:endParaRPr lang="ru-RU" sz="2400" dirty="0">
              <a:latin typeface="Arial Narrow" panose="020B0606020202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4291" y="252753"/>
            <a:ext cx="3410776" cy="38178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674" y="327746"/>
            <a:ext cx="4067274" cy="40672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5307" y="2955894"/>
            <a:ext cx="3598168" cy="376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5006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65</TotalTime>
  <Words>153</Words>
  <Application>Microsoft Office PowerPoint</Application>
  <PresentationFormat>Широкоэкранный</PresentationFormat>
  <Paragraphs>10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Arial Narrow</vt:lpstr>
      <vt:lpstr>Trebuchet MS</vt:lpstr>
      <vt:lpstr>Wingdings 3</vt:lpstr>
      <vt:lpstr>Аспект</vt:lpstr>
      <vt:lpstr>«Наша дружная семья»</vt:lpstr>
      <vt:lpstr>Моя семья — это самое замечательное, что когда-либо случалось со мной. Нас четверо в семье. Я, Тимофей- самый младший. Мой папа Степанов Владимир Валерианович — супергерой в нашей семье. Он тяжело работает каждый день, чтобы обеспечить нас, и я очень горжусь им. Моя мама Степанова Оксана Валерьевна — самая лучшая и добрая. Она всегда рядом с нами, и мы без нее ни как. Мы все делаем вместе, и она всегда заботится о нас. Моя сестра Татьяна — она умная, красивая и талантливая.  МЫ – ДРУЖНАЯ СЕМЬЯ!</vt:lpstr>
      <vt:lpstr>Наша семья веселая и любим вместе отдыхать!</vt:lpstr>
      <vt:lpstr>Любим природу и прогулки на свежем воздухе</vt:lpstr>
      <vt:lpstr>Наша дружная семья!  Вместе празднуем, вместе играем!  Всегда рядом! 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«Наша дружная семья»</dc:title>
  <dc:creator>viktor75</dc:creator>
  <cp:lastModifiedBy>viktor75</cp:lastModifiedBy>
  <cp:revision>13</cp:revision>
  <dcterms:created xsi:type="dcterms:W3CDTF">2024-01-23T11:28:48Z</dcterms:created>
  <dcterms:modified xsi:type="dcterms:W3CDTF">2024-01-25T07:38:23Z</dcterms:modified>
</cp:coreProperties>
</file>