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BD3A43-2153-4E09-B1D3-FBF7816C3A4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77D1584-BC2D-4FEE-A36D-E5345990A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спортивная семья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Кокшина</a:t>
            </a:r>
            <a:r>
              <a:rPr lang="ru-RU" dirty="0" smtClean="0"/>
              <a:t> Катя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91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146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Меня зовут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Кокшина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Катя и это моя семья. Она состоит из 5 человек – я, мои мама и папа, а также старшие брат с сестрой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У меня очень спортивная семья!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823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70452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419872" cy="455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2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Я занимаюсь спортивной аэробикой и состою в сборной  команде города Новочебоксарска. За год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тернировок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я успела поучаствовать в различных соревнованиях, где получила много медалей.  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903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" y="1916832"/>
            <a:ext cx="370790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70" y="1640805"/>
            <a:ext cx="2699792" cy="35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84" y="1772815"/>
            <a:ext cx="2429005" cy="323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65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9442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Мои старшие брат с сестрой тоже занимаются спортивной аэробикой и состоят в сборной команде Чувашской республики. Моя старшая сестра Даша уже мастер спорта, а  брат Витя выступал на соревнованиях за границей. У них тоже очень много медалей.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480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702328" cy="360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348879"/>
            <a:ext cx="2495698" cy="374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s://sun9-54.userapi.com/impg/r_1QoEbNZQoIS4p9P0YPf1Kx7TqD8wW3gIVgQQ/HClTSPzYV3M.jpg?size=683x1024&amp;quality=96&amp;sign=bbbdb569edfad2ca6ba55468abce7aa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93454"/>
            <a:ext cx="2694660" cy="404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Мои мама и папа не отстают от нас, и тоже принимают участие в спортивных соревнованиях. У меня очень дружная и спортивная семья!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sun9-76.userapi.com/impg/yNAwjgk83xpkYzvrlJJoNsJCOk9Y53e7MbYo8Q/lISJ4AEoZBc.jpg?size=1024x683&amp;quality=96&amp;sign=57e6e5c4616b07e63d899981b97ea5c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76864" cy="51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7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15004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105</TotalTime>
  <Words>139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Ясность</vt:lpstr>
      <vt:lpstr>Моя спортивная семья</vt:lpstr>
      <vt:lpstr>Меня зовут Кокшина Катя и это моя семья. Она состоит из 5 человек – я, мои мама и папа, а также старшие брат с сестрой. У меня очень спортивная семья! </vt:lpstr>
      <vt:lpstr>Я занимаюсь спортивной аэробикой и состою в сборной  команде города Новочебоксарска. За год тернировок я успела поучаствовать в различных соревнованиях, где получила много медалей.   </vt:lpstr>
      <vt:lpstr>Мои старшие брат с сестрой тоже занимаются спортивной аэробикой и состоят в сборной команде Чувашской республики. Моя старшая сестра Даша уже мастер спорта, а  брат Витя выступал на соревнованиях за границей. У них тоже очень много медалей. </vt:lpstr>
      <vt:lpstr>Мои мама и папа не отстают от нас, и тоже принимают участие в спортивных соревнованиях. У меня очень дружная и спортивная семья!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спортивная семья</dc:title>
  <dc:creator>Дарья Кокшина</dc:creator>
  <cp:lastModifiedBy>Дарья Кокшина</cp:lastModifiedBy>
  <cp:revision>7</cp:revision>
  <dcterms:created xsi:type="dcterms:W3CDTF">2024-01-24T21:14:32Z</dcterms:created>
  <dcterms:modified xsi:type="dcterms:W3CDTF">2024-01-24T22:59:50Z</dcterms:modified>
</cp:coreProperties>
</file>