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62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7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3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46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4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1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8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41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«Самая крепкая семья» 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Автор: Семья </a:t>
            </a:r>
            <a:r>
              <a:rPr lang="ru-RU" b="1" u="sng" dirty="0" err="1" smtClean="0">
                <a:solidFill>
                  <a:srgbClr val="0070C0"/>
                </a:solidFill>
              </a:rPr>
              <a:t>Корябиных</a:t>
            </a:r>
            <a:r>
              <a:rPr lang="ru-RU" b="1" u="sng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u="sng" dirty="0" err="1" smtClean="0">
                <a:solidFill>
                  <a:srgbClr val="0070C0"/>
                </a:solidFill>
              </a:rPr>
              <a:t>Корабина</a:t>
            </a:r>
            <a:r>
              <a:rPr lang="ru-RU" b="1" u="sng" dirty="0" smtClean="0">
                <a:solidFill>
                  <a:srgbClr val="0070C0"/>
                </a:solidFill>
              </a:rPr>
              <a:t> Наталья Александровна</a:t>
            </a:r>
            <a:endParaRPr 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Папа, мама, сестры И я-</a:t>
            </a:r>
            <a:b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наша КРЕПКАЯ СЕМЬЯ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24128" y="2286000"/>
            <a:ext cx="3261545" cy="40233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«Маленький дом, большая любовь, крепкое единство для достижения цели!»- наш девиз!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455" y="1940098"/>
            <a:ext cx="6335467" cy="47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04800"/>
            <a:ext cx="10244236" cy="17800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Давайте познакомимся:</a:t>
            </a:r>
            <a:br>
              <a:rPr lang="ru-RU" sz="4000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ПАПА- </a:t>
            </a:r>
            <a:r>
              <a:rPr lang="ru-RU" sz="1600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Корябин</a:t>
            </a: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Алексей Владимирович</a:t>
            </a:r>
            <a:b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МАМА- </a:t>
            </a:r>
            <a:r>
              <a:rPr lang="ru-RU" sz="1600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Корябина</a:t>
            </a: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Наталия Владимировна</a:t>
            </a:r>
            <a:b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старшая сестра - София</a:t>
            </a:r>
            <a:b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сестра- Александра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братик, я-Захар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2" y="2084832"/>
            <a:ext cx="9134763" cy="4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43" y="3241964"/>
            <a:ext cx="6142442" cy="3319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471509"/>
            <a:ext cx="4877515" cy="132034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Мы активная семья!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350" y="471509"/>
            <a:ext cx="5416691" cy="244671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Наша задача, родителей- приучать детей к активному отдыху! Подавать пример детям, как можно весело и дружно проводить вместе время.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  Для нашей семьи, лучший отдых- это отдых всей семьей. Особенно, отдых на свежем воздухе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89" y="1726374"/>
            <a:ext cx="3746717" cy="4964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0" y="1726373"/>
            <a:ext cx="2235209" cy="49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212" y="382443"/>
            <a:ext cx="2616099" cy="5683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83" y="988291"/>
            <a:ext cx="2575239" cy="5745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3" y="1340189"/>
            <a:ext cx="2401455" cy="52688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554" y="222127"/>
            <a:ext cx="6383436" cy="17373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Быть вместе– счастье!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720" y="686187"/>
            <a:ext cx="2827570" cy="57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</TotalTime>
  <Words>90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Book Antiqua</vt:lpstr>
      <vt:lpstr>Calibri</vt:lpstr>
      <vt:lpstr>Tw Cen MT</vt:lpstr>
      <vt:lpstr>Tw Cen MT Condensed</vt:lpstr>
      <vt:lpstr>Wingdings 3</vt:lpstr>
      <vt:lpstr>Интеграл</vt:lpstr>
      <vt:lpstr>«Самая крепкая семья» </vt:lpstr>
      <vt:lpstr>Папа, мама, сестры И я- наша КРЕПКАЯ СЕМЬЯ</vt:lpstr>
      <vt:lpstr>Давайте познакомимся: ПАПА- Корябин Алексей Владимирович МАМА- Корябина Наталия Владимировна старшая сестра - София сестра- Александра братик, я-Захар</vt:lpstr>
      <vt:lpstr>Мы активная семья!</vt:lpstr>
      <vt:lpstr>Быть вместе– счастье!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viktor75</dc:creator>
  <cp:lastModifiedBy>viktor75</cp:lastModifiedBy>
  <cp:revision>13</cp:revision>
  <dcterms:created xsi:type="dcterms:W3CDTF">2024-01-23T09:59:34Z</dcterms:created>
  <dcterms:modified xsi:type="dcterms:W3CDTF">2024-01-23T11:27:36Z</dcterms:modified>
</cp:coreProperties>
</file>