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71" r:id="rId4"/>
    <p:sldId id="260" r:id="rId5"/>
    <p:sldId id="261" r:id="rId6"/>
    <p:sldId id="292" r:id="rId7"/>
    <p:sldId id="293" r:id="rId8"/>
    <p:sldId id="294" r:id="rId9"/>
    <p:sldId id="295" r:id="rId10"/>
    <p:sldId id="296" r:id="rId11"/>
    <p:sldId id="299" r:id="rId12"/>
    <p:sldId id="301" r:id="rId13"/>
    <p:sldId id="302" r:id="rId14"/>
    <p:sldId id="303" r:id="rId15"/>
    <p:sldId id="300" r:id="rId16"/>
    <p:sldId id="286" r:id="rId17"/>
    <p:sldId id="288" r:id="rId18"/>
    <p:sldId id="29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29" autoAdjust="0"/>
  </p:normalViewPr>
  <p:slideViewPr>
    <p:cSldViewPr snapToGrid="0">
      <p:cViewPr varScale="1">
        <p:scale>
          <a:sx n="65" d="100"/>
          <a:sy n="65" d="100"/>
        </p:scale>
        <p:origin x="17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08FF-7528-4187-B790-59F390C28E4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32C-F103-4095-A843-4C6A362D5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1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08FF-7528-4187-B790-59F390C28E4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32C-F103-4095-A843-4C6A362D5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1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08FF-7528-4187-B790-59F390C28E4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32C-F103-4095-A843-4C6A362D5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08FF-7528-4187-B790-59F390C28E4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32C-F103-4095-A843-4C6A362D5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3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08FF-7528-4187-B790-59F390C28E4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32C-F103-4095-A843-4C6A362D5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0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08FF-7528-4187-B790-59F390C28E4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32C-F103-4095-A843-4C6A362D5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08FF-7528-4187-B790-59F390C28E4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32C-F103-4095-A843-4C6A362D5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1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08FF-7528-4187-B790-59F390C28E4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32C-F103-4095-A843-4C6A362D5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3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08FF-7528-4187-B790-59F390C28E4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32C-F103-4095-A843-4C6A362D5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3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08FF-7528-4187-B790-59F390C28E4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32C-F103-4095-A843-4C6A362D5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08FF-7528-4187-B790-59F390C28E4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732C-F103-4095-A843-4C6A362D5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1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008FF-7528-4187-B790-59F390C28E4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732C-F103-4095-A843-4C6A362D5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esktop\hello_html_m6a74ba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ПОРТФОЛИО</a:t>
            </a:r>
            <a:endParaRPr lang="ru-RU" sz="5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Сорокина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Аида Леонидовна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инструктор по физической культуре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МБДОУ «Детский сад №2 «Калинка»</a:t>
            </a:r>
          </a:p>
          <a:p>
            <a:pPr marL="0" indent="0" algn="ctr">
              <a:buNone/>
            </a:pPr>
            <a:r>
              <a:rPr lang="ru-RU" sz="3200" b="1" smtClean="0">
                <a:solidFill>
                  <a:srgbClr val="002060"/>
                </a:solidFill>
              </a:rPr>
              <a:t> город Новочебоксарск, </a:t>
            </a:r>
            <a:r>
              <a:rPr lang="ru-RU" sz="3200" b="1" dirty="0" smtClean="0">
                <a:solidFill>
                  <a:srgbClr val="002060"/>
                </a:solidFill>
              </a:rPr>
              <a:t>Чувашская Республика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1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12" y="550863"/>
            <a:ext cx="10515600" cy="9636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Calibri" panose="020F0502020204030204" pitchFamily="34" charset="0"/>
              </a:rPr>
              <a:t>Участие </a:t>
            </a:r>
            <a: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во Всероссийских </a:t>
            </a:r>
            <a:r>
              <a:rPr lang="ru-RU" b="1" dirty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B0F0"/>
                </a:solidFill>
                <a:latin typeface="Calibri" panose="020F0502020204030204" pitchFamily="34" charset="0"/>
              </a:rPr>
              <a:t>проектах и конкурсах</a:t>
            </a:r>
            <a:endParaRPr lang="ru-RU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912" y="1385888"/>
            <a:ext cx="10848976" cy="490061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Победитель Всероссийского педагогического конкурса «Творческий воспитатель- 2023</a:t>
            </a:r>
            <a:r>
              <a:rPr lang="ru-RU" dirty="0" smtClean="0"/>
              <a:t>», 2023</a:t>
            </a:r>
          </a:p>
          <a:p>
            <a:r>
              <a:rPr lang="ru-RU" dirty="0" smtClean="0"/>
              <a:t>Участник проведения </a:t>
            </a:r>
            <a:r>
              <a:rPr lang="ru-RU" dirty="0" err="1" smtClean="0"/>
              <a:t>физкультурно</a:t>
            </a:r>
            <a:r>
              <a:rPr lang="ru-RU" dirty="0" smtClean="0"/>
              <a:t> – спортивной всероссийской акции «Зарядка для всех!», 2021 г.</a:t>
            </a:r>
          </a:p>
          <a:p>
            <a:r>
              <a:rPr lang="ru-RU" dirty="0" smtClean="0"/>
              <a:t>Участник </a:t>
            </a:r>
            <a:r>
              <a:rPr lang="en-US" dirty="0"/>
              <a:t>VIII </a:t>
            </a:r>
            <a:r>
              <a:rPr lang="ru-RU" dirty="0"/>
              <a:t>Всероссийского конкурса «Воспитатели России» в номинации: «Лучшая методическая разработка по физическому развитию, воспитанию и оздоровлению дошкольников», 2020</a:t>
            </a:r>
          </a:p>
          <a:p>
            <a:r>
              <a:rPr lang="ru-RU" dirty="0" smtClean="0"/>
              <a:t>Участник </a:t>
            </a:r>
            <a:r>
              <a:rPr lang="ru-RU" dirty="0"/>
              <a:t>Всероссийского конкурса по инновационным практикам создания воспитывающей культурной среды в образовательных организациях, сертификат «Институт художественного образования и культурологии Российской академии образования, 2021</a:t>
            </a:r>
          </a:p>
          <a:p>
            <a:r>
              <a:rPr lang="ru-RU" dirty="0" smtClean="0"/>
              <a:t>Участник </a:t>
            </a:r>
            <a:r>
              <a:rPr lang="ru-RU" dirty="0"/>
              <a:t>всероссийской акции «О, спорт- ты мир!» в номинации «Спорт- посол мира»; сертификат участника ФГБУ «ФЦОМОФВ», </a:t>
            </a:r>
            <a:r>
              <a:rPr lang="ru-RU" dirty="0" smtClean="0"/>
              <a:t>2023</a:t>
            </a:r>
          </a:p>
          <a:p>
            <a:endParaRPr lang="ru-RU" dirty="0"/>
          </a:p>
          <a:p>
            <a:pPr marL="0" indent="0">
              <a:buNone/>
            </a:pP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731" y="634316"/>
            <a:ext cx="11158538" cy="53265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Обобщение и распространение педагогического опыта на муниципальном уровне</a:t>
            </a:r>
            <a:endParaRPr lang="ru-RU" sz="28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912" y="1385888"/>
            <a:ext cx="10848976" cy="4900611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/>
          </a:p>
          <a:p>
            <a:pPr marL="0" indent="0">
              <a:buNone/>
            </a:pP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6731" y="1089287"/>
            <a:ext cx="1104185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Представила опыт работы по разработке и реализации проекта «Моё здоровье – в моих руках» на секционной площадке инструкторов по физической культуре в рамках августовской конференции работников образования города Новочебоксарска «Путёвка в жизнь для каждого ребёнка»;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Выступила по теме «Методические рекомендации по оформлению конспекта организованной образовательной деятельности по физической культуре» на городском методическом объединении инструкторов по физической культуре;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Выступила с докладом по теме «Национальный проект «Образование»» на секционной площадке инструкторов по физической культуре в рамках августовской конференции работников образования города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Новочебоксарска; 2022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Представила опыт работы по теме «Организация и проведение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массовых мероприятий в ДОО» на городском методическом объединении инструкторов по физической культуре;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Представила опыт работы по теме «Организация взаимодействия инструктора по физической культуре и родителей ДОУ» на городском методическом объединении инструкторов по физической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культуре; 2023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12" y="742949"/>
            <a:ext cx="10710862" cy="77162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Calibri" panose="020F0502020204030204" pitchFamily="34" charset="0"/>
              </a:rPr>
              <a:t>Обобщение и распространение педагогического опыта на </a:t>
            </a:r>
            <a:r>
              <a:rPr lang="ru-RU" sz="3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республиканском уровне</a:t>
            </a:r>
            <a:endParaRPr lang="ru-RU" sz="36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912" y="1385888"/>
            <a:ext cx="10848976" cy="4900611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/>
          </a:p>
          <a:p>
            <a:pPr marL="0" indent="0">
              <a:buNone/>
            </a:pP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3912" y="1756559"/>
            <a:ext cx="104155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Выступила с докладом по теме «Приобщение детей дошкольного возраста к занятиям по физической культуре и спортом посредством метода проектов» на VIII Республиканском фестивале педагогических идей «МПТТ – Мы, Педагоги, Творческие, Талантливые», который прошёл 8 июня 2023 года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государственном автономном профессиональном образовательном учреждении Чувашской Республики «Мариинско-Посадский технологический техникум» Министерства образования и молодежной политики Чувашской Республики и стала победителем; диплом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степени Министерства образования Чувашской Республики, Союза профессиональных образовательных организаций Чувашской Республики (приказ от 16.05.2023 № 1250)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5000"/>
            <a:ext cx="10515600" cy="7716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Calibri" panose="020F0502020204030204" pitchFamily="34" charset="0"/>
              </a:rPr>
              <a:t>Обобщение и распространение педагогического опыта на </a:t>
            </a:r>
            <a:r>
              <a:rPr lang="ru-RU" sz="3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межрегиональном и всероссийском  </a:t>
            </a:r>
            <a:r>
              <a:rPr lang="ru-RU" sz="3200" b="1" dirty="0">
                <a:solidFill>
                  <a:srgbClr val="00B0F0"/>
                </a:solidFill>
                <a:latin typeface="Calibri" panose="020F0502020204030204" pitchFamily="34" charset="0"/>
              </a:rPr>
              <a:t>уровне</a:t>
            </a:r>
            <a:endParaRPr lang="ru-RU" sz="32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912" y="1385888"/>
            <a:ext cx="10848976" cy="4900611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/>
          </a:p>
          <a:p>
            <a:pPr marL="0" indent="0">
              <a:buNone/>
            </a:pP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738" y="1265187"/>
            <a:ext cx="11058524" cy="559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1)Участник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международной научно – практической конференции «Актуальные проблемы физической культуры и спорта», посвящённой 90 –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ЧГПУ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им.И.Я.Яковлева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20202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Международной научно – практической конференции «Культурогенезные функции дошкольного и специального образования: развитие инновационных моделей» с докладом на тему: «На маму равняюсь, спортом занимаюсь»: из опыта работы;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ЧГПУ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им.И.Я.Яковлева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24.03.2020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Участник I Международной научно – практической конференции «Психология, дошкольная и специальная педагогика в условиях международного сотрудничества и интеграции, организованной на базе федеральной инновационной площадки «Комплексное научно – методическое сопровождение профессионально – личностного развития молодых педагогов системы дошкольного образования в условиях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образования»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,2020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Участник Республиканской научно-практической педагогической конференции «Никольские чтения-2021: современные педагогические технологии обучения и воспитания», посвященной 143-ей годовщине со дня рождения Н.В. Никольского и Году науки и технологий;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«Чебоксарский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профессиональный колледж им. Н.В. Никольского» Министерства образования и молодежной политики Чувашской Республики, 19 мая 2021 г.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Участник межрегиональных заочных педагогических чтений «Дошкольное образование: взгляд современного педагога»;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6561"/>
            <a:ext cx="10515600" cy="7716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Профессиональные публикации</a:t>
            </a:r>
            <a:endParaRPr lang="ru-RU" sz="32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912" y="1385888"/>
            <a:ext cx="10848976" cy="4900611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/>
          </a:p>
          <a:p>
            <a:pPr marL="0" indent="0">
              <a:buNone/>
            </a:pP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725" y="881538"/>
            <a:ext cx="1088707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статья «На маму равняюсь, спортом занимаюсь»: из опыта работы Сорокина А.Л. с.114-117; сборник научно-методических статей VII Международной научно-практической конференции «Культурогенезные функции дошкольного и специального образования: развитие инновационных моделей», Культурогенезные функции дошкольного и специального образования: развитие инновационных моделей: сборник научно-методических статей / Чуваш. гос.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ун-т; отв. ред. Т.Н. Семенова. – Чебоксары: Чуваш. гос.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ун-т, 2020. – 461 с.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статья «Будем в армии служить» Сорокина А.Л. с.178-182; Актуальные проблемы психологии и педагогики дошкольного, школьного и профессионального образования: сборник научно-методических статей / Чуваш. гос.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ун-т; отв. ред. Т. Н. Семенова. – Чебоксары: Чуваш. гос.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ун-т, 2021. – 316 с.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3)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статья «Приобщение дошкольников к здоровому образу жизни посредством утренней гимнастики» Сорокина А.Л. с.363-366; Актуальные проблемы физической культуры и спорта: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материалы X Международной научно-практической конференции, посвященной 90-летию ЧГПУ им. И.Я. Яковлева (Чебоксары, 12 ноября 2020 г.) / под ред. Г. Л.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Драндрова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А. И.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Пьянзина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– Чебоксары: Чуваш. гос.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ун-т, 2020. – 407 с.</a:t>
            </a:r>
          </a:p>
        </p:txBody>
      </p:sp>
    </p:spTree>
    <p:extLst>
      <p:ext uri="{BB962C8B-B14F-4D97-AF65-F5344CB8AC3E}">
        <p14:creationId xmlns:p14="http://schemas.microsoft.com/office/powerpoint/2010/main" val="2912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6561"/>
            <a:ext cx="10515600" cy="7716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Проектная работа</a:t>
            </a:r>
            <a:endParaRPr lang="ru-RU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912" y="1385888"/>
            <a:ext cx="10848976" cy="4900611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dirty="0"/>
          </a:p>
          <a:p>
            <a:pPr marL="0" indent="0">
              <a:buNone/>
            </a:pP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509161"/>
            <a:ext cx="10306049" cy="39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приказом отдела образования администрации города Новочебоксарска Чувашской Республики от 04 декабря 2019 г. (№ 823) на базе муниципального бюджетного дошкольного образовательного учреждения «Детский сад общеразвивающего вида с приоритетным осуществлением деятельности по физическому развитию детей № 2 «Калинка» создана муниципальная пилотная площадка по реализации проекта «Юный кадет».            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12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Calibri"/>
              </a:rPr>
              <a:t>Экспериментальная работа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8763"/>
            <a:ext cx="10515600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200" dirty="0" smtClean="0"/>
              <a:t>На </a:t>
            </a:r>
            <a:r>
              <a:rPr lang="ru-RU" sz="3200" dirty="0"/>
              <a:t>базе ДОУ открыта экспериментальная площадка по проблеме «Формирование умственной и физической готовности детей 5 – 7 лет к обучению в школе в процессе физического воспитания» под руководством ГОУ ВПО «ЧГПУ им. </a:t>
            </a:r>
            <a:r>
              <a:rPr lang="ru-RU" sz="3200" dirty="0" err="1"/>
              <a:t>И.Я.Яковлева</a:t>
            </a:r>
            <a:r>
              <a:rPr lang="ru-RU" sz="3200" dirty="0"/>
              <a:t>» </a:t>
            </a:r>
            <a:r>
              <a:rPr lang="ru-RU" sz="3200" dirty="0" err="1"/>
              <a:t>зав.кафедрой</a:t>
            </a:r>
            <a:r>
              <a:rPr lang="ru-RU" sz="3200" dirty="0"/>
              <a:t> спортивных дисциплин доктора педагогических наук, профессора </a:t>
            </a:r>
            <a:r>
              <a:rPr lang="ru-RU" sz="3200" dirty="0" err="1"/>
              <a:t>Драндрова</a:t>
            </a:r>
            <a:r>
              <a:rPr lang="ru-RU" sz="3200" dirty="0"/>
              <a:t> Герольда Леонидовича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62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12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Calibri"/>
              </a:rPr>
              <a:t>Наличие наград и поощрений 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4749945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/>
              <a:t>Почётная грамота</a:t>
            </a:r>
            <a:r>
              <a:rPr lang="ru-RU" sz="3200" dirty="0"/>
              <a:t> Управления образования администрации </a:t>
            </a:r>
            <a:r>
              <a:rPr lang="ru-RU" sz="3200" dirty="0" err="1"/>
              <a:t>г.Новочебоксарска</a:t>
            </a:r>
            <a:r>
              <a:rPr lang="ru-RU" sz="3200" dirty="0"/>
              <a:t> Чувашской Республики за добросовестный и плодотворный труд в деле обучения и воспитания подрастающего поколения; приказ №204 от 24.08.2000 г.</a:t>
            </a:r>
          </a:p>
          <a:p>
            <a:r>
              <a:rPr lang="ru-RU" sz="3200" b="1" dirty="0"/>
              <a:t>Почётная грамота</a:t>
            </a:r>
            <a:r>
              <a:rPr lang="ru-RU" sz="3200" dirty="0"/>
              <a:t> Министерства образования и молодёжной политики Чувашской Республики за достигнутые успехи в воспитании детей дошкольного возраста и многолетний плодотворный труд; приказ №Н-43 от 22.09.2004 г</a:t>
            </a:r>
            <a:r>
              <a:rPr lang="ru-RU" sz="3200" dirty="0" smtClean="0"/>
              <a:t>.</a:t>
            </a:r>
          </a:p>
          <a:p>
            <a:r>
              <a:rPr lang="ru-RU" sz="3200" b="1" dirty="0"/>
              <a:t>Почётная грамота </a:t>
            </a:r>
            <a:r>
              <a:rPr lang="ru-RU" sz="3200" dirty="0"/>
              <a:t>Министерства образования и науки Российской Федерации за значительные успехи в воспитании детей дошкольного возраста, совершенствование воспитательного процесса в свете современных достижений медицины, культуры и искусства, большой личный вклад в формирование нравственных основ детей; приказ от 07 июля 2006 года №925/к-н</a:t>
            </a:r>
          </a:p>
          <a:p>
            <a:endParaRPr lang="ru-RU" sz="3200" dirty="0"/>
          </a:p>
          <a:p>
            <a:pPr marL="0" indent="0" algn="just"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2012" y="-13269913"/>
            <a:ext cx="2275200" cy="315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2013" y="-13269913"/>
            <a:ext cx="233556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4925"/>
            <a:ext cx="12192000" cy="6929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63330" y="2492477"/>
            <a:ext cx="8975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1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МОЕ ПЕДАГОГИЧЕСКОЕ КРЕДО</a:t>
            </a:r>
            <a:endParaRPr lang="ru-RU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912" y="2540000"/>
            <a:ext cx="10515600" cy="2103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Любить, творить и улыбаться,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Своей </a:t>
            </a:r>
            <a:r>
              <a:rPr lang="ru-RU" sz="4000" smtClean="0">
                <a:solidFill>
                  <a:srgbClr val="002060"/>
                </a:solidFill>
              </a:rPr>
              <a:t>работой наслаждаться!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ОБЩИЕ СВЕДЕНИЯ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Сорокина Аида Леонидовна</a:t>
            </a:r>
            <a:endParaRPr lang="ru-RU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u="sng" dirty="0">
                <a:solidFill>
                  <a:srgbClr val="002060"/>
                </a:solidFill>
              </a:rPr>
              <a:t>высшая квалификационная </a:t>
            </a:r>
            <a:r>
              <a:rPr lang="ru-RU" u="sng" dirty="0" smtClean="0">
                <a:solidFill>
                  <a:srgbClr val="002060"/>
                </a:solidFill>
              </a:rPr>
              <a:t>категория</a:t>
            </a:r>
          </a:p>
          <a:p>
            <a:pPr marL="0" indent="0" algn="ctr">
              <a:buNone/>
            </a:pPr>
            <a:endParaRPr lang="ru-RU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Общий стаж 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smtClean="0">
                <a:solidFill>
                  <a:srgbClr val="002060"/>
                </a:solidFill>
              </a:rPr>
              <a:t>31</a:t>
            </a:r>
            <a:r>
              <a:rPr lang="ru-RU" dirty="0" smtClean="0">
                <a:solidFill>
                  <a:srgbClr val="002060"/>
                </a:solidFill>
              </a:rPr>
              <a:t> год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Педагогический стаж –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31 год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Стаж работы в данном учреждении –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31 год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u="sng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4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Calibri" panose="020F0502020204030204" pitchFamily="34" charset="0"/>
              </a:rPr>
              <a:t>О</a:t>
            </a:r>
            <a: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БРАЗОВАНИЕ</a:t>
            </a:r>
            <a:endParaRPr lang="ru-RU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237" y="1479261"/>
            <a:ext cx="100722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1. Чувашский</a:t>
            </a:r>
            <a:r>
              <a:rPr lang="ru-RU" sz="4000" dirty="0">
                <a:solidFill>
                  <a:srgbClr val="002060"/>
                </a:solidFill>
              </a:rPr>
              <a:t> </a:t>
            </a:r>
            <a:r>
              <a:rPr lang="ru-RU" sz="4000" dirty="0" smtClean="0">
                <a:solidFill>
                  <a:srgbClr val="002060"/>
                </a:solidFill>
              </a:rPr>
              <a:t>государственный университет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им. </a:t>
            </a:r>
            <a:r>
              <a:rPr lang="ru-RU" sz="4000" dirty="0" err="1" smtClean="0">
                <a:solidFill>
                  <a:srgbClr val="002060"/>
                </a:solidFill>
              </a:rPr>
              <a:t>И.Н.Ульянова</a:t>
            </a:r>
            <a:r>
              <a:rPr lang="ru-RU" sz="4000" dirty="0" smtClean="0">
                <a:solidFill>
                  <a:srgbClr val="002060"/>
                </a:solidFill>
              </a:rPr>
              <a:t>, 1991 г.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2. Профессиональная переподготовка </a:t>
            </a:r>
            <a:r>
              <a:rPr lang="ru-RU" sz="4000" dirty="0">
                <a:solidFill>
                  <a:srgbClr val="002060"/>
                </a:solidFill>
              </a:rPr>
              <a:t>в центре дополнительного образования ФГБОУ ВПО «ЧГУ им. </a:t>
            </a:r>
            <a:r>
              <a:rPr lang="ru-RU" sz="4000" dirty="0" err="1">
                <a:solidFill>
                  <a:srgbClr val="002060"/>
                </a:solidFill>
              </a:rPr>
              <a:t>И.Н.Ульянова</a:t>
            </a:r>
            <a:r>
              <a:rPr lang="ru-RU" sz="4000" dirty="0">
                <a:solidFill>
                  <a:srgbClr val="002060"/>
                </a:solidFill>
              </a:rPr>
              <a:t>» по программе «Теория и практика обучения физической культуре и спорту», </a:t>
            </a:r>
            <a:r>
              <a:rPr lang="ru-RU" sz="4000" dirty="0" smtClean="0">
                <a:solidFill>
                  <a:srgbClr val="002060"/>
                </a:solidFill>
              </a:rPr>
              <a:t>2013</a:t>
            </a:r>
            <a:r>
              <a:rPr lang="ru-RU" sz="40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8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8632"/>
            <a:ext cx="9802091" cy="530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КУРСЫ ПОВЫШЕНИЯ КВАЛИФИКАЦИЯ</a:t>
            </a:r>
            <a:endParaRPr lang="ru-RU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4363" y="597189"/>
            <a:ext cx="11044237" cy="571788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</a:rPr>
              <a:t>Повышении </a:t>
            </a:r>
            <a:r>
              <a:rPr lang="ru-RU" sz="3200" dirty="0">
                <a:solidFill>
                  <a:srgbClr val="002060"/>
                </a:solidFill>
              </a:rPr>
              <a:t>квалификации 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в Бюджетном образовательном учреждении дополнительного профессионального образования (повышения квалификации) специалистов «Чувашский республиканский институт образования» Министерства образования  и молодёжной политики Чувашской Республики по программе </a:t>
            </a:r>
            <a:r>
              <a:rPr lang="ru-RU" sz="3200" dirty="0" smtClean="0">
                <a:solidFill>
                  <a:srgbClr val="002060"/>
                </a:solidFill>
              </a:rPr>
              <a:t>«Современные подходы физического развития детей дошкольного возраста в соответствии с ФГОС ДО», вариативный модуль «Интерактивные технологии и методы обучения в образовательном процессе дошкольной образовательной организации» </a:t>
            </a:r>
            <a:r>
              <a:rPr lang="ru-RU" sz="3200" dirty="0">
                <a:solidFill>
                  <a:srgbClr val="002060"/>
                </a:solidFill>
              </a:rPr>
              <a:t>в объёме </a:t>
            </a:r>
            <a:r>
              <a:rPr lang="ru-RU" sz="3200" dirty="0" smtClean="0">
                <a:solidFill>
                  <a:srgbClr val="002060"/>
                </a:solidFill>
              </a:rPr>
              <a:t>108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ч., </a:t>
            </a:r>
            <a:r>
              <a:rPr lang="ru-RU" sz="3200" dirty="0" smtClean="0">
                <a:solidFill>
                  <a:srgbClr val="002060"/>
                </a:solidFill>
              </a:rPr>
              <a:t>2021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</a:rPr>
              <a:t> Повышение квалификации в ГАПОУ ЧР «ЧПК» Минобразования Чувашии по дополнительной профессиональной программе повышения квалификации «Организация дополнительного образования в ДОО по разным направленностям» в объёме 72 часов, 2023</a:t>
            </a:r>
          </a:p>
          <a:p>
            <a:pPr marL="0" indent="0" algn="ctr">
              <a:buNone/>
            </a:pPr>
            <a:endParaRPr lang="ru-RU" sz="3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7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4"/>
            <a:ext cx="10515600" cy="71437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Наличие авторских программ</a:t>
            </a:r>
            <a:endParaRPr lang="ru-RU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4438"/>
            <a:ext cx="10501312" cy="49006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Сорокина</a:t>
            </a:r>
            <a:r>
              <a:rPr lang="ru-RU" dirty="0"/>
              <a:t>, А.Л. Волшебные ритмы здоровья – «</a:t>
            </a:r>
            <a:r>
              <a:rPr lang="ru-RU" dirty="0" err="1"/>
              <a:t>Ритминка</a:t>
            </a:r>
            <a:r>
              <a:rPr lang="ru-RU" dirty="0"/>
              <a:t>»: программа дополнительного образования по физическому развитию для детей дошкольного возраста /</a:t>
            </a:r>
            <a:r>
              <a:rPr lang="ru-RU" dirty="0" err="1"/>
              <a:t>А.Л.Сорокина</a:t>
            </a:r>
            <a:r>
              <a:rPr lang="ru-RU" dirty="0"/>
              <a:t>, </a:t>
            </a:r>
            <a:r>
              <a:rPr lang="ru-RU" dirty="0" err="1"/>
              <a:t>Л.Л.Ильина</a:t>
            </a:r>
            <a:r>
              <a:rPr lang="ru-RU" dirty="0"/>
              <a:t>. – </a:t>
            </a:r>
            <a:r>
              <a:rPr lang="ru-RU" dirty="0" err="1"/>
              <a:t>Чебоксары:Чуваш.гос.пед.ун-т</a:t>
            </a:r>
            <a:r>
              <a:rPr lang="ru-RU" dirty="0"/>
              <a:t>, 2021. – 72 с.</a:t>
            </a:r>
          </a:p>
          <a:p>
            <a:pPr marL="0" indent="0">
              <a:buNone/>
            </a:pPr>
            <a:r>
              <a:rPr lang="ru-RU" dirty="0"/>
              <a:t>Рецензенты:</a:t>
            </a:r>
          </a:p>
          <a:p>
            <a:pPr marL="0" indent="0">
              <a:buNone/>
            </a:pPr>
            <a:r>
              <a:rPr lang="ru-RU" i="1" dirty="0"/>
              <a:t>Дерябина М.Ю.-</a:t>
            </a:r>
            <a:r>
              <a:rPr lang="ru-RU" dirty="0"/>
              <a:t>канд. </a:t>
            </a:r>
            <a:r>
              <a:rPr lang="ru-RU" dirty="0" err="1"/>
              <a:t>пед</a:t>
            </a:r>
            <a:r>
              <a:rPr lang="ru-RU" dirty="0"/>
              <a:t>. наук, заведующая кафедрой дошкольного образования и сервиса Чувашского государственного педагогического университета </a:t>
            </a:r>
            <a:r>
              <a:rPr lang="ru-RU" dirty="0" err="1"/>
              <a:t>им.И.Я.Яковлева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i="1" dirty="0" err="1"/>
              <a:t>Семёнова</a:t>
            </a:r>
            <a:r>
              <a:rPr lang="ru-RU" i="1" dirty="0"/>
              <a:t> Татьяна Николаевна -</a:t>
            </a:r>
            <a:r>
              <a:rPr lang="ru-RU" dirty="0"/>
              <a:t>канд. </a:t>
            </a:r>
            <a:r>
              <a:rPr lang="ru-RU" dirty="0" err="1"/>
              <a:t>пед</a:t>
            </a:r>
            <a:r>
              <a:rPr lang="ru-RU" dirty="0"/>
              <a:t>. наук, доцент кафедры коррекционной педагогики Чувашского государственного педагогического университета </a:t>
            </a:r>
            <a:r>
              <a:rPr lang="ru-RU" dirty="0" err="1"/>
              <a:t>им.И.Я.Яковлева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i="1" dirty="0"/>
              <a:t>Черненко Валентина Анатольевна –</a:t>
            </a:r>
            <a:r>
              <a:rPr lang="ru-RU" dirty="0"/>
              <a:t> заведующий МБДОУ «Детский сад № 2 «Калинка» </a:t>
            </a:r>
            <a:r>
              <a:rPr lang="ru-RU" dirty="0" err="1"/>
              <a:t>г.Новочебоксарск</a:t>
            </a:r>
            <a:r>
              <a:rPr lang="ru-RU" dirty="0"/>
              <a:t> Чувашской Республики.</a:t>
            </a:r>
          </a:p>
          <a:p>
            <a:pPr marL="0" indent="0" algn="ctr">
              <a:buNone/>
            </a:pP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685800"/>
            <a:ext cx="10844213" cy="6715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Дополнительное профессиональное образование</a:t>
            </a:r>
            <a:endParaRPr lang="ru-RU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912" y="1557337"/>
            <a:ext cx="10515600" cy="448627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Обучающий семинар по теме «Подготовка обучающихся к мероприятиям этнокультурной направленности» (4 февраля, 18 февраля 2022 года); сертификат БУЧР ДПО «Чувашский республиканский институт образования» Министерства образования и молодёжной политики Чувашской Республики (приказ № 70 от 18 февраля 2022 года)</a:t>
            </a:r>
          </a:p>
          <a:p>
            <a:r>
              <a:rPr lang="ru-RU" dirty="0"/>
              <a:t>- Обучающий семинар по теме «Физическое развитие дошкольников средствами программы «Сюжетно – ролевая ритмическая гимнастика» в объёме 8 часов; сертификат участия </a:t>
            </a:r>
            <a:r>
              <a:rPr lang="ru-RU" dirty="0" err="1"/>
              <a:t>учебно</a:t>
            </a:r>
            <a:r>
              <a:rPr lang="ru-RU" dirty="0"/>
              <a:t> – методического центра «Школа 2100» от 24 сентября 2021 г.</a:t>
            </a:r>
          </a:p>
          <a:p>
            <a:r>
              <a:rPr lang="ru-RU" dirty="0"/>
              <a:t>- Курс по фитнес – аэробике в рамках проекта: «Школа молодого тренера: как вырастить чемпиона» в объёме 10 часов; сертификат ЧОУ ДПО «Институт фитнеса», 2023 г.</a:t>
            </a:r>
          </a:p>
          <a:p>
            <a:r>
              <a:rPr lang="ru-RU" dirty="0"/>
              <a:t>- Участвовал(а) во Всероссийском </a:t>
            </a:r>
            <a:r>
              <a:rPr lang="ru-RU" dirty="0" err="1"/>
              <a:t>вебинаре</a:t>
            </a:r>
            <a:r>
              <a:rPr lang="ru-RU" dirty="0"/>
              <a:t> “Учет особенностей физического</a:t>
            </a:r>
          </a:p>
          <a:p>
            <a:r>
              <a:rPr lang="ru-RU" dirty="0"/>
              <a:t>развития ребенка в рамках образовательной деятельности ДОО” в объёме 4 часа; сертификат № 20692 Центра непрерывного образования инноваций от 30.03.2023</a:t>
            </a:r>
          </a:p>
          <a:p>
            <a:pPr marL="0" indent="0" algn="ctr">
              <a:buNone/>
            </a:pP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9757"/>
            <a:ext cx="10515600" cy="8389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Участие в муниципальных </a:t>
            </a:r>
            <a:b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проектах и конкурсах</a:t>
            </a:r>
            <a:endParaRPr lang="ru-RU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8751"/>
            <a:ext cx="10515600" cy="471487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Участник </a:t>
            </a:r>
            <a:r>
              <a:rPr lang="ru-RU" dirty="0"/>
              <a:t>городского фестиваля детского и семейного творчества «Между Волгой и Уралом»; свидетельство </a:t>
            </a:r>
            <a:r>
              <a:rPr lang="ru-RU" dirty="0" smtClean="0"/>
              <a:t>участника, 2020 </a:t>
            </a:r>
          </a:p>
          <a:p>
            <a:pPr marL="514350" indent="-514350">
              <a:buAutoNum type="arabicParenR"/>
            </a:pPr>
            <a:r>
              <a:rPr lang="ru-RU" dirty="0" smtClean="0"/>
              <a:t> </a:t>
            </a:r>
            <a:r>
              <a:rPr lang="ru-RU" dirty="0"/>
              <a:t>Участник городского педагогического конкурса методических материалов по приобщению дошкольников к историческому и культурному наследию Новочебоксарска в рамках реализации муниципального социально – значимого проекта «Город, дружбой </a:t>
            </a:r>
            <a:r>
              <a:rPr lang="ru-RU" dirty="0" smtClean="0"/>
              <a:t>возведённый,2022</a:t>
            </a:r>
          </a:p>
          <a:p>
            <a:pPr marL="514350" indent="-514350">
              <a:buAutoNum type="arabicParenR"/>
            </a:pPr>
            <a:r>
              <a:rPr lang="ru-RU" dirty="0" smtClean="0"/>
              <a:t> </a:t>
            </a:r>
            <a:r>
              <a:rPr lang="ru-RU" dirty="0"/>
              <a:t>Победитель городского </a:t>
            </a:r>
            <a:r>
              <a:rPr lang="ru-RU" dirty="0" err="1"/>
              <a:t>флеш</a:t>
            </a:r>
            <a:r>
              <a:rPr lang="ru-RU" dirty="0"/>
              <a:t> – моб проекта «В цвете города» в номинации «Спортивный </a:t>
            </a:r>
            <a:r>
              <a:rPr lang="ru-RU" dirty="0" err="1"/>
              <a:t>флешмоб</a:t>
            </a:r>
            <a:r>
              <a:rPr lang="ru-RU" dirty="0" smtClean="0"/>
              <a:t>», </a:t>
            </a:r>
            <a:r>
              <a:rPr lang="ru-RU" dirty="0"/>
              <a:t>2021</a:t>
            </a:r>
          </a:p>
          <a:p>
            <a:pPr marL="514350" indent="-514350">
              <a:buAutoNum type="arabicParenR" startAt="4"/>
            </a:pPr>
            <a:r>
              <a:rPr lang="ru-RU" dirty="0" smtClean="0"/>
              <a:t>Призёр </a:t>
            </a:r>
            <a:r>
              <a:rPr lang="ru-RU" dirty="0"/>
              <a:t>городского конкурса методических разработок «Взаимодействие ДОО и семьи» среди педагогов дошкольных образовательных организаций в номинации «Сценарий проведения мероприятия</a:t>
            </a:r>
            <a:r>
              <a:rPr lang="ru-RU" dirty="0" smtClean="0"/>
              <a:t>», 2022</a:t>
            </a:r>
          </a:p>
          <a:p>
            <a:pPr marL="514350" indent="-514350">
              <a:buAutoNum type="arabicParenR" startAt="4"/>
            </a:pPr>
            <a:r>
              <a:rPr lang="ru-RU" dirty="0" smtClean="0"/>
              <a:t>Участник </a:t>
            </a:r>
            <a:r>
              <a:rPr lang="ru-RU" dirty="0"/>
              <a:t>городского педагогического конкурса наглядных дидактических пособий «Любимый Новочебоксарск» Новочебоксарска в рамках реализации муниципального социально – значимого проекта «Город, дружбой возведённый</a:t>
            </a:r>
            <a:r>
              <a:rPr lang="ru-RU" dirty="0" smtClean="0"/>
              <a:t>», 2023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Desktop\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12192000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12" y="550863"/>
            <a:ext cx="10515600" cy="9636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Calibri" panose="020F0502020204030204" pitchFamily="34" charset="0"/>
              </a:rPr>
              <a:t>Участие </a:t>
            </a:r>
            <a: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в республиканских </a:t>
            </a:r>
            <a:r>
              <a:rPr lang="ru-RU" b="1" dirty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B0F0"/>
                </a:solidFill>
                <a:latin typeface="Calibri" panose="020F0502020204030204" pitchFamily="34" charset="0"/>
              </a:rPr>
              <a:t>проектах и конкурсах</a:t>
            </a:r>
            <a:endParaRPr lang="ru-RU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912" y="1685925"/>
            <a:ext cx="10734676" cy="4500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Финалист конкурса в номинации «Спортивный танец» в рамках марафона мероприятий «День матери»; диплом чувашской республиканской общественной организации «Союз женщин Чувашии», 2020 г.</a:t>
            </a:r>
          </a:p>
          <a:p>
            <a:pPr marL="0" indent="0">
              <a:buNone/>
            </a:pPr>
            <a:r>
              <a:rPr lang="ru-RU" dirty="0"/>
              <a:t>2. Победитель республиканского этапа </a:t>
            </a:r>
            <a:r>
              <a:rPr lang="en-US" dirty="0"/>
              <a:t>VIII </a:t>
            </a:r>
            <a:r>
              <a:rPr lang="ru-RU" dirty="0"/>
              <a:t>Всероссийского конкурса «Воспитатели России» в номинации: «Лучшая методическая разработка по физическому развитию, воспитанию и оздоровлению </a:t>
            </a:r>
            <a:r>
              <a:rPr lang="ru-RU" dirty="0" smtClean="0"/>
              <a:t>дошкольников», 2020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Участник республиканского творческого конкурса по финансовой грамотности «В Новый год с финансами!», </a:t>
            </a:r>
            <a:r>
              <a:rPr lang="ru-RU" dirty="0" smtClean="0"/>
              <a:t>2020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Участник республиканского конкурса инновационных проектов организации содержательного досуга детей – «Творчество без границ», </a:t>
            </a:r>
            <a:r>
              <a:rPr lang="ru-RU" dirty="0" smtClean="0"/>
              <a:t>2021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5. Победитель республиканского конкурса педагогов «Лучший урок (занятие) культуры родного края. Разработка урока и внеклассного </a:t>
            </a:r>
            <a:r>
              <a:rPr lang="ru-RU" dirty="0" smtClean="0"/>
              <a:t>мероприятия», 2022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Победитель (</a:t>
            </a:r>
            <a:r>
              <a:rPr lang="en-US" dirty="0"/>
              <a:t>III </a:t>
            </a:r>
            <a:r>
              <a:rPr lang="ru-RU" dirty="0"/>
              <a:t>место) республиканского конкурса методических разработок по профилактике детского </a:t>
            </a:r>
            <a:r>
              <a:rPr lang="ru-RU" dirty="0" err="1"/>
              <a:t>дорожно</a:t>
            </a:r>
            <a:r>
              <a:rPr lang="ru-RU" dirty="0"/>
              <a:t> – транспортного </a:t>
            </a:r>
            <a:r>
              <a:rPr lang="ru-RU" dirty="0" smtClean="0"/>
              <a:t>травматизма, 2022</a:t>
            </a:r>
          </a:p>
          <a:p>
            <a:pPr marL="0" indent="0">
              <a:buNone/>
            </a:pPr>
            <a:r>
              <a:rPr lang="ru-RU" dirty="0" smtClean="0"/>
              <a:t>7</a:t>
            </a:r>
            <a:r>
              <a:rPr lang="ru-RU" dirty="0"/>
              <a:t>. Победитель </a:t>
            </a:r>
            <a:r>
              <a:rPr lang="en-US" dirty="0"/>
              <a:t>VIII</a:t>
            </a:r>
            <a:r>
              <a:rPr lang="ru-RU" dirty="0"/>
              <a:t> Республиканского фестиваля педагогических идей «МПТТ –Мы, Педагоги, Творческие, </a:t>
            </a:r>
            <a:r>
              <a:rPr lang="ru-RU" dirty="0" smtClean="0"/>
              <a:t>Талантливые», 2023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1780</Words>
  <Application>Microsoft Office PowerPoint</Application>
  <PresentationFormat>Широкоэкранный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ПОРТФОЛИО</vt:lpstr>
      <vt:lpstr>МОЕ ПЕДАГОГИЧЕСКОЕ КРЕДО</vt:lpstr>
      <vt:lpstr>ОБЩИЕ СВЕДЕНИЯ</vt:lpstr>
      <vt:lpstr>ОБРАЗОВАНИЕ</vt:lpstr>
      <vt:lpstr>КУРСЫ ПОВЫШЕНИЯ КВАЛИФИКАЦИЯ</vt:lpstr>
      <vt:lpstr>Наличие авторских программ</vt:lpstr>
      <vt:lpstr>Дополнительное профессиональное образование</vt:lpstr>
      <vt:lpstr>Участие в муниципальных  проектах и конкурсах</vt:lpstr>
      <vt:lpstr>Участие в республиканских  проектах и конкурсах</vt:lpstr>
      <vt:lpstr>Участие во Всероссийских  проектах и конкурсах</vt:lpstr>
      <vt:lpstr>Обобщение и распространение педагогического опыта на муниципальном уровне</vt:lpstr>
      <vt:lpstr>Обобщение и распространение педагогического опыта на республиканском уровне</vt:lpstr>
      <vt:lpstr>Обобщение и распространение педагогического опыта на межрегиональном и всероссийском  уровне</vt:lpstr>
      <vt:lpstr>Профессиональные публикации</vt:lpstr>
      <vt:lpstr>Проектная работа</vt:lpstr>
      <vt:lpstr>Экспериментальная работа</vt:lpstr>
      <vt:lpstr>Наличие наград и поощрений 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User</dc:creator>
  <cp:lastModifiedBy>DetSad2</cp:lastModifiedBy>
  <cp:revision>60</cp:revision>
  <dcterms:created xsi:type="dcterms:W3CDTF">2018-03-14T13:06:48Z</dcterms:created>
  <dcterms:modified xsi:type="dcterms:W3CDTF">2024-01-24T12:40:00Z</dcterms:modified>
</cp:coreProperties>
</file>