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1" r:id="rId6"/>
    <p:sldId id="258" r:id="rId7"/>
    <p:sldId id="263" r:id="rId8"/>
    <p:sldId id="264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344816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«Викторина, как одна из форм игровых технологий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877272"/>
            <a:ext cx="3664496" cy="625624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Подготовил: инструктор по физической культуре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Сорокина Аида Леонидовна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фото работа\фото для видеоролика\викторина любители спорта\IMG_4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684095" cy="426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8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b="1" dirty="0"/>
              <a:t>Викторина</a:t>
            </a:r>
            <a:r>
              <a:rPr lang="ru-RU" dirty="0"/>
              <a:t> – </a:t>
            </a:r>
            <a:r>
              <a:rPr lang="ru-RU" b="1" dirty="0"/>
              <a:t>это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игра </a:t>
            </a:r>
            <a:r>
              <a:rPr lang="ru-RU" dirty="0"/>
              <a:t>в ответы на определенную тему, но чтобы она была для детей именно игрой, а не превращалась в обыкновенную беседу, она должна соответствовать особенностям игры, то есть содержать в себе все элементы игры – игровую задачу, игровые действия, игровые правила, а также содержать в себе элементы занимательности, быть интересной детям, проходить в хорошем темпе.</a:t>
            </a:r>
          </a:p>
        </p:txBody>
      </p:sp>
    </p:spTree>
    <p:extLst>
      <p:ext uri="{BB962C8B-B14F-4D97-AF65-F5344CB8AC3E}">
        <p14:creationId xmlns:p14="http://schemas.microsoft.com/office/powerpoint/2010/main" val="25755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4" cy="1512168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Содержание викторины может быть направлено на выявление знаний в разных областях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792754" cy="509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0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9412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Интеграция образовательных областей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Некоторые </a:t>
            </a:r>
            <a:r>
              <a:rPr lang="ru-RU" dirty="0"/>
              <a:t>методические разработки предусматривают интеграцию двух образовательных областей. Например, в викторине «Знатоки спорта» гармонично интегрируют две образовательные области: «Познавательное развитие» и «Физическое развитие</a:t>
            </a:r>
            <a:r>
              <a:rPr lang="ru-RU" dirty="0" smtClean="0"/>
              <a:t>», </a:t>
            </a:r>
            <a:r>
              <a:rPr lang="ru-RU" dirty="0"/>
              <a:t>а в викторине «Есть такие профессии» - «Познавательное развитие» и «Художественно – эстетическое развитие».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28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308876"/>
            <a:ext cx="4032448" cy="3192132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Скругленный прямоугольник 5"/>
          <p:cNvSpPr/>
          <p:nvPr/>
        </p:nvSpPr>
        <p:spPr>
          <a:xfrm>
            <a:off x="4698118" y="177062"/>
            <a:ext cx="4248472" cy="3167467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Группа 6"/>
          <p:cNvGrpSpPr/>
          <p:nvPr/>
        </p:nvGrpSpPr>
        <p:grpSpPr>
          <a:xfrm>
            <a:off x="342960" y="2850247"/>
            <a:ext cx="3677067" cy="650762"/>
            <a:chOff x="0" y="1927401"/>
            <a:chExt cx="3887106" cy="129396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2600426"/>
              <a:ext cx="3780628" cy="62093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106478" y="1927401"/>
              <a:ext cx="3780628" cy="620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184912" rIns="184912" bIns="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«</a:t>
              </a:r>
              <a:r>
                <a:rPr lang="ru-RU" sz="2600" dirty="0" smtClean="0"/>
                <a:t>Знатоки спорта</a:t>
              </a:r>
              <a:r>
                <a:rPr lang="ru-RU" sz="2600" kern="1200" dirty="0" smtClean="0"/>
                <a:t>»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42960" y="3663843"/>
            <a:ext cx="8477512" cy="2717485"/>
            <a:chOff x="-4696884" y="2600426"/>
            <a:chExt cx="8477512" cy="271748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2600426"/>
              <a:ext cx="3780628" cy="62093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-4696884" y="3512564"/>
              <a:ext cx="3780628" cy="1805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184912" rIns="184912" bIns="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«</a:t>
              </a:r>
              <a:r>
                <a:rPr lang="ru-RU" sz="2600" dirty="0" smtClean="0"/>
                <a:t>Красный, жёлтый, зелёный</a:t>
              </a:r>
              <a:r>
                <a:rPr lang="ru-RU" sz="2600" kern="1200" dirty="0" smtClean="0"/>
                <a:t>» </a:t>
              </a:r>
            </a:p>
            <a:p>
              <a:pPr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/>
                <a:t>Цель. </a:t>
              </a:r>
              <a:r>
                <a:rPr lang="ru-RU" dirty="0" smtClean="0"/>
                <a:t>Выявление уровня знаний в области  правил дорожного движения</a:t>
              </a:r>
              <a:endParaRPr lang="ru-RU" dirty="0"/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 smtClean="0"/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 smtClean="0"/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681686" y="2716774"/>
            <a:ext cx="6011672" cy="1022694"/>
            <a:chOff x="0" y="2198668"/>
            <a:chExt cx="6011672" cy="102269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2600426"/>
              <a:ext cx="3780628" cy="62093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2231044" y="2198668"/>
              <a:ext cx="3780628" cy="620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184912" rIns="184912" bIns="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«Есть такие профессии»</a:t>
              </a:r>
              <a:endParaRPr lang="ru-RU" sz="26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945023" y="4968143"/>
            <a:ext cx="3780628" cy="917571"/>
            <a:chOff x="0" y="2303791"/>
            <a:chExt cx="3780628" cy="91757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2600426"/>
              <a:ext cx="3780628" cy="62093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0" y="2303791"/>
              <a:ext cx="3780628" cy="620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184912" rIns="184912" bIns="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«</a:t>
              </a:r>
              <a:r>
                <a:rPr lang="ru-RU" sz="2600" dirty="0" smtClean="0"/>
                <a:t>Деньги счёт любят</a:t>
              </a:r>
              <a:r>
                <a:rPr lang="ru-RU" sz="2600" kern="1200" dirty="0" smtClean="0"/>
                <a:t>»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94481" y="3735164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Цель. </a:t>
            </a:r>
            <a:r>
              <a:rPr lang="ru-RU" dirty="0"/>
              <a:t>Создать условия для использования полученных знаний и умений в области спорта.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3663843"/>
            <a:ext cx="44065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Цель:	</a:t>
            </a:r>
            <a:r>
              <a:rPr lang="ru-RU" dirty="0"/>
              <a:t>создать условия для применения полученных знаний в области героических профессий, деятельность которых направлена на служение Родине и родному народу.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33398" y="5573422"/>
            <a:ext cx="4710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Цель:</a:t>
            </a:r>
            <a:r>
              <a:rPr lang="ru-RU" dirty="0"/>
              <a:t> содействие финансовому просвещению и воспитанию детей дошкольного возраста, </a:t>
            </a:r>
            <a:endParaRPr lang="ru-RU" dirty="0" smtClean="0"/>
          </a:p>
          <a:p>
            <a:r>
              <a:rPr lang="ru-RU" dirty="0" smtClean="0"/>
              <a:t>создание</a:t>
            </a:r>
            <a:r>
              <a:rPr lang="ru-RU" dirty="0"/>
              <a:t> необходимой мотивации для </a:t>
            </a:r>
            <a:endParaRPr lang="ru-RU" dirty="0" smtClean="0"/>
          </a:p>
          <a:p>
            <a:r>
              <a:rPr lang="ru-RU" dirty="0" smtClean="0"/>
              <a:t>повышения</a:t>
            </a:r>
            <a:r>
              <a:rPr lang="ru-RU" dirty="0"/>
              <a:t> их финансовой грамотности.</a:t>
            </a:r>
          </a:p>
        </p:txBody>
      </p:sp>
    </p:spTree>
    <p:extLst>
      <p:ext uri="{BB962C8B-B14F-4D97-AF65-F5344CB8AC3E}">
        <p14:creationId xmlns:p14="http://schemas.microsoft.com/office/powerpoint/2010/main" val="17222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64137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Содержание каждого досуга </a:t>
            </a:r>
            <a:r>
              <a:rPr lang="ru-RU" dirty="0"/>
              <a:t>предусматривает использование ИКТ технологий. Презентация обеспечивает наглядность, которая способствует комплексному восприятию и лучшему запоминанию материала. Красочный иллюстративный материал способствует лучшему усвоению информации, а также помогает мысленно очутиться в разных уголках </a:t>
            </a:r>
            <a:r>
              <a:rPr lang="ru-RU" dirty="0" smtClean="0"/>
              <a:t>мира </a:t>
            </a:r>
            <a:r>
              <a:rPr lang="ru-RU" dirty="0"/>
              <a:t>в режиме реального времени.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2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864096"/>
          </a:xfrm>
        </p:spPr>
        <p:txBody>
          <a:bodyPr/>
          <a:lstStyle/>
          <a:p>
            <a:r>
              <a:rPr lang="ru-RU" dirty="0" smtClean="0"/>
              <a:t>Оригинальность идеи: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544616"/>
          </a:xfrm>
        </p:spPr>
        <p:txBody>
          <a:bodyPr>
            <a:normAutofit/>
          </a:bodyPr>
          <a:lstStyle/>
          <a:p>
            <a:r>
              <a:rPr lang="en-US" b="1" i="1" dirty="0"/>
              <a:t>I</a:t>
            </a:r>
            <a:r>
              <a:rPr lang="ru-RU" b="1" i="1" dirty="0"/>
              <a:t> конкурс «Приветствие</a:t>
            </a:r>
            <a:r>
              <a:rPr lang="ru-RU" b="1" i="1" dirty="0" smtClean="0"/>
              <a:t>».</a:t>
            </a:r>
          </a:p>
          <a:p>
            <a:pPr marL="0" indent="0">
              <a:buNone/>
            </a:pPr>
            <a:endParaRPr lang="ru-RU" dirty="0"/>
          </a:p>
          <a:p>
            <a:r>
              <a:rPr lang="en-US" b="1" i="1" dirty="0" smtClean="0"/>
              <a:t>II </a:t>
            </a:r>
            <a:r>
              <a:rPr lang="ru-RU" b="1" i="1" dirty="0" smtClean="0"/>
              <a:t>конкурс «Угадай – ка».</a:t>
            </a:r>
          </a:p>
          <a:p>
            <a:pPr marL="0" indent="0">
              <a:buNone/>
            </a:pPr>
            <a:endParaRPr lang="ru-RU" b="1" i="1" dirty="0" smtClean="0"/>
          </a:p>
          <a:p>
            <a:r>
              <a:rPr lang="en-US" b="1" i="1" dirty="0"/>
              <a:t>III</a:t>
            </a:r>
            <a:r>
              <a:rPr lang="ru-RU" b="1" i="1" dirty="0"/>
              <a:t> конкурс  «Игра наоборот</a:t>
            </a:r>
            <a:r>
              <a:rPr lang="ru-RU" b="1" i="1" dirty="0" smtClean="0"/>
              <a:t>».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en-US" b="1" i="1" dirty="0" smtClean="0"/>
              <a:t>IV</a:t>
            </a:r>
            <a:r>
              <a:rPr lang="ru-RU" b="1" i="1" dirty="0" smtClean="0"/>
              <a:t> </a:t>
            </a:r>
            <a:r>
              <a:rPr lang="ru-RU" b="1" i="1" dirty="0"/>
              <a:t>конкурс  «</a:t>
            </a:r>
            <a:r>
              <a:rPr lang="ru-RU" b="1" i="1" dirty="0" err="1"/>
              <a:t>Видеовопрос</a:t>
            </a:r>
            <a:r>
              <a:rPr lang="ru-RU" b="1" i="1" dirty="0" smtClean="0"/>
              <a:t>».</a:t>
            </a:r>
          </a:p>
          <a:p>
            <a:endParaRPr lang="ru-RU" dirty="0"/>
          </a:p>
          <a:p>
            <a:r>
              <a:rPr lang="en-US" b="1" i="1" dirty="0"/>
              <a:t>V</a:t>
            </a:r>
            <a:r>
              <a:rPr lang="ru-RU" b="1" i="1" dirty="0"/>
              <a:t> конкурс. «Угадай ребус».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23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/>
              <a:t>Предшествующая работа. </a:t>
            </a:r>
            <a:r>
              <a:rPr lang="ru-RU" dirty="0"/>
              <a:t>Педагоги в группе проводят мониторинг с целью выявления интересов и  предпочтений воспитанников. На основе полученных данных формируются 3 команды: «Военные», «Пожарные», «Спасатели МЧС».</a:t>
            </a:r>
          </a:p>
          <a:p>
            <a:pPr algn="just"/>
            <a:r>
              <a:rPr lang="ru-RU" dirty="0"/>
              <a:t>     Наполненность конспекта художественным словом и музыкальным сопровождением способствует созданию  радостной атмосферы и формированию у детей положительных эмоций,  делает викторину наиболее привлекательной и интересной. Тематические песни позволяют, мысленно перевоплотится участникам викторины в военных или пожарных,  вызывают радостные эмоции, положительное отношение к героическим профессиям.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326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ru-RU" dirty="0"/>
              <a:t>Викторина завершается подведением итогов, награждением команд победителей, общим танцем или песней.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274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215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«Викторина, как одна из форм игровых технологий в ДОУ»</vt:lpstr>
      <vt:lpstr>Викторина – это</vt:lpstr>
      <vt:lpstr>Содержание викторины может быть направлено на выявление знаний в разных областях</vt:lpstr>
      <vt:lpstr>Интеграция образовательных областей</vt:lpstr>
      <vt:lpstr>Презентация PowerPoint</vt:lpstr>
      <vt:lpstr>Презентация PowerPoint</vt:lpstr>
      <vt:lpstr>Оригинальность идеи:</vt:lpstr>
      <vt:lpstr>Презентация PowerPoint</vt:lpstr>
      <vt:lpstr>Викторина завершается подведением итогов, награждением команд победителей, общим танцем или песней.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«Викторина, как одна из форм игровых технологий в ДОУ»</dc:title>
  <dc:creator>User</dc:creator>
  <cp:lastModifiedBy>User</cp:lastModifiedBy>
  <cp:revision>12</cp:revision>
  <dcterms:created xsi:type="dcterms:W3CDTF">2022-05-29T13:29:24Z</dcterms:created>
  <dcterms:modified xsi:type="dcterms:W3CDTF">2022-05-29T20:28:26Z</dcterms:modified>
</cp:coreProperties>
</file>