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0A5056-143D-4235-A908-92D1FA8ADCAB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4F4484-967F-4A26-9370-FB885A2AE1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4320480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Патриотическое воспитание дошкольников посредством физической культуры в контексте реализации ФГОС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24936" cy="2328664"/>
          </a:xfrm>
        </p:spPr>
        <p:txBody>
          <a:bodyPr>
            <a:normAutofit fontScale="92500"/>
          </a:bodyPr>
          <a:lstStyle/>
          <a:p>
            <a:r>
              <a:rPr lang="ru-RU" dirty="0"/>
              <a:t>Доклад подготовлен по материалам </a:t>
            </a:r>
            <a:r>
              <a:rPr lang="ru-RU" u="sng" dirty="0"/>
              <a:t>пособия</a:t>
            </a:r>
            <a:r>
              <a:rPr lang="ru-RU" dirty="0"/>
              <a:t>: Мещерякова С. В., </a:t>
            </a:r>
            <a:r>
              <a:rPr lang="ru-RU" dirty="0" err="1"/>
              <a:t>Логвинова</a:t>
            </a:r>
            <a:r>
              <a:rPr lang="ru-RU" dirty="0"/>
              <a:t> О. Ю., Сорока А. Г., Потапова Г. Я. </a:t>
            </a:r>
            <a:r>
              <a:rPr lang="ru-RU" b="1" dirty="0"/>
              <a:t>Патриотизм в физическом воспитании дошкольников // Молодой ученый</a:t>
            </a:r>
            <a:r>
              <a:rPr lang="ru-RU" dirty="0"/>
              <a:t>. — 2016. — № 3»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/>
              <a:t>Неотъемлемой частью нравственно-</a:t>
            </a:r>
            <a:r>
              <a:rPr lang="ru-RU" b="1" dirty="0"/>
              <a:t>патриотического воспитания дошкольников</a:t>
            </a:r>
            <a:r>
              <a:rPr lang="ru-RU" dirty="0"/>
              <a:t> являются народные игры. Народные игры, считалки формируют у </a:t>
            </a:r>
            <a:r>
              <a:rPr lang="ru-RU" b="1" dirty="0"/>
              <a:t>дошкольников первые чувства патриотизма</a:t>
            </a:r>
            <a:r>
              <a:rPr lang="ru-RU" dirty="0"/>
              <a:t>: гордости за свою Родину, любовь к родному краю, уважение традиций. Народные игры укрепляют связь между поколениями, </a:t>
            </a:r>
            <a:r>
              <a:rPr lang="ru-RU" b="1" dirty="0"/>
              <a:t>воспитывают</a:t>
            </a:r>
            <a:r>
              <a:rPr lang="ru-RU" dirty="0"/>
              <a:t> любовь к родному краю, формируют интерес к изучению игр других национальностей </a:t>
            </a:r>
          </a:p>
        </p:txBody>
      </p:sp>
    </p:spTree>
    <p:extLst>
      <p:ext uri="{BB962C8B-B14F-4D97-AF65-F5344CB8AC3E}">
        <p14:creationId xmlns:p14="http://schemas.microsoft.com/office/powerpoint/2010/main" val="2795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dirty="0"/>
              <a:t>Целенаправленная работа по </a:t>
            </a:r>
            <a:r>
              <a:rPr lang="ru-RU" b="1" dirty="0"/>
              <a:t>патриотическому воспитанию средствами физической культуры и спорта</a:t>
            </a:r>
            <a:r>
              <a:rPr lang="ru-RU" dirty="0"/>
              <a:t>, обеспечит формирование </a:t>
            </a:r>
            <a:r>
              <a:rPr lang="ru-RU" b="1" dirty="0"/>
              <a:t>патриотических чувств у воспитанников</a:t>
            </a:r>
            <a:r>
              <a:rPr lang="ru-RU" dirty="0"/>
              <a:t>. Важнейшим условием эффективности работы по </a:t>
            </a:r>
            <a:r>
              <a:rPr lang="ru-RU" b="1" dirty="0"/>
              <a:t>воспитанию патриотизма у дошкольников</a:t>
            </a:r>
            <a:r>
              <a:rPr lang="ru-RU" dirty="0"/>
              <a:t> является понимание родителей необходимости </a:t>
            </a:r>
            <a:r>
              <a:rPr lang="ru-RU" b="1" dirty="0"/>
              <a:t>патриотического воспитания</a:t>
            </a:r>
            <a:r>
              <a:rPr lang="ru-RU" dirty="0"/>
              <a:t>, их помощь педагогам в этой работе. Несомненно, что базой </a:t>
            </a:r>
            <a:r>
              <a:rPr lang="ru-RU" b="1" dirty="0"/>
              <a:t>патриотического воспитания</a:t>
            </a:r>
            <a:r>
              <a:rPr lang="ru-RU" dirty="0"/>
              <a:t> является нравственное, эстетическое, трудовое, умственное </a:t>
            </a:r>
            <a:r>
              <a:rPr lang="ru-RU" b="1" dirty="0"/>
              <a:t>воспитание маленького человека</a:t>
            </a:r>
            <a:r>
              <a:rPr lang="ru-RU" dirty="0"/>
              <a:t>. В процессе такого разностороннего </a:t>
            </a:r>
            <a:r>
              <a:rPr lang="ru-RU" b="1" dirty="0"/>
              <a:t>воспитания</a:t>
            </a:r>
            <a:r>
              <a:rPr lang="ru-RU" dirty="0"/>
              <a:t> зарождается тот фундамент, на котором будет вырастать более сложное образование — чувство любви к своему Отечеству.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47104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4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904656"/>
          </a:xfrm>
        </p:spPr>
        <p:txBody>
          <a:bodyPr/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«</a:t>
            </a:r>
            <a:r>
              <a:rPr lang="ru-RU" b="1" dirty="0"/>
              <a:t>Патриотизм</a:t>
            </a:r>
            <a:r>
              <a:rPr lang="ru-RU" dirty="0"/>
              <a:t>, как мы с вами знаем, это</a:t>
            </a:r>
          </a:p>
          <a:p>
            <a:pPr marL="64008" indent="0">
              <a:buNone/>
            </a:pPr>
            <a:r>
              <a:rPr lang="ru-RU" dirty="0"/>
              <a:t>ни что другое, как любовь к Родине. </a:t>
            </a:r>
          </a:p>
          <a:p>
            <a:pPr marL="64008" indent="0">
              <a:buNone/>
            </a:pPr>
            <a:r>
              <a:rPr lang="ru-RU" dirty="0"/>
              <a:t>Без этого ни одна страна существовать</a:t>
            </a:r>
          </a:p>
          <a:p>
            <a:pPr marL="64008" indent="0">
              <a:buNone/>
            </a:pPr>
            <a:r>
              <a:rPr lang="ru-RU" dirty="0"/>
              <a:t>не может, она просто растворится, как</a:t>
            </a:r>
          </a:p>
          <a:p>
            <a:pPr marL="64008" indent="0">
              <a:buNone/>
            </a:pPr>
            <a:r>
              <a:rPr lang="ru-RU" dirty="0"/>
              <a:t>кусочек сахара в чае».</a:t>
            </a:r>
          </a:p>
          <a:p>
            <a:pPr marL="64008" indent="0" algn="r">
              <a:buNone/>
            </a:pPr>
            <a:endParaRPr lang="ru-RU" dirty="0" smtClean="0"/>
          </a:p>
          <a:p>
            <a:pPr marL="64008" indent="0" algn="r">
              <a:buNone/>
            </a:pPr>
            <a:r>
              <a:rPr lang="ru-RU" dirty="0" err="1" smtClean="0"/>
              <a:t>В.Путин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4762872" cy="5978136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/>
              <a:t>Патриотическое воспитание дошкольников по ФГОС подразумевает воспитание физически здоровой личности</a:t>
            </a:r>
            <a:r>
              <a:rPr lang="ru-RU" dirty="0"/>
              <a:t>. В решении этой задачи немаловажную роль играет </a:t>
            </a:r>
            <a:r>
              <a:rPr lang="ru-RU" i="1" dirty="0"/>
              <a:t>«</a:t>
            </a:r>
            <a:r>
              <a:rPr lang="ru-RU" b="1" i="1" dirty="0"/>
              <a:t>физическая культура</a:t>
            </a:r>
            <a:r>
              <a:rPr lang="ru-RU" i="1" dirty="0"/>
              <a:t>»</a:t>
            </a:r>
            <a:r>
              <a:rPr lang="ru-RU" dirty="0"/>
              <a:t> </a:t>
            </a:r>
          </a:p>
        </p:txBody>
      </p:sp>
      <p:pic>
        <p:nvPicPr>
          <p:cNvPr id="3074" name="Picture 2" descr="D:\ФОТО\зарница 2015\20150918_111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2257200" cy="30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зарница 2015\20150918_111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0003" r="25035" b="16828"/>
          <a:stretch/>
        </p:blipFill>
        <p:spPr bwMode="auto">
          <a:xfrm>
            <a:off x="5533054" y="188640"/>
            <a:ext cx="3483428" cy="64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316150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Для достижения положительных результатов в формировании </a:t>
            </a:r>
            <a:r>
              <a:rPr lang="ru-RU" b="1" dirty="0">
                <a:effectLst/>
              </a:rPr>
              <a:t>патриотической личности посредством двигательной сферы</a:t>
            </a:r>
            <a:r>
              <a:rPr lang="ru-RU" dirty="0">
                <a:effectLst/>
              </a:rPr>
              <a:t>, </a:t>
            </a:r>
            <a:r>
              <a:rPr lang="ru-RU" u="sng" dirty="0">
                <a:effectLst/>
              </a:rPr>
              <a:t>необходимо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12976"/>
            <a:ext cx="8568952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Обеспечить всестороннюю </a:t>
            </a:r>
            <a:r>
              <a:rPr lang="ru-RU" b="1" dirty="0"/>
              <a:t>физическую</a:t>
            </a:r>
            <a:r>
              <a:rPr lang="ru-RU" dirty="0"/>
              <a:t> подготовленность каждого ребенка;</a:t>
            </a:r>
          </a:p>
          <a:p>
            <a:r>
              <a:rPr lang="ru-RU" dirty="0"/>
              <a:t>Помочь приобрести запас прочных умений и двигательных навыков, необходимых человеку на протяжении всей его жизни;</a:t>
            </a:r>
          </a:p>
          <a:p>
            <a:r>
              <a:rPr lang="ru-RU" dirty="0"/>
              <a:t>Создать условия для проявления положительных эмоций и интереса к </a:t>
            </a:r>
            <a:r>
              <a:rPr lang="ru-RU" b="1" dirty="0"/>
              <a:t>физкультуре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4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605014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dirty="0"/>
              <a:t>Спортивно – </a:t>
            </a:r>
            <a:r>
              <a:rPr lang="ru-RU" b="1" dirty="0"/>
              <a:t>патриотическое воспитание</a:t>
            </a:r>
            <a:r>
              <a:rPr lang="ru-RU" dirty="0"/>
              <a:t> направлено на развитие морально-волевых качеств, </a:t>
            </a:r>
            <a:r>
              <a:rPr lang="ru-RU" b="1" dirty="0"/>
              <a:t>воспитание силы</a:t>
            </a:r>
            <a:r>
              <a:rPr lang="ru-RU" dirty="0"/>
              <a:t>, ловкости, выносливости, стойкости, мужества и дисциплинированности в процессе занятий </a:t>
            </a:r>
            <a:r>
              <a:rPr lang="ru-RU" b="1" dirty="0"/>
              <a:t>физической культурой и спортом</a:t>
            </a:r>
            <a:r>
              <a:rPr lang="ru-RU" dirty="0"/>
              <a:t>, формирование опыта служения отечеству и готовности к защите Родины </a:t>
            </a:r>
          </a:p>
        </p:txBody>
      </p:sp>
      <p:pic>
        <p:nvPicPr>
          <p:cNvPr id="1026" name="Picture 2" descr="D:\Аида\спортивные анимашки\082574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18002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211960" cy="6597352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dirty="0"/>
              <a:t>Формирование </a:t>
            </a:r>
            <a:r>
              <a:rPr lang="ru-RU" b="1" dirty="0"/>
              <a:t>патриотических чувств детей дошкольного</a:t>
            </a:r>
            <a:r>
              <a:rPr lang="ru-RU" dirty="0"/>
              <a:t> возраста осуществляется в процессе использования различных форм и методов работы с </a:t>
            </a:r>
            <a:r>
              <a:rPr lang="ru-RU" u="sng" dirty="0"/>
              <a:t>ними</a:t>
            </a:r>
            <a:r>
              <a:rPr lang="ru-RU" dirty="0"/>
              <a:t>: на занятиях по </a:t>
            </a:r>
            <a:r>
              <a:rPr lang="ru-RU" b="1" dirty="0"/>
              <a:t>физической культуре</a:t>
            </a:r>
            <a:r>
              <a:rPr lang="ru-RU" dirty="0"/>
              <a:t>, в бассейне, в процессе проведения подвижных игр, эстафет, спортивных праздников и досугов </a:t>
            </a:r>
          </a:p>
        </p:txBody>
      </p:sp>
      <p:pic>
        <p:nvPicPr>
          <p:cNvPr id="2052" name="Picture 4" descr="D:\ФОТО\Встречи с ветеранами\Выпуски 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98" y="22207"/>
            <a:ext cx="5182552" cy="38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320480" cy="6480720"/>
          </a:xfrm>
        </p:spPr>
        <p:txBody>
          <a:bodyPr/>
          <a:lstStyle/>
          <a:p>
            <a:pPr marL="64008" indent="0">
              <a:buNone/>
            </a:pPr>
            <a:r>
              <a:rPr lang="ru-RU" dirty="0"/>
              <a:t>Наибольший </a:t>
            </a:r>
            <a:r>
              <a:rPr lang="ru-RU" b="1" dirty="0"/>
              <a:t>воспитательный</a:t>
            </a:r>
            <a:r>
              <a:rPr lang="ru-RU" dirty="0"/>
              <a:t> эффект оказывают спортивные праздники и развлечения. Данная форма работы позволяет закрепить и обобщить знания и умения детей в рамках определённой темы.</a:t>
            </a:r>
          </a:p>
        </p:txBody>
      </p:sp>
      <p:pic>
        <p:nvPicPr>
          <p:cNvPr id="1027" name="Picture 3" descr="D:\ФОТО\Богатырское состязание 2012г\100CANON\IMG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6085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2215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dirty="0"/>
              <a:t>Формирование у детей чувства </a:t>
            </a:r>
            <a:r>
              <a:rPr lang="ru-RU" b="1" dirty="0"/>
              <a:t>патриотизма</a:t>
            </a:r>
            <a:r>
              <a:rPr lang="ru-RU" dirty="0"/>
              <a:t>, возможно и через организацию специально разработанных </a:t>
            </a:r>
            <a:r>
              <a:rPr lang="ru-RU" b="1" dirty="0"/>
              <a:t>физкультурных</a:t>
            </a:r>
            <a:r>
              <a:rPr lang="ru-RU" dirty="0"/>
              <a:t> сюжетных занятий и подвижных игр, можно использовать игры в </a:t>
            </a:r>
            <a:r>
              <a:rPr lang="ru-RU" i="1" dirty="0"/>
              <a:t>«военных»</a:t>
            </a:r>
            <a:r>
              <a:rPr lang="ru-RU" dirty="0"/>
              <a:t>, сюжетные занятия из серии </a:t>
            </a:r>
            <a:r>
              <a:rPr lang="ru-RU" i="1" dirty="0"/>
              <a:t>«Разведчики»</a:t>
            </a:r>
            <a:r>
              <a:rPr lang="ru-RU" dirty="0"/>
              <a:t>. Подобные игры углубляют симпатию к солдатам и вызывают желание подражать им, быть твердыми духом, выносливыми, смелыми, упорными, готовыми всегда прийти на помощь товарищу, т. е. формируют те качества, которые необходимы будущим защитникам Родины.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ru-RU" dirty="0"/>
              <a:t>От внешних моментов </a:t>
            </a:r>
            <a:r>
              <a:rPr lang="ru-RU" i="1" dirty="0"/>
              <a:t>(красочность военной формы, динамика военных ритуалов)</a:t>
            </a:r>
            <a:r>
              <a:rPr lang="ru-RU" dirty="0"/>
              <a:t> дети постепенно приходят к пониманию </a:t>
            </a:r>
            <a:r>
              <a:rPr lang="ru-RU" b="1" dirty="0"/>
              <a:t>патриотизма</a:t>
            </a:r>
            <a:r>
              <a:rPr lang="ru-RU" dirty="0"/>
              <a:t> воинов - их готовность защищать Родину. Для обеспечения системы работы по данному направлению необходимо использовать следующие элементы развивающей </a:t>
            </a:r>
            <a:r>
              <a:rPr lang="ru-RU" u="sng" dirty="0"/>
              <a:t>среды</a:t>
            </a:r>
            <a:r>
              <a:rPr lang="ru-RU" dirty="0"/>
              <a:t>: диафильмы, короткометражные фильмы; подбор специальных пособий, книг с произведениями на военную тематику; репродукций, картин, альбомов по развитию истории Родины; встречи с ветеранами ВОВ, участие с родителями в составе </a:t>
            </a:r>
            <a:r>
              <a:rPr lang="ru-RU" i="1" dirty="0"/>
              <a:t>«Бессмертного полка»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558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Патриотическое воспитание дошкольников посредством физической культуры в контексте реализации ФГОС </vt:lpstr>
      <vt:lpstr>Презентация PowerPoint</vt:lpstr>
      <vt:lpstr>Презентация PowerPoint</vt:lpstr>
      <vt:lpstr>Для достижения положительных результатов в формировании патриотической личности посредством двигательной сферы, необходимо: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дошкольников посредством физической культуры в контексте реализации ФГОС</dc:title>
  <dc:creator>DetSad2</dc:creator>
  <cp:lastModifiedBy>DetSad2</cp:lastModifiedBy>
  <cp:revision>7</cp:revision>
  <dcterms:created xsi:type="dcterms:W3CDTF">2019-08-16T09:57:02Z</dcterms:created>
  <dcterms:modified xsi:type="dcterms:W3CDTF">2019-08-16T10:59:59Z</dcterms:modified>
</cp:coreProperties>
</file>