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68" r:id="rId5"/>
    <p:sldId id="266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B911-15AA-4F80-BCEC-AC433C626D99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9CF-03D4-402D-93FE-3EE78891D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B911-15AA-4F80-BCEC-AC433C626D99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9CF-03D4-402D-93FE-3EE78891D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B911-15AA-4F80-BCEC-AC433C626D99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9CF-03D4-402D-93FE-3EE78891D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B911-15AA-4F80-BCEC-AC433C626D99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9CF-03D4-402D-93FE-3EE78891D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B911-15AA-4F80-BCEC-AC433C626D99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9CF-03D4-402D-93FE-3EE78891D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B911-15AA-4F80-BCEC-AC433C626D99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9CF-03D4-402D-93FE-3EE78891D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B911-15AA-4F80-BCEC-AC433C626D99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9CF-03D4-402D-93FE-3EE78891D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B911-15AA-4F80-BCEC-AC433C626D99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9CF-03D4-402D-93FE-3EE78891D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B911-15AA-4F80-BCEC-AC433C626D99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9CF-03D4-402D-93FE-3EE78891D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B911-15AA-4F80-BCEC-AC433C626D99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9CF-03D4-402D-93FE-3EE78891D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B911-15AA-4F80-BCEC-AC433C626D99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8F9CF-03D4-402D-93FE-3EE78891D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0B911-15AA-4F80-BCEC-AC433C626D99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8F9CF-03D4-402D-93FE-3EE78891D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«Семья </a:t>
            </a:r>
            <a:r>
              <a:rPr lang="ru-RU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Фондеркиных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17D377-AD93-4FA3-AEF2-3C093CA1DAF0}"/>
              </a:ext>
            </a:extLst>
          </p:cNvPr>
          <p:cNvSpPr txBox="1"/>
          <p:nvPr/>
        </p:nvSpPr>
        <p:spPr>
          <a:xfrm>
            <a:off x="685800" y="548680"/>
            <a:ext cx="763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акция «Моя семья»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«Самая дружная семья»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21985-9DC4-4A52-AA83-6C5D1DE06852}"/>
              </a:ext>
            </a:extLst>
          </p:cNvPr>
          <p:cNvSpPr txBox="1"/>
          <p:nvPr/>
        </p:nvSpPr>
        <p:spPr>
          <a:xfrm>
            <a:off x="3491880" y="5229200"/>
            <a:ext cx="49904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Фондеркина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Геральдовна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66C7C-F74D-4AE4-B5E6-67E869EA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Наша дружная семья это: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F80E1EC-7D10-4545-A849-455246495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07802"/>
            <a:ext cx="3394472" cy="4525963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87A26B2B-DD93-4D83-A41C-1546DE25C5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89040"/>
            <a:ext cx="2952328" cy="2952328"/>
          </a:xfrm>
        </p:spPr>
      </p:pic>
      <p:sp>
        <p:nvSpPr>
          <p:cNvPr id="10" name="Объект 3">
            <a:extLst>
              <a:ext uri="{FF2B5EF4-FFF2-40B4-BE49-F238E27FC236}">
                <a16:creationId xmlns:a16="http://schemas.microsoft.com/office/drawing/2014/main" id="{0282A94E-21B4-4D2E-804B-D64F0B328673}"/>
              </a:ext>
            </a:extLst>
          </p:cNvPr>
          <p:cNvSpPr txBox="1">
            <a:spLocks/>
          </p:cNvSpPr>
          <p:nvPr/>
        </p:nvSpPr>
        <p:spPr>
          <a:xfrm>
            <a:off x="3573984" y="1166018"/>
            <a:ext cx="5246488" cy="496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– Алексей Анатольевич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 - Екатерина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Геральдовна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дети: Виктория, Карина, Никита, Мария, Ева, Ариана. </a:t>
            </a:r>
          </a:p>
        </p:txBody>
      </p:sp>
    </p:spTree>
    <p:extLst>
      <p:ext uri="{BB962C8B-B14F-4D97-AF65-F5344CB8AC3E}">
        <p14:creationId xmlns:p14="http://schemas.microsoft.com/office/powerpoint/2010/main" val="374116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Мы дружно справляем семейные праздники</a:t>
            </a:r>
          </a:p>
        </p:txBody>
      </p:sp>
      <p:pic>
        <p:nvPicPr>
          <p:cNvPr id="4" name="Picture 2" descr="C:\Users\User\AppData\Local\Temp\Rar$DIa5572.16025\IMG_20240124_081254_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Семейная традиция – отдых на море</a:t>
            </a:r>
          </a:p>
        </p:txBody>
      </p:sp>
      <p:pic>
        <p:nvPicPr>
          <p:cNvPr id="5" name="Picture 2" descr="C:\Users\User\AppData\Local\Temp\Rar$DIa5572.29946\IMG_20240124_081216_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400" y="873482"/>
            <a:ext cx="3840426" cy="2880320"/>
          </a:xfrm>
          <a:prstGeom prst="rect">
            <a:avLst/>
          </a:prstGeom>
          <a:noFill/>
        </p:spPr>
      </p:pic>
      <p:pic>
        <p:nvPicPr>
          <p:cNvPr id="4" name="Picture 2" descr="C:\Users\User\AppData\Local\Temp\Rar$DIa5572.3718\IMG_20240124_081221_420.jpg">
            <a:extLst>
              <a:ext uri="{FF2B5EF4-FFF2-40B4-BE49-F238E27FC236}">
                <a16:creationId xmlns:a16="http://schemas.microsoft.com/office/drawing/2014/main" id="{3BF47169-C0DE-4BE9-8441-156C06081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400" y="3977680"/>
            <a:ext cx="3840426" cy="288032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6BF819-9D23-4440-A258-FE2347755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571" y="1196752"/>
            <a:ext cx="3615151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Папа многому научит</a:t>
            </a:r>
          </a:p>
        </p:txBody>
      </p:sp>
      <p:pic>
        <p:nvPicPr>
          <p:cNvPr id="4" name="Picture 2" descr="C:\Users\User\AppData\Local\Temp\Rar$DIa5572.21416\IMG_20240124_081231_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66" y="1405045"/>
            <a:ext cx="3744415" cy="4992554"/>
          </a:xfrm>
          <a:prstGeom prst="rect">
            <a:avLst/>
          </a:prstGeom>
          <a:noFill/>
        </p:spPr>
      </p:pic>
      <p:pic>
        <p:nvPicPr>
          <p:cNvPr id="5" name="Picture 2" descr="C:\Users\User\AppData\Local\Temp\Rar$DIa5572.39421\IMG_20240124_081158_333.jpg">
            <a:extLst>
              <a:ext uri="{FF2B5EF4-FFF2-40B4-BE49-F238E27FC236}">
                <a16:creationId xmlns:a16="http://schemas.microsoft.com/office/drawing/2014/main" id="{2BD8C81D-186A-417A-92D7-4C7ED425B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7638"/>
            <a:ext cx="4032448" cy="5040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А скоро нас будет – 9!</a:t>
            </a:r>
          </a:p>
        </p:txBody>
      </p:sp>
      <p:pic>
        <p:nvPicPr>
          <p:cNvPr id="6" name="Объект 8">
            <a:extLst>
              <a:ext uri="{FF2B5EF4-FFF2-40B4-BE49-F238E27FC236}">
                <a16:creationId xmlns:a16="http://schemas.microsoft.com/office/drawing/2014/main" id="{8A91D021-DC1D-4590-90A3-CC2D58DFA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5184576" cy="518457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70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Monotype Corsiva</vt:lpstr>
      <vt:lpstr>Times New Roman</vt:lpstr>
      <vt:lpstr>Тема Office</vt:lpstr>
      <vt:lpstr>«Семья Фондеркиных»</vt:lpstr>
      <vt:lpstr>Наша дружная семья это:</vt:lpstr>
      <vt:lpstr>Мы дружно справляем семейные праздники</vt:lpstr>
      <vt:lpstr>Семейная традиция – отдых на море</vt:lpstr>
      <vt:lpstr>Папа многому научит</vt:lpstr>
      <vt:lpstr>А скоро нас будет – 9!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6</cp:revision>
  <dcterms:created xsi:type="dcterms:W3CDTF">2024-01-24T11:37:36Z</dcterms:created>
  <dcterms:modified xsi:type="dcterms:W3CDTF">2024-01-25T10:33:53Z</dcterms:modified>
</cp:coreProperties>
</file>