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«Семья Давида Шихматова»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16C90-A00A-4425-8780-2B2FC63AD8DA}"/>
              </a:ext>
            </a:extLst>
          </p:cNvPr>
          <p:cNvSpPr txBox="1"/>
          <p:nvPr/>
        </p:nvSpPr>
        <p:spPr>
          <a:xfrm>
            <a:off x="2123728" y="18864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акция «Моя семья»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«Самая веселая семья»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B4B453-75AC-4E2E-AC19-89EDE5810A8A}"/>
              </a:ext>
            </a:extLst>
          </p:cNvPr>
          <p:cNvSpPr txBox="1"/>
          <p:nvPr/>
        </p:nvSpPr>
        <p:spPr>
          <a:xfrm>
            <a:off x="3491880" y="5229200"/>
            <a:ext cx="49904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Шихматова Анастасия Анатольевна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Папа, Алексей Вячеславович - лучший друг</a:t>
            </a:r>
          </a:p>
        </p:txBody>
      </p:sp>
      <p:pic>
        <p:nvPicPr>
          <p:cNvPr id="1026" name="Picture 2" descr="C:\Users\User\AppData\Local\Temp\Rar$DIa2056.31300\IMG_20240124_081110_0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131" b="12933"/>
          <a:stretch/>
        </p:blipFill>
        <p:spPr bwMode="auto">
          <a:xfrm>
            <a:off x="539552" y="1371918"/>
            <a:ext cx="3672408" cy="5089723"/>
          </a:xfrm>
          <a:prstGeom prst="rect">
            <a:avLst/>
          </a:prstGeom>
          <a:noFill/>
        </p:spPr>
      </p:pic>
      <p:pic>
        <p:nvPicPr>
          <p:cNvPr id="4" name="Picture 2" descr="C:\Users\User\AppData\Local\Temp\Rar$DIa2056.5419\IMG_20240124_081119_027.jpg">
            <a:extLst>
              <a:ext uri="{FF2B5EF4-FFF2-40B4-BE49-F238E27FC236}">
                <a16:creationId xmlns:a16="http://schemas.microsoft.com/office/drawing/2014/main" id="{9C2F5AFC-09ED-4449-BD54-BAABE6A03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1933" b="13291"/>
          <a:stretch/>
        </p:blipFill>
        <p:spPr bwMode="auto">
          <a:xfrm>
            <a:off x="4572000" y="1417637"/>
            <a:ext cx="3816424" cy="5073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 братом Денисом очень весело</a:t>
            </a:r>
          </a:p>
        </p:txBody>
      </p:sp>
      <p:pic>
        <p:nvPicPr>
          <p:cNvPr id="9218" name="Picture 2" descr="C:\Users\User\AppData\Local\Temp\Rar$DIa2056.2753\IMG_20240124_081110_8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360" b="13454"/>
          <a:stretch/>
        </p:blipFill>
        <p:spPr bwMode="auto">
          <a:xfrm>
            <a:off x="0" y="1124744"/>
            <a:ext cx="3099301" cy="4032448"/>
          </a:xfrm>
          <a:prstGeom prst="rect">
            <a:avLst/>
          </a:prstGeom>
          <a:noFill/>
        </p:spPr>
      </p:pic>
      <p:pic>
        <p:nvPicPr>
          <p:cNvPr id="4" name="Picture 2" descr="C:\Users\User\AppData\Local\Temp\Rar$DIa2056.37843\IMG_20240124_081110_081.jpg">
            <a:extLst>
              <a:ext uri="{FF2B5EF4-FFF2-40B4-BE49-F238E27FC236}">
                <a16:creationId xmlns:a16="http://schemas.microsoft.com/office/drawing/2014/main" id="{DDC6373B-D5F5-47E1-B6E0-757AF60D8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2551" b="14263"/>
          <a:stretch/>
        </p:blipFill>
        <p:spPr bwMode="auto">
          <a:xfrm>
            <a:off x="5587499" y="1134582"/>
            <a:ext cx="3099301" cy="4032449"/>
          </a:xfrm>
          <a:prstGeom prst="rect">
            <a:avLst/>
          </a:prstGeom>
          <a:noFill/>
        </p:spPr>
      </p:pic>
      <p:pic>
        <p:nvPicPr>
          <p:cNvPr id="5" name="Picture 2" descr="C:\Users\User\AppData\Local\Temp\Rar$DIa2056.1197\IMG_20240124_081110_689.jpg">
            <a:extLst>
              <a:ext uri="{FF2B5EF4-FFF2-40B4-BE49-F238E27FC236}">
                <a16:creationId xmlns:a16="http://schemas.microsoft.com/office/drawing/2014/main" id="{8F0C6C68-0B2A-497E-BB3E-2FF012C40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9270" b="29365"/>
          <a:stretch/>
        </p:blipFill>
        <p:spPr bwMode="auto">
          <a:xfrm>
            <a:off x="2283574" y="3784074"/>
            <a:ext cx="3923451" cy="2885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87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5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Анастасия Анатольевна– добрая фея.</a:t>
            </a:r>
          </a:p>
        </p:txBody>
      </p:sp>
      <p:pic>
        <p:nvPicPr>
          <p:cNvPr id="6" name="Picture 2" descr="C:\Users\User\AppData\Local\Temp\Rar$DIa2056.8833\IMG_20240124_081119_370.jpg">
            <a:extLst>
              <a:ext uri="{FF2B5EF4-FFF2-40B4-BE49-F238E27FC236}">
                <a16:creationId xmlns:a16="http://schemas.microsoft.com/office/drawing/2014/main" id="{4A9ACE83-69CF-4B29-AD1F-A643877E5F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3360" b="13454"/>
          <a:stretch/>
        </p:blipFill>
        <p:spPr bwMode="auto">
          <a:xfrm>
            <a:off x="5422430" y="1487981"/>
            <a:ext cx="3542058" cy="4608512"/>
          </a:xfrm>
          <a:prstGeom prst="rect">
            <a:avLst/>
          </a:prstGeom>
          <a:noFill/>
        </p:spPr>
      </p:pic>
      <p:pic>
        <p:nvPicPr>
          <p:cNvPr id="7" name="Picture 2" descr="C:\Users\User\AppData\Local\Temp\Rar$DIa2056.40721\IMG_20240124_081110_211.jpg">
            <a:extLst>
              <a:ext uri="{FF2B5EF4-FFF2-40B4-BE49-F238E27FC236}">
                <a16:creationId xmlns:a16="http://schemas.microsoft.com/office/drawing/2014/main" id="{D2710FA7-38FE-48B2-B885-2EDC2B29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3360" b="13454"/>
          <a:stretch/>
        </p:blipFill>
        <p:spPr bwMode="auto">
          <a:xfrm>
            <a:off x="179512" y="1487981"/>
            <a:ext cx="3154645" cy="4104456"/>
          </a:xfrm>
          <a:prstGeom prst="rect">
            <a:avLst/>
          </a:prstGeom>
          <a:noFill/>
        </p:spPr>
      </p:pic>
      <p:pic>
        <p:nvPicPr>
          <p:cNvPr id="8" name="Picture 2" descr="C:\Users\User\AppData\Local\Temp\Rar$DIa2056.46333\IMG_20240124_081110_450.jpg">
            <a:extLst>
              <a:ext uri="{FF2B5EF4-FFF2-40B4-BE49-F238E27FC236}">
                <a16:creationId xmlns:a16="http://schemas.microsoft.com/office/drawing/2014/main" id="{AAE9C56A-243D-4EA0-8229-C9859247D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29079" b="29555"/>
          <a:stretch/>
        </p:blipFill>
        <p:spPr bwMode="auto">
          <a:xfrm>
            <a:off x="2730187" y="4018458"/>
            <a:ext cx="3683626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любим отдыхать весело!</a:t>
            </a:r>
          </a:p>
        </p:txBody>
      </p:sp>
      <p:pic>
        <p:nvPicPr>
          <p:cNvPr id="5122" name="Picture 2" descr="C:\Users\User\AppData\Local\Temp\Rar$DIa2056.43262\IMG_20240124_081110_4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28132" b="30581"/>
          <a:stretch/>
        </p:blipFill>
        <p:spPr bwMode="auto">
          <a:xfrm>
            <a:off x="1259632" y="1417638"/>
            <a:ext cx="6624736" cy="505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46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Тема Office</vt:lpstr>
      <vt:lpstr>«Семья Давида Шихматова»</vt:lpstr>
      <vt:lpstr>Папа, Алексей Вячеславович - лучший друг</vt:lpstr>
      <vt:lpstr>С братом Денисом очень весело</vt:lpstr>
      <vt:lpstr>Мама Анастасия Анатольевна– добрая фея.</vt:lpstr>
      <vt:lpstr>Мы любим отдыхать весело!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</cp:revision>
  <dcterms:created xsi:type="dcterms:W3CDTF">2024-01-24T11:48:50Z</dcterms:created>
  <dcterms:modified xsi:type="dcterms:W3CDTF">2024-01-25T10:46:57Z</dcterms:modified>
</cp:coreProperties>
</file>