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</p:sldIdLst>
  <p:sldSz cx="10691813" cy="7559675"/>
  <p:notesSz cx="7559675" cy="106918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>
      <p:cViewPr>
        <p:scale>
          <a:sx n="70" d="100"/>
          <a:sy n="70" d="100"/>
        </p:scale>
        <p:origin x="-966" y="-72"/>
      </p:cViewPr>
      <p:guideLst>
        <p:guide orient="horz" pos="2381"/>
        <p:guide pos="336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6330B6DA-0D72-44C8-934A-E3FEB7AB0719}" type="slidenum">
              <a:t>‹#›</a:t>
            </a:fld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32080" y="100800"/>
            <a:ext cx="9622080" cy="1661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ru-RU" sz="5850" b="0" strike="noStrike" spc="-1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532080" y="1766520"/>
            <a:ext cx="9622080" cy="20908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4250" b="0" strike="noStrike" spc="-1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532080" y="4056480"/>
            <a:ext cx="9622080" cy="20908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4250" b="0" strike="noStrike" spc="-1"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42D37DD3-F6FB-49EF-AE9C-BDA864898230}" type="slidenum">
              <a:t>‹#›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532080" y="100800"/>
            <a:ext cx="9622080" cy="1661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ru-RU" sz="5850" b="0" strike="noStrike" spc="-1"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/>
          </p:nvPr>
        </p:nvSpPr>
        <p:spPr>
          <a:xfrm>
            <a:off x="532080" y="1766520"/>
            <a:ext cx="4695480" cy="20908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4250" b="0" strike="noStrike" spc="-1"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/>
          </p:nvPr>
        </p:nvSpPr>
        <p:spPr>
          <a:xfrm>
            <a:off x="5462640" y="1766520"/>
            <a:ext cx="4695480" cy="20908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4250" b="0" strike="noStrike" spc="-1">
              <a:latin typeface="Aria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/>
          </p:nvPr>
        </p:nvSpPr>
        <p:spPr>
          <a:xfrm>
            <a:off x="532080" y="4056480"/>
            <a:ext cx="4695480" cy="20908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4250" b="0" strike="noStrike" spc="-1">
              <a:latin typeface="Arial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/>
          </p:nvPr>
        </p:nvSpPr>
        <p:spPr>
          <a:xfrm>
            <a:off x="5462640" y="4056480"/>
            <a:ext cx="4695480" cy="20908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4250" b="0" strike="noStrike" spc="-1">
              <a:latin typeface="Aria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D79D49D8-9B0E-45B3-BF62-BAC141E3B636}" type="slidenum">
              <a:t>‹#›</a:t>
            </a:fld>
            <a:endParaRPr/>
          </a:p>
        </p:txBody>
      </p:sp>
      <p:sp>
        <p:nvSpPr>
          <p:cNvPr id="9" name="PlaceHolder 8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532080" y="100800"/>
            <a:ext cx="9622080" cy="1661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ru-RU" sz="5850" b="0" strike="noStrike" spc="-1">
              <a:latin typeface="Arial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/>
          </p:nvPr>
        </p:nvSpPr>
        <p:spPr>
          <a:xfrm>
            <a:off x="532080" y="1766520"/>
            <a:ext cx="3098160" cy="20908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69000"/>
          </a:bodyPr>
          <a:lstStyle/>
          <a:p>
            <a:endParaRPr lang="ru-RU" sz="4250" b="0" strike="noStrike" spc="-1">
              <a:latin typeface="Arial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/>
          </p:nvPr>
        </p:nvSpPr>
        <p:spPr>
          <a:xfrm>
            <a:off x="3785400" y="1766520"/>
            <a:ext cx="3098160" cy="20908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69000"/>
          </a:bodyPr>
          <a:lstStyle/>
          <a:p>
            <a:endParaRPr lang="ru-RU" sz="4250" b="0" strike="noStrike" spc="-1">
              <a:latin typeface="Arial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/>
          </p:nvPr>
        </p:nvSpPr>
        <p:spPr>
          <a:xfrm>
            <a:off x="7039080" y="1766520"/>
            <a:ext cx="3098160" cy="20908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69000"/>
          </a:bodyPr>
          <a:lstStyle/>
          <a:p>
            <a:endParaRPr lang="ru-RU" sz="4250" b="0" strike="noStrike" spc="-1">
              <a:latin typeface="Arial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/>
          </p:nvPr>
        </p:nvSpPr>
        <p:spPr>
          <a:xfrm>
            <a:off x="532080" y="4056480"/>
            <a:ext cx="3098160" cy="20908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69000"/>
          </a:bodyPr>
          <a:lstStyle/>
          <a:p>
            <a:endParaRPr lang="ru-RU" sz="4250" b="0" strike="noStrike" spc="-1">
              <a:latin typeface="Arial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/>
          </p:nvPr>
        </p:nvSpPr>
        <p:spPr>
          <a:xfrm>
            <a:off x="3785400" y="4056480"/>
            <a:ext cx="3098160" cy="20908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69000"/>
          </a:bodyPr>
          <a:lstStyle/>
          <a:p>
            <a:endParaRPr lang="ru-RU" sz="4250" b="0" strike="noStrike" spc="-1">
              <a:latin typeface="Arial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/>
          </p:nvPr>
        </p:nvSpPr>
        <p:spPr>
          <a:xfrm>
            <a:off x="7039080" y="4056480"/>
            <a:ext cx="3098160" cy="20908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69000"/>
          </a:bodyPr>
          <a:lstStyle/>
          <a:p>
            <a:endParaRPr lang="ru-RU" sz="4250" b="0" strike="noStrike" spc="-1">
              <a:latin typeface="Arial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D4E12906-8658-4D61-B46E-25CDC3E63BBE}" type="slidenum">
              <a:t>‹#›</a:t>
            </a:fld>
            <a:endParaRPr/>
          </a:p>
        </p:txBody>
      </p:sp>
      <p:sp>
        <p:nvSpPr>
          <p:cNvPr id="11" name="PlaceHolder 10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532080" y="100800"/>
            <a:ext cx="9622080" cy="1661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ru-RU" sz="5850" b="0" strike="noStrike" spc="-1"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532080" y="1766520"/>
            <a:ext cx="9622080" cy="43840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ru-RU" sz="3200" b="0" strike="noStrike" spc="-1"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2" name="PlaceHolder 4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4F9A95B3-0735-4142-BC02-5C8243BC27EC}" type="slidenum">
              <a:t>‹#›</a:t>
            </a:fld>
            <a:endParaRPr/>
          </a:p>
        </p:txBody>
      </p:sp>
      <p:sp>
        <p:nvSpPr>
          <p:cNvPr id="3" name="PlaceHolder 5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32080" y="100800"/>
            <a:ext cx="9622080" cy="1661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ru-RU" sz="5850" b="0" strike="noStrike" spc="-1"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/>
          </p:nvPr>
        </p:nvSpPr>
        <p:spPr>
          <a:xfrm>
            <a:off x="532080" y="1766520"/>
            <a:ext cx="9622080" cy="43840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4250" b="0" strike="noStrike" spc="-1"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03D29B3F-E7A3-44DA-B599-07C0CFE67CA3}" type="slidenum">
              <a:t>‹#›</a:t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32080" y="100800"/>
            <a:ext cx="9622080" cy="1661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ru-RU" sz="5850" b="0" strike="noStrike" spc="-1"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/>
          </p:nvPr>
        </p:nvSpPr>
        <p:spPr>
          <a:xfrm>
            <a:off x="532080" y="1766520"/>
            <a:ext cx="4695480" cy="43840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4250" b="0" strike="noStrike" spc="-1"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/>
          </p:nvPr>
        </p:nvSpPr>
        <p:spPr>
          <a:xfrm>
            <a:off x="5462640" y="1766520"/>
            <a:ext cx="4695480" cy="43840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4250" b="0" strike="noStrike" spc="-1"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9F592AF0-DB3E-4FFF-AEB4-3426815F6DEC}" type="slidenum">
              <a:t>‹#›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532080" y="100800"/>
            <a:ext cx="9622080" cy="1661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ru-RU" sz="5850" b="0" strike="noStrike" spc="-1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35119958-109D-4F45-8974-E9D1C94BBF22}" type="slidenum">
              <a:t>‹#›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532080" y="300240"/>
            <a:ext cx="9622080" cy="5853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ru-RU" sz="3200" b="0" strike="noStrike" spc="-1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F02AC201-15FF-42E6-9294-10487C1A0008}" type="slidenum">
              <a:t>‹#›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532080" y="100800"/>
            <a:ext cx="9622080" cy="1661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ru-RU" sz="5850" b="0" strike="noStrike" spc="-1">
              <a:latin typeface="Arial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/>
          </p:nvPr>
        </p:nvSpPr>
        <p:spPr>
          <a:xfrm>
            <a:off x="532080" y="1766520"/>
            <a:ext cx="4695480" cy="20908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4250" b="0" strike="noStrike" spc="-1">
              <a:latin typeface="Arial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/>
          </p:nvPr>
        </p:nvSpPr>
        <p:spPr>
          <a:xfrm>
            <a:off x="5462640" y="1766520"/>
            <a:ext cx="4695480" cy="43840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4250" b="0" strike="noStrike" spc="-1">
              <a:latin typeface="Arial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/>
          </p:nvPr>
        </p:nvSpPr>
        <p:spPr>
          <a:xfrm>
            <a:off x="532080" y="4056480"/>
            <a:ext cx="4695480" cy="20908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4250" b="0" strike="noStrike" spc="-1"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CEA61B3B-5A28-4892-9482-2029A6D43B6D}" type="slidenum">
              <a:t>‹#›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532080" y="100800"/>
            <a:ext cx="9622080" cy="1661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ru-RU" sz="5850" b="0" strike="noStrike" spc="-1">
              <a:latin typeface="Arial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/>
          </p:nvPr>
        </p:nvSpPr>
        <p:spPr>
          <a:xfrm>
            <a:off x="532080" y="1766520"/>
            <a:ext cx="4695480" cy="43840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4250" b="0" strike="noStrike" spc="-1">
              <a:latin typeface="Arial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/>
          </p:nvPr>
        </p:nvSpPr>
        <p:spPr>
          <a:xfrm>
            <a:off x="5462640" y="1766520"/>
            <a:ext cx="4695480" cy="20908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4250" b="0" strike="noStrike" spc="-1">
              <a:latin typeface="Arial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/>
          </p:nvPr>
        </p:nvSpPr>
        <p:spPr>
          <a:xfrm>
            <a:off x="5462640" y="4056480"/>
            <a:ext cx="4695480" cy="20908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4250" b="0" strike="noStrike" spc="-1"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24A23DD3-C721-4C7E-BB8F-B48830F0E8EE}" type="slidenum">
              <a:t>‹#›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532080" y="100800"/>
            <a:ext cx="9622080" cy="1661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ru-RU" sz="5850" b="0" strike="noStrike" spc="-1">
              <a:latin typeface="Arial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/>
          </p:nvPr>
        </p:nvSpPr>
        <p:spPr>
          <a:xfrm>
            <a:off x="532080" y="1766520"/>
            <a:ext cx="4695480" cy="20908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4250" b="0" strike="noStrike" spc="-1">
              <a:latin typeface="Arial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/>
          </p:nvPr>
        </p:nvSpPr>
        <p:spPr>
          <a:xfrm>
            <a:off x="5462640" y="1766520"/>
            <a:ext cx="4695480" cy="20908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4250" b="0" strike="noStrike" spc="-1">
              <a:latin typeface="Arial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/>
          </p:nvPr>
        </p:nvSpPr>
        <p:spPr>
          <a:xfrm>
            <a:off x="532080" y="4056480"/>
            <a:ext cx="9622080" cy="20908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4250" b="0" strike="noStrike" spc="-1"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18DF0CB8-6872-453D-AD0D-0D517F1D5A57}" type="slidenum">
              <a:t>‹#›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532080" y="300240"/>
            <a:ext cx="9622080" cy="1262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r>
              <a:rPr lang="ru-RU" sz="5850" b="0" strike="noStrike" spc="-1">
                <a:latin typeface="Arial"/>
              </a:rPr>
              <a:t>Для правки текста заглавия щёлкните мышью</a:t>
            </a:r>
          </a:p>
        </p:txBody>
      </p:sp>
      <p:sp>
        <p:nvSpPr>
          <p:cNvPr id="6" name="PlaceHolder 2"/>
          <p:cNvSpPr>
            <a:spLocks noGrp="1"/>
          </p:cNvSpPr>
          <p:nvPr>
            <p:ph type="body"/>
          </p:nvPr>
        </p:nvSpPr>
        <p:spPr>
          <a:xfrm>
            <a:off x="532080" y="1766520"/>
            <a:ext cx="9622080" cy="43840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871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4250" b="0" strike="noStrike" spc="-1">
                <a:latin typeface="Arial"/>
              </a:rPr>
              <a:t>Для правки структуры щёлкните мышью</a:t>
            </a:r>
          </a:p>
          <a:p>
            <a:pPr marL="864000" lvl="1" indent="-324000">
              <a:spcBef>
                <a:spcPts val="1488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3720" b="0" strike="noStrike" spc="-1">
                <a:latin typeface="Arial"/>
              </a:rPr>
              <a:t>Второй уровень структуры</a:t>
            </a:r>
          </a:p>
          <a:p>
            <a:pPr marL="1296000" lvl="2" indent="-288000">
              <a:spcBef>
                <a:spcPts val="1106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3180" b="0" strike="noStrike" spc="-1">
                <a:latin typeface="Arial"/>
              </a:rPr>
              <a:t>Третий уровень структуры</a:t>
            </a:r>
          </a:p>
          <a:p>
            <a:pPr marL="1728000" lvl="3" indent="-216000">
              <a:spcBef>
                <a:spcPts val="731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2650" b="0" strike="noStrike" spc="-1">
                <a:latin typeface="Arial"/>
              </a:rPr>
              <a:t>Четвёртый уровень структуры</a:t>
            </a:r>
          </a:p>
          <a:p>
            <a:pPr marL="2160000" lvl="4" indent="-216000">
              <a:spcBef>
                <a:spcPts val="354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650" b="0" strike="noStrike" spc="-1">
                <a:latin typeface="Arial"/>
              </a:rPr>
              <a:t>Пятый уровень структуры</a:t>
            </a:r>
          </a:p>
          <a:p>
            <a:pPr marL="2592000" lvl="5" indent="-216000">
              <a:spcBef>
                <a:spcPts val="354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650" b="0" strike="noStrike" spc="-1">
                <a:latin typeface="Arial"/>
              </a:rPr>
              <a:t>Шестой уровень структуры</a:t>
            </a:r>
          </a:p>
          <a:p>
            <a:pPr marL="3024000" lvl="6" indent="-216000">
              <a:spcBef>
                <a:spcPts val="354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650" b="0" strike="noStrike" spc="-1">
                <a:latin typeface="Arial"/>
              </a:rPr>
              <a:t>Седьмой уровень структуры</a:t>
            </a:r>
          </a:p>
        </p:txBody>
      </p:sp>
      <p:sp>
        <p:nvSpPr>
          <p:cNvPr id="2" name="PlaceHolder 3"/>
          <p:cNvSpPr>
            <a:spLocks noGrp="1"/>
          </p:cNvSpPr>
          <p:nvPr>
            <p:ph type="dt" idx="1"/>
          </p:nvPr>
        </p:nvSpPr>
        <p:spPr>
          <a:xfrm>
            <a:off x="532080" y="6884640"/>
            <a:ext cx="2491200" cy="521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>
            <a:lvl1pPr>
              <a:defRPr lang="ru-RU" sz="1400" b="0" strike="noStrike" spc="-1">
                <a:latin typeface="Times New Roman"/>
              </a:defRPr>
            </a:lvl1pPr>
          </a:lstStyle>
          <a:p>
            <a:r>
              <a:rPr lang="ru-RU" sz="1400" b="0" strike="noStrike" spc="-1">
                <a:latin typeface="Times New Roman"/>
              </a:rPr>
              <a:t>&lt;дата/время&gt;</a:t>
            </a:r>
          </a:p>
        </p:txBody>
      </p:sp>
      <p:sp>
        <p:nvSpPr>
          <p:cNvPr id="3" name="PlaceHolder 4"/>
          <p:cNvSpPr>
            <a:spLocks noGrp="1"/>
          </p:cNvSpPr>
          <p:nvPr>
            <p:ph type="ftr" idx="2"/>
          </p:nvPr>
        </p:nvSpPr>
        <p:spPr>
          <a:xfrm>
            <a:off x="3654360" y="6884640"/>
            <a:ext cx="3389400" cy="521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>
            <a:lvl1pPr algn="ctr">
              <a:buNone/>
              <a:defRPr lang="ru-RU" sz="1400" b="0" strike="noStrike" spc="-1">
                <a:latin typeface="Times New Roman"/>
              </a:defRPr>
            </a:lvl1pPr>
          </a:lstStyle>
          <a:p>
            <a:pPr algn="ctr">
              <a:buNone/>
            </a:pPr>
            <a:r>
              <a:rPr lang="ru-RU" sz="1400" b="0" strike="noStrike" spc="-1">
                <a:latin typeface="Times New Roman"/>
              </a:rPr>
              <a:t>&lt;нижний колонтитул&gt;</a:t>
            </a:r>
          </a:p>
        </p:txBody>
      </p:sp>
      <p:sp>
        <p:nvSpPr>
          <p:cNvPr id="4" name="PlaceHolder 5"/>
          <p:cNvSpPr>
            <a:spLocks noGrp="1"/>
          </p:cNvSpPr>
          <p:nvPr>
            <p:ph type="sldNum" idx="3"/>
          </p:nvPr>
        </p:nvSpPr>
        <p:spPr>
          <a:xfrm>
            <a:off x="7664040" y="6884640"/>
            <a:ext cx="2491200" cy="521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>
            <a:lvl1pPr algn="r">
              <a:buNone/>
              <a:defRPr lang="ru-RU" sz="1400" b="0" strike="noStrike" spc="-1">
                <a:latin typeface="Times New Roman"/>
              </a:defRPr>
            </a:lvl1pPr>
          </a:lstStyle>
          <a:p>
            <a:pPr algn="r">
              <a:buNone/>
            </a:pPr>
            <a:fld id="{52DD761B-3FB4-4905-A790-4E39FB3DD201}" type="slidenum">
              <a:rPr lang="ru-RU" sz="1400" b="0" strike="noStrike" spc="-1">
                <a:latin typeface="Times New Roman"/>
              </a:rPr>
              <a:t>‹#›</a:t>
            </a:fld>
            <a:endParaRPr lang="ru-RU" sz="1400" b="0" strike="noStrike" spc="-1"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/>
          </p:cNvSpPr>
          <p:nvPr>
            <p:ph/>
          </p:nvPr>
        </p:nvSpPr>
        <p:spPr>
          <a:xfrm>
            <a:off x="7380000" y="180000"/>
            <a:ext cx="3060000" cy="7200000"/>
          </a:xfrm>
          <a:prstGeom prst="rect">
            <a:avLst/>
          </a:prstGeom>
          <a:solidFill>
            <a:schemeClr val="bg1"/>
          </a:solidFill>
          <a:ln w="36000" cap="rnd">
            <a:solidFill>
              <a:srgbClr val="FF0000"/>
            </a:solidFill>
            <a:prstDash val="dashDot"/>
            <a:round/>
          </a:ln>
        </p:spPr>
        <p:txBody>
          <a:bodyPr lIns="18000" tIns="18000" rIns="18000" bIns="18000" anchor="t">
            <a:normAutofit/>
          </a:bodyPr>
          <a:lstStyle/>
          <a:p>
            <a:pPr marL="360000" indent="-324000" algn="ctr">
              <a:spcBef>
                <a:spcPts val="1871"/>
              </a:spcBef>
              <a:buClr>
                <a:srgbClr val="158466"/>
              </a:buClr>
              <a:buSzPct val="45000"/>
              <a:buFont typeface="OpenSymbol"/>
              <a:buChar char="☺"/>
            </a:pPr>
            <a:endParaRPr lang="ru-RU" sz="4250" b="0" strike="noStrike" spc="-1" dirty="0">
              <a:latin typeface="Arial"/>
            </a:endParaRPr>
          </a:p>
          <a:p>
            <a:pPr marL="360000" indent="-324000" algn="ctr">
              <a:spcBef>
                <a:spcPts val="1871"/>
              </a:spcBef>
              <a:buClr>
                <a:srgbClr val="158466"/>
              </a:buClr>
              <a:buSzPct val="45000"/>
              <a:buFont typeface="OpenSymbol"/>
              <a:buChar char="☺"/>
            </a:pPr>
            <a:endParaRPr lang="ru-RU" sz="4250" b="0" strike="noStrike" spc="-1" dirty="0">
              <a:latin typeface="Arial"/>
            </a:endParaRPr>
          </a:p>
          <a:p>
            <a:pPr marL="360000" indent="-324000" algn="ctr">
              <a:spcBef>
                <a:spcPts val="1871"/>
              </a:spcBef>
              <a:buClr>
                <a:srgbClr val="158466"/>
              </a:buClr>
              <a:buSzPct val="45000"/>
              <a:buFont typeface="OpenSymbol"/>
              <a:buChar char="☺"/>
            </a:pPr>
            <a:endParaRPr lang="ru-RU" sz="4250" b="0" strike="noStrike" spc="-1" dirty="0">
              <a:latin typeface="Arial"/>
            </a:endParaRPr>
          </a:p>
          <a:p>
            <a:pPr marL="36000" algn="ctr">
              <a:spcBef>
                <a:spcPts val="1871"/>
              </a:spcBef>
              <a:buClr>
                <a:srgbClr val="158466"/>
              </a:buClr>
              <a:buSzPct val="45000"/>
            </a:pPr>
            <a:endParaRPr lang="ru-RU" sz="4250" b="0" strike="noStrike" spc="-1" dirty="0">
              <a:latin typeface="Arial"/>
            </a:endParaRPr>
          </a:p>
          <a:p>
            <a:pPr marL="360000" indent="-324000" algn="ctr">
              <a:spcBef>
                <a:spcPts val="1871"/>
              </a:spcBef>
              <a:buClr>
                <a:srgbClr val="158466"/>
              </a:buClr>
              <a:buSzPct val="45000"/>
              <a:buFont typeface="OpenSymbol"/>
              <a:buChar char="☺"/>
            </a:pPr>
            <a:endParaRPr lang="ru-RU" sz="4250" b="0" strike="noStrike" spc="-1" dirty="0">
              <a:latin typeface="Arial"/>
            </a:endParaRPr>
          </a:p>
          <a:p>
            <a:pPr algn="ctr">
              <a:spcBef>
                <a:spcPts val="1871"/>
              </a:spcBef>
              <a:buNone/>
            </a:pPr>
            <a:endParaRPr lang="ru-RU" sz="4250" b="0" strike="noStrike" spc="-1" dirty="0">
              <a:latin typeface="Arial"/>
            </a:endParaRPr>
          </a:p>
          <a:p>
            <a:pPr algn="ctr">
              <a:spcBef>
                <a:spcPts val="1871"/>
              </a:spcBef>
              <a:buNone/>
            </a:pPr>
            <a:endParaRPr lang="ru-RU" sz="4250" b="0" strike="noStrike" spc="-1" dirty="0">
              <a:latin typeface="Arial"/>
            </a:endParaRPr>
          </a:p>
          <a:p>
            <a:pPr algn="ctr">
              <a:spcBef>
                <a:spcPts val="1871"/>
              </a:spcBef>
              <a:buNone/>
            </a:pPr>
            <a:endParaRPr lang="ru-RU" sz="4250" b="0" strike="noStrike" spc="-1" dirty="0">
              <a:latin typeface="Arial"/>
            </a:endParaRPr>
          </a:p>
          <a:p>
            <a:pPr algn="ctr">
              <a:spcBef>
                <a:spcPts val="1871"/>
              </a:spcBef>
              <a:buNone/>
            </a:pPr>
            <a:endParaRPr lang="ru-RU" sz="4250" b="0" strike="noStrike" spc="-1" dirty="0">
              <a:latin typeface="Arial"/>
            </a:endParaRPr>
          </a:p>
          <a:p>
            <a:pPr algn="ctr">
              <a:spcBef>
                <a:spcPts val="1871"/>
              </a:spcBef>
              <a:buNone/>
            </a:pPr>
            <a:endParaRPr lang="ru-RU" sz="4250" b="0" strike="noStrike" spc="-1" dirty="0">
              <a:latin typeface="Arial"/>
            </a:endParaRPr>
          </a:p>
          <a:p>
            <a:pPr algn="ctr">
              <a:spcBef>
                <a:spcPts val="1871"/>
              </a:spcBef>
              <a:buNone/>
            </a:pPr>
            <a:endParaRPr lang="ru-RU" sz="4250" b="0" strike="noStrike" spc="-1" dirty="0">
              <a:latin typeface="Arial"/>
            </a:endParaRPr>
          </a:p>
          <a:p>
            <a:pPr algn="ctr">
              <a:spcBef>
                <a:spcPts val="1871"/>
              </a:spcBef>
              <a:buNone/>
            </a:pPr>
            <a:endParaRPr lang="ru-RU" sz="4250" b="0" strike="noStrike" spc="-1" dirty="0">
              <a:latin typeface="Arial"/>
            </a:endParaRPr>
          </a:p>
        </p:txBody>
      </p:sp>
      <p:sp>
        <p:nvSpPr>
          <p:cNvPr id="42" name="PlaceHolder 2"/>
          <p:cNvSpPr>
            <a:spLocks noGrp="1"/>
          </p:cNvSpPr>
          <p:nvPr>
            <p:ph/>
          </p:nvPr>
        </p:nvSpPr>
        <p:spPr>
          <a:xfrm>
            <a:off x="3780000" y="180000"/>
            <a:ext cx="3098160" cy="7200000"/>
          </a:xfrm>
          <a:prstGeom prst="rect">
            <a:avLst/>
          </a:prstGeom>
          <a:noFill/>
          <a:ln w="36000" cap="rnd">
            <a:solidFill>
              <a:srgbClr val="FF972F"/>
            </a:solidFill>
            <a:prstDash val="dashDot"/>
            <a:round/>
          </a:ln>
        </p:spPr>
        <p:txBody>
          <a:bodyPr lIns="18000" tIns="18000" rIns="18000" bIns="18000" anchor="t">
            <a:normAutofit fontScale="99500" lnSpcReduction="10000"/>
          </a:bodyPr>
          <a:lstStyle/>
          <a:p>
            <a:pPr algn="l">
              <a:buClr>
                <a:srgbClr val="158466"/>
              </a:buClr>
              <a:buSzPct val="45000"/>
            </a:pPr>
            <a:endParaRPr lang="ru-RU" sz="1400" b="1" strike="noStrike" spc="-1" dirty="0" smtClean="0">
              <a:solidFill>
                <a:srgbClr val="5983B0"/>
              </a:solidFill>
              <a:latin typeface="Comic Sans MS" pitchFamily="66" charset="0"/>
            </a:endParaRPr>
          </a:p>
          <a:p>
            <a:pPr algn="l">
              <a:buClr>
                <a:srgbClr val="158466"/>
              </a:buClr>
              <a:buSzPct val="45000"/>
            </a:pPr>
            <a:endParaRPr lang="ru-RU" sz="1400" b="1" strike="noStrike" spc="-1" dirty="0" smtClean="0">
              <a:solidFill>
                <a:srgbClr val="5983B0"/>
              </a:solidFill>
              <a:latin typeface="Comic Sans MS" pitchFamily="66" charset="0"/>
            </a:endParaRPr>
          </a:p>
          <a:p>
            <a:pPr marL="176213" algn="l">
              <a:buClr>
                <a:srgbClr val="158466"/>
              </a:buClr>
              <a:buSzPct val="45000"/>
              <a:buFont typeface="Wingdings" pitchFamily="2" charset="2"/>
              <a:buChar char="Ø"/>
            </a:pPr>
            <a:r>
              <a:rPr lang="ru-RU" sz="1400" b="1" strike="noStrike" spc="-1" dirty="0" smtClean="0">
                <a:solidFill>
                  <a:srgbClr val="5983B0"/>
                </a:solidFill>
                <a:latin typeface="Comic Sans MS" pitchFamily="66" charset="0"/>
              </a:rPr>
              <a:t> Воображение</a:t>
            </a:r>
            <a:r>
              <a:rPr lang="ru-RU" sz="1400" b="1" strike="noStrike" spc="-1" dirty="0">
                <a:solidFill>
                  <a:srgbClr val="5983B0"/>
                </a:solidFill>
                <a:latin typeface="Comic Sans MS" pitchFamily="66" charset="0"/>
              </a:rPr>
              <a:t>! </a:t>
            </a:r>
            <a:endParaRPr lang="ru-RU" sz="1400" b="1" strike="noStrike" spc="-1" dirty="0">
              <a:latin typeface="Comic Sans MS" pitchFamily="66" charset="0"/>
            </a:endParaRPr>
          </a:p>
          <a:p>
            <a:pPr marL="176213" algn="l">
              <a:buClr>
                <a:srgbClr val="158466"/>
              </a:buClr>
              <a:buSzPct val="45000"/>
            </a:pPr>
            <a:r>
              <a:rPr lang="ru-RU" sz="1400" b="1" strike="noStrike" spc="-1" dirty="0">
                <a:solidFill>
                  <a:srgbClr val="5983B0"/>
                </a:solidFill>
                <a:latin typeface="Comic Sans MS" pitchFamily="66" charset="0"/>
              </a:rPr>
              <a:t>Без этого качества нельзя быть </a:t>
            </a:r>
            <a:endParaRPr lang="ru-RU" sz="1400" b="1" strike="noStrike" spc="-1" dirty="0" smtClean="0">
              <a:solidFill>
                <a:srgbClr val="5983B0"/>
              </a:solidFill>
              <a:latin typeface="Comic Sans MS" pitchFamily="66" charset="0"/>
            </a:endParaRPr>
          </a:p>
          <a:p>
            <a:pPr marL="176213" algn="l">
              <a:buClr>
                <a:srgbClr val="158466"/>
              </a:buClr>
              <a:buSzPct val="45000"/>
            </a:pPr>
            <a:r>
              <a:rPr lang="ru-RU" sz="1400" b="1" strike="noStrike" spc="-1" dirty="0" smtClean="0">
                <a:solidFill>
                  <a:srgbClr val="5983B0"/>
                </a:solidFill>
                <a:latin typeface="Comic Sans MS" pitchFamily="66" charset="0"/>
              </a:rPr>
              <a:t>ни </a:t>
            </a:r>
            <a:r>
              <a:rPr lang="ru-RU" sz="1400" b="1" strike="noStrike" spc="-1" dirty="0">
                <a:solidFill>
                  <a:srgbClr val="5983B0"/>
                </a:solidFill>
                <a:latin typeface="Comic Sans MS" pitchFamily="66" charset="0"/>
              </a:rPr>
              <a:t>поэтом, ни философом, </a:t>
            </a:r>
            <a:endParaRPr lang="ru-RU" sz="1400" b="1" strike="noStrike" spc="-1" dirty="0">
              <a:latin typeface="Comic Sans MS" pitchFamily="66" charset="0"/>
            </a:endParaRPr>
          </a:p>
          <a:p>
            <a:pPr marL="176213" algn="l">
              <a:buClr>
                <a:srgbClr val="158466"/>
              </a:buClr>
              <a:buSzPct val="45000"/>
            </a:pPr>
            <a:r>
              <a:rPr lang="ru-RU" sz="1400" b="1" strike="noStrike" spc="-1" dirty="0">
                <a:solidFill>
                  <a:srgbClr val="5983B0"/>
                </a:solidFill>
                <a:latin typeface="Comic Sans MS" pitchFamily="66" charset="0"/>
              </a:rPr>
              <a:t>ни умным человеком, </a:t>
            </a:r>
            <a:endParaRPr lang="ru-RU" sz="1400" b="1" strike="noStrike" spc="-1" dirty="0">
              <a:latin typeface="Comic Sans MS" pitchFamily="66" charset="0"/>
            </a:endParaRPr>
          </a:p>
          <a:p>
            <a:pPr marL="176213" algn="l">
              <a:buClr>
                <a:srgbClr val="158466"/>
              </a:buClr>
              <a:buSzPct val="45000"/>
            </a:pPr>
            <a:r>
              <a:rPr lang="ru-RU" sz="1400" b="1" strike="noStrike" spc="-1" dirty="0">
                <a:solidFill>
                  <a:srgbClr val="5983B0"/>
                </a:solidFill>
                <a:latin typeface="Comic Sans MS" pitchFamily="66" charset="0"/>
              </a:rPr>
              <a:t>ни мыслящим существом, </a:t>
            </a:r>
            <a:endParaRPr lang="ru-RU" sz="1400" b="1" strike="noStrike" spc="-1" dirty="0">
              <a:latin typeface="Comic Sans MS" pitchFamily="66" charset="0"/>
            </a:endParaRPr>
          </a:p>
          <a:p>
            <a:pPr marL="176213" algn="l">
              <a:buClr>
                <a:srgbClr val="158466"/>
              </a:buClr>
              <a:buSzPct val="45000"/>
            </a:pPr>
            <a:r>
              <a:rPr lang="ru-RU" sz="1400" b="1" strike="noStrike" spc="-1" dirty="0">
                <a:solidFill>
                  <a:srgbClr val="5983B0"/>
                </a:solidFill>
                <a:latin typeface="Comic Sans MS" pitchFamily="66" charset="0"/>
              </a:rPr>
              <a:t>ни просто человеком.</a:t>
            </a:r>
            <a:endParaRPr lang="ru-RU" sz="1400" b="1" strike="noStrike" spc="-1" dirty="0">
              <a:latin typeface="Comic Sans MS" pitchFamily="66" charset="0"/>
            </a:endParaRPr>
          </a:p>
          <a:p>
            <a:pPr marL="176213" algn="l">
              <a:buClr>
                <a:srgbClr val="158466"/>
              </a:buClr>
              <a:buSzPct val="45000"/>
            </a:pPr>
            <a:r>
              <a:rPr lang="ru-RU" sz="1100" b="1" i="1" strike="noStrike" spc="-1" dirty="0">
                <a:solidFill>
                  <a:srgbClr val="168253"/>
                </a:solidFill>
                <a:latin typeface="Comic Sans MS" pitchFamily="66" charset="0"/>
              </a:rPr>
              <a:t>Дени Дидро</a:t>
            </a:r>
            <a:endParaRPr lang="ru-RU" sz="1100" b="1" strike="noStrike" spc="-1" dirty="0">
              <a:latin typeface="Comic Sans MS" pitchFamily="66" charset="0"/>
            </a:endParaRPr>
          </a:p>
          <a:p>
            <a:pPr marL="176213" algn="l">
              <a:buClr>
                <a:srgbClr val="158466"/>
              </a:buClr>
              <a:buSzPct val="45000"/>
            </a:pPr>
            <a:r>
              <a:rPr lang="ru-RU" sz="1100" b="1" i="1" strike="noStrike" spc="-1" dirty="0">
                <a:solidFill>
                  <a:srgbClr val="168253"/>
                </a:solidFill>
                <a:latin typeface="Comic Sans MS" pitchFamily="66" charset="0"/>
              </a:rPr>
              <a:t> (писатель, </a:t>
            </a:r>
            <a:r>
              <a:rPr lang="ru-RU" sz="1100" b="1" i="1" strike="noStrike" spc="-1" dirty="0" smtClean="0">
                <a:solidFill>
                  <a:srgbClr val="168253"/>
                </a:solidFill>
                <a:latin typeface="Comic Sans MS" pitchFamily="66" charset="0"/>
              </a:rPr>
              <a:t>философ, </a:t>
            </a:r>
            <a:r>
              <a:rPr lang="ru-RU" sz="1100" b="1" i="1" strike="noStrike" spc="-1" dirty="0">
                <a:solidFill>
                  <a:srgbClr val="168253"/>
                </a:solidFill>
                <a:latin typeface="Comic Sans MS" pitchFamily="66" charset="0"/>
              </a:rPr>
              <a:t>18 век)</a:t>
            </a:r>
            <a:endParaRPr lang="ru-RU" sz="1100" b="1" strike="noStrike" spc="-1" dirty="0">
              <a:latin typeface="Comic Sans MS" pitchFamily="66" charset="0"/>
            </a:endParaRPr>
          </a:p>
          <a:p>
            <a:pPr marL="176213" algn="l">
              <a:buClr>
                <a:srgbClr val="158466"/>
              </a:buClr>
              <a:buSzPct val="45000"/>
              <a:buFont typeface="OpenSymbol"/>
              <a:buChar char="☺"/>
            </a:pPr>
            <a:endParaRPr lang="ru-RU" sz="1100" b="1" strike="noStrike" spc="-1" dirty="0">
              <a:latin typeface="Comic Sans MS" pitchFamily="66" charset="0"/>
            </a:endParaRPr>
          </a:p>
          <a:p>
            <a:pPr marL="176213" algn="l">
              <a:buClr>
                <a:srgbClr val="158466"/>
              </a:buClr>
              <a:buSzPct val="45000"/>
              <a:buFont typeface="Wingdings" pitchFamily="2" charset="2"/>
              <a:buChar char="Ø"/>
            </a:pPr>
            <a:r>
              <a:rPr lang="ru-RU" sz="1400" b="1" strike="noStrike" spc="-1" dirty="0" smtClean="0">
                <a:solidFill>
                  <a:srgbClr val="5983B0"/>
                </a:solidFill>
                <a:latin typeface="Comic Sans MS" pitchFamily="66" charset="0"/>
              </a:rPr>
              <a:t> То</a:t>
            </a:r>
            <a:r>
              <a:rPr lang="ru-RU" sz="1400" b="1" strike="noStrike" spc="-1" dirty="0">
                <a:solidFill>
                  <a:srgbClr val="5983B0"/>
                </a:solidFill>
                <a:latin typeface="Comic Sans MS" pitchFamily="66" charset="0"/>
              </a:rPr>
              <a:t>, что ныне принято как бесспорная истина, некогда казалось лишь плодом фантазии.</a:t>
            </a:r>
            <a:endParaRPr lang="ru-RU" sz="1400" b="1" strike="noStrike" spc="-1" dirty="0">
              <a:latin typeface="Comic Sans MS" pitchFamily="66" charset="0"/>
            </a:endParaRPr>
          </a:p>
          <a:p>
            <a:pPr marL="176213" algn="l">
              <a:buClr>
                <a:srgbClr val="158466"/>
              </a:buClr>
              <a:buSzPct val="45000"/>
            </a:pPr>
            <a:r>
              <a:rPr lang="ru-RU" sz="1200" b="1" i="1" strike="noStrike" spc="-1" dirty="0">
                <a:solidFill>
                  <a:srgbClr val="168253"/>
                </a:solidFill>
                <a:latin typeface="Comic Sans MS" pitchFamily="66" charset="0"/>
              </a:rPr>
              <a:t>Уильям Блейк </a:t>
            </a:r>
            <a:endParaRPr lang="ru-RU" sz="1200" b="1" strike="noStrike" spc="-1" dirty="0">
              <a:latin typeface="Comic Sans MS" pitchFamily="66" charset="0"/>
            </a:endParaRPr>
          </a:p>
          <a:p>
            <a:pPr marL="176213" algn="l">
              <a:buClr>
                <a:srgbClr val="158466"/>
              </a:buClr>
              <a:buSzPct val="45000"/>
            </a:pPr>
            <a:r>
              <a:rPr lang="ru-RU" sz="1200" b="1" i="1" strike="noStrike" spc="-1" dirty="0">
                <a:solidFill>
                  <a:srgbClr val="168253"/>
                </a:solidFill>
                <a:latin typeface="Comic Sans MS" pitchFamily="66" charset="0"/>
              </a:rPr>
              <a:t>(поэт, художник, 18-19 </a:t>
            </a:r>
            <a:r>
              <a:rPr lang="ru-RU" sz="1200" b="1" i="1" strike="noStrike" spc="-1" dirty="0" err="1">
                <a:solidFill>
                  <a:srgbClr val="168253"/>
                </a:solidFill>
                <a:latin typeface="Comic Sans MS" pitchFamily="66" charset="0"/>
              </a:rPr>
              <a:t>вв</a:t>
            </a:r>
            <a:r>
              <a:rPr lang="ru-RU" sz="1200" b="1" i="1" strike="noStrike" spc="-1" dirty="0">
                <a:solidFill>
                  <a:srgbClr val="168253"/>
                </a:solidFill>
                <a:latin typeface="Comic Sans MS" pitchFamily="66" charset="0"/>
              </a:rPr>
              <a:t>)</a:t>
            </a:r>
            <a:endParaRPr lang="ru-RU" sz="1200" b="1" strike="noStrike" spc="-1" dirty="0">
              <a:latin typeface="Comic Sans MS" pitchFamily="66" charset="0"/>
            </a:endParaRPr>
          </a:p>
          <a:p>
            <a:pPr marL="176213" algn="l">
              <a:buClr>
                <a:srgbClr val="158466"/>
              </a:buClr>
              <a:buSzPct val="45000"/>
            </a:pPr>
            <a:endParaRPr lang="ru-RU" sz="1200" b="1" strike="noStrike" spc="-1" dirty="0">
              <a:latin typeface="Comic Sans MS" pitchFamily="66" charset="0"/>
            </a:endParaRPr>
          </a:p>
          <a:p>
            <a:pPr marL="176213" algn="l">
              <a:buClr>
                <a:srgbClr val="158466"/>
              </a:buClr>
              <a:buSzPct val="45000"/>
              <a:buFont typeface="Wingdings" pitchFamily="2" charset="2"/>
              <a:buChar char="Ø"/>
            </a:pPr>
            <a:r>
              <a:rPr lang="ru-RU" sz="1400" b="1" strike="noStrike" spc="-1" dirty="0" smtClean="0">
                <a:solidFill>
                  <a:srgbClr val="5983B0"/>
                </a:solidFill>
                <a:latin typeface="Comic Sans MS" pitchFamily="66" charset="0"/>
              </a:rPr>
              <a:t> Воображение </a:t>
            </a:r>
            <a:r>
              <a:rPr lang="ru-RU" sz="1400" b="1" strike="noStrike" spc="-1" dirty="0">
                <a:solidFill>
                  <a:srgbClr val="5983B0"/>
                </a:solidFill>
                <a:latin typeface="Comic Sans MS" pitchFamily="66" charset="0"/>
              </a:rPr>
              <a:t>важнее знания.</a:t>
            </a:r>
            <a:endParaRPr lang="ru-RU" sz="1400" b="1" strike="noStrike" spc="-1" dirty="0">
              <a:latin typeface="Comic Sans MS" pitchFamily="66" charset="0"/>
            </a:endParaRPr>
          </a:p>
          <a:p>
            <a:pPr marL="176213" algn="l">
              <a:buClr>
                <a:srgbClr val="158466"/>
              </a:buClr>
              <a:buSzPct val="45000"/>
            </a:pPr>
            <a:r>
              <a:rPr lang="ru-RU" sz="1100" b="1" i="1" strike="noStrike" spc="-1" dirty="0">
                <a:solidFill>
                  <a:srgbClr val="168253"/>
                </a:solidFill>
                <a:latin typeface="Comic Sans MS" pitchFamily="66" charset="0"/>
              </a:rPr>
              <a:t>Альберт Эйнштейн </a:t>
            </a:r>
            <a:endParaRPr lang="ru-RU" sz="1100" b="1" strike="noStrike" spc="-1" dirty="0">
              <a:latin typeface="Comic Sans MS" pitchFamily="66" charset="0"/>
            </a:endParaRPr>
          </a:p>
          <a:p>
            <a:pPr marL="176213" algn="l">
              <a:buClr>
                <a:srgbClr val="158466"/>
              </a:buClr>
              <a:buSzPct val="45000"/>
            </a:pPr>
            <a:r>
              <a:rPr lang="ru-RU" sz="1100" b="1" i="1" strike="noStrike" spc="-1" dirty="0">
                <a:solidFill>
                  <a:srgbClr val="168253"/>
                </a:solidFill>
                <a:latin typeface="Comic Sans MS" pitchFamily="66" charset="0"/>
              </a:rPr>
              <a:t>(физик-теоретик, 19 век)</a:t>
            </a:r>
            <a:endParaRPr lang="ru-RU" sz="1100" b="1" strike="noStrike" spc="-1" dirty="0">
              <a:latin typeface="Comic Sans MS" pitchFamily="66" charset="0"/>
            </a:endParaRPr>
          </a:p>
          <a:p>
            <a:pPr marL="176213" algn="l">
              <a:buClr>
                <a:srgbClr val="158466"/>
              </a:buClr>
              <a:buSzPct val="45000"/>
              <a:buFont typeface="OpenSymbol"/>
              <a:buChar char="☺"/>
            </a:pPr>
            <a:endParaRPr lang="ru-RU" sz="1100" b="1" strike="noStrike" spc="-1" dirty="0">
              <a:latin typeface="Comic Sans MS" pitchFamily="66" charset="0"/>
            </a:endParaRPr>
          </a:p>
          <a:p>
            <a:pPr marL="176213" algn="l">
              <a:buClr>
                <a:srgbClr val="158466"/>
              </a:buClr>
              <a:buSzPct val="45000"/>
              <a:buFont typeface="Wingdings" pitchFamily="2" charset="2"/>
              <a:buChar char="Ø"/>
            </a:pPr>
            <a:r>
              <a:rPr lang="ru-RU" sz="1400" b="1" strike="noStrike" spc="-1" dirty="0" smtClean="0">
                <a:solidFill>
                  <a:srgbClr val="5983B0"/>
                </a:solidFill>
                <a:latin typeface="Comic Sans MS" pitchFamily="66" charset="0"/>
              </a:rPr>
              <a:t> Воображение </a:t>
            </a:r>
            <a:r>
              <a:rPr lang="ru-RU" sz="1400" b="1" strike="noStrike" spc="-1" dirty="0">
                <a:solidFill>
                  <a:srgbClr val="5983B0"/>
                </a:solidFill>
                <a:latin typeface="Comic Sans MS" pitchFamily="66" charset="0"/>
              </a:rPr>
              <a:t>— синоним способности к открытиям.</a:t>
            </a:r>
            <a:endParaRPr lang="ru-RU" sz="1400" b="1" strike="noStrike" spc="-1" dirty="0">
              <a:latin typeface="Comic Sans MS" pitchFamily="66" charset="0"/>
            </a:endParaRPr>
          </a:p>
          <a:p>
            <a:pPr marL="176213" algn="l">
              <a:buClr>
                <a:srgbClr val="158466"/>
              </a:buClr>
              <a:buSzPct val="45000"/>
            </a:pPr>
            <a:r>
              <a:rPr lang="ru-RU" sz="1100" b="1" i="1" strike="noStrike" spc="-1" dirty="0">
                <a:solidFill>
                  <a:srgbClr val="168253"/>
                </a:solidFill>
                <a:latin typeface="Comic Sans MS" pitchFamily="66" charset="0"/>
              </a:rPr>
              <a:t>Федерико Гарсиа Лорка </a:t>
            </a:r>
            <a:endParaRPr lang="ru-RU" sz="1100" b="1" strike="noStrike" spc="-1" dirty="0">
              <a:latin typeface="Comic Sans MS" pitchFamily="66" charset="0"/>
            </a:endParaRPr>
          </a:p>
          <a:p>
            <a:pPr marL="176213" algn="l">
              <a:buClr>
                <a:srgbClr val="158466"/>
              </a:buClr>
              <a:buSzPct val="45000"/>
            </a:pPr>
            <a:r>
              <a:rPr lang="ru-RU" sz="1100" b="1" i="1" strike="noStrike" spc="-1" dirty="0">
                <a:solidFill>
                  <a:srgbClr val="168253"/>
                </a:solidFill>
                <a:latin typeface="Comic Sans MS" pitchFamily="66" charset="0"/>
              </a:rPr>
              <a:t>(поэт и драматург, 20 век)</a:t>
            </a:r>
            <a:endParaRPr lang="ru-RU" sz="1100" b="1" strike="noStrike" spc="-1" dirty="0">
              <a:latin typeface="Comic Sans MS" pitchFamily="66" charset="0"/>
            </a:endParaRPr>
          </a:p>
          <a:p>
            <a:pPr indent="141288" algn="l">
              <a:buClr>
                <a:srgbClr val="158466"/>
              </a:buClr>
              <a:buSzPct val="45000"/>
              <a:buFont typeface="OpenSymbol"/>
              <a:buChar char="☺"/>
            </a:pPr>
            <a:endParaRPr lang="ru-RU" sz="1050" b="1" spc="-1" dirty="0">
              <a:latin typeface="Comic Sans MS" pitchFamily="66" charset="0"/>
            </a:endParaRPr>
          </a:p>
          <a:p>
            <a:pPr indent="141288" algn="l">
              <a:buClr>
                <a:srgbClr val="158466"/>
              </a:buClr>
              <a:buSzPct val="45000"/>
              <a:buFont typeface="OpenSymbol"/>
              <a:buChar char="☺"/>
            </a:pPr>
            <a:endParaRPr lang="ru-RU" sz="1050" b="1" strike="noStrike" spc="-1" dirty="0">
              <a:latin typeface="Comic Sans MS" pitchFamily="66" charset="0"/>
            </a:endParaRPr>
          </a:p>
          <a:p>
            <a:pPr indent="141288" algn="l">
              <a:buClr>
                <a:srgbClr val="158466"/>
              </a:buClr>
              <a:buSzPct val="45000"/>
              <a:buFont typeface="OpenSymbol"/>
              <a:buChar char="☺"/>
            </a:pPr>
            <a:endParaRPr lang="ru-RU" sz="1050" b="1" strike="noStrike" spc="-1" dirty="0">
              <a:latin typeface="Comic Sans MS" pitchFamily="66" charset="0"/>
            </a:endParaRPr>
          </a:p>
          <a:p>
            <a:pPr indent="141288" algn="r">
              <a:buClr>
                <a:srgbClr val="158466"/>
              </a:buClr>
              <a:buSzPct val="45000"/>
            </a:pPr>
            <a:endParaRPr lang="ru-RU" sz="1800" b="1" strike="noStrike" spc="-1" baseline="-8000" dirty="0" smtClean="0">
              <a:solidFill>
                <a:srgbClr val="5983B0"/>
              </a:solidFill>
              <a:latin typeface="Comic Sans MS" pitchFamily="66" charset="0"/>
            </a:endParaRPr>
          </a:p>
          <a:p>
            <a:pPr indent="141288" algn="r">
              <a:buClr>
                <a:srgbClr val="158466"/>
              </a:buClr>
              <a:buSzPct val="45000"/>
            </a:pPr>
            <a:r>
              <a:rPr lang="ru-RU" sz="1800" b="1" strike="noStrike" spc="-1" baseline="-8000" dirty="0" smtClean="0">
                <a:solidFill>
                  <a:srgbClr val="5983B0"/>
                </a:solidFill>
                <a:latin typeface="Comic Sans MS" pitchFamily="66" charset="0"/>
              </a:rPr>
              <a:t>МБДОУ </a:t>
            </a:r>
            <a:r>
              <a:rPr lang="ru-RU" sz="1800" b="1" strike="noStrike" spc="-1" baseline="-8000" dirty="0">
                <a:solidFill>
                  <a:srgbClr val="5983B0"/>
                </a:solidFill>
                <a:latin typeface="Comic Sans MS" pitchFamily="66" charset="0"/>
              </a:rPr>
              <a:t>«Детский сад общеразвивающего вида №1 «Маленькая страна» </a:t>
            </a:r>
            <a:endParaRPr lang="ru-RU" b="1" spc="-1" baseline="-8000" dirty="0">
              <a:solidFill>
                <a:srgbClr val="5983B0"/>
              </a:solidFill>
              <a:latin typeface="Comic Sans MS" pitchFamily="66" charset="0"/>
            </a:endParaRPr>
          </a:p>
          <a:p>
            <a:pPr indent="141288" algn="r">
              <a:buClr>
                <a:srgbClr val="158466"/>
              </a:buClr>
              <a:buSzPct val="45000"/>
            </a:pPr>
            <a:r>
              <a:rPr lang="ru-RU" sz="1800" b="1" strike="noStrike" spc="-1" baseline="-8000" dirty="0" smtClean="0">
                <a:solidFill>
                  <a:srgbClr val="5983B0"/>
                </a:solidFill>
                <a:latin typeface="Comic Sans MS" pitchFamily="66" charset="0"/>
              </a:rPr>
              <a:t>г</a:t>
            </a:r>
            <a:r>
              <a:rPr lang="ru-RU" sz="1800" b="1" strike="noStrike" spc="-1" baseline="-8000" dirty="0">
                <a:solidFill>
                  <a:srgbClr val="5983B0"/>
                </a:solidFill>
                <a:latin typeface="Comic Sans MS" pitchFamily="66" charset="0"/>
              </a:rPr>
              <a:t>. Новочебоксарска </a:t>
            </a:r>
            <a:endParaRPr lang="ru-RU" b="1" spc="-1" baseline="-8000" dirty="0">
              <a:solidFill>
                <a:srgbClr val="5983B0"/>
              </a:solidFill>
              <a:latin typeface="Comic Sans MS" pitchFamily="66" charset="0"/>
            </a:endParaRPr>
          </a:p>
          <a:p>
            <a:pPr indent="141288" algn="r">
              <a:buClr>
                <a:srgbClr val="158466"/>
              </a:buClr>
              <a:buSzPct val="45000"/>
            </a:pPr>
            <a:r>
              <a:rPr lang="ru-RU" sz="1800" b="1" strike="noStrike" spc="-1" baseline="-8000" dirty="0" smtClean="0">
                <a:solidFill>
                  <a:srgbClr val="5983B0"/>
                </a:solidFill>
                <a:latin typeface="Comic Sans MS" pitchFamily="66" charset="0"/>
              </a:rPr>
              <a:t>Чувашской </a:t>
            </a:r>
            <a:r>
              <a:rPr lang="ru-RU" sz="1800" b="1" strike="noStrike" spc="-1" baseline="-8000" dirty="0">
                <a:solidFill>
                  <a:srgbClr val="5983B0"/>
                </a:solidFill>
                <a:latin typeface="Comic Sans MS" pitchFamily="66" charset="0"/>
              </a:rPr>
              <a:t>Республики</a:t>
            </a:r>
            <a:endParaRPr lang="ru-RU" sz="1800" b="1" strike="noStrike" spc="-1" dirty="0">
              <a:latin typeface="Comic Sans MS" pitchFamily="66" charset="0"/>
            </a:endParaRPr>
          </a:p>
          <a:p>
            <a:pPr indent="141288" algn="r">
              <a:buClr>
                <a:srgbClr val="158466"/>
              </a:buClr>
              <a:buSzPct val="45000"/>
            </a:pPr>
            <a:r>
              <a:rPr lang="ru-RU" sz="1800" b="1" strike="noStrike" spc="-1" baseline="-8000" dirty="0">
                <a:solidFill>
                  <a:srgbClr val="5983B0"/>
                </a:solidFill>
                <a:latin typeface="Comic Sans MS" pitchFamily="66" charset="0"/>
              </a:rPr>
              <a:t>Телефон: 8 (8352) 76-27-06</a:t>
            </a:r>
            <a:endParaRPr lang="ru-RU" sz="1800" b="1" strike="noStrike" spc="-1" dirty="0">
              <a:latin typeface="Comic Sans MS" pitchFamily="66" charset="0"/>
            </a:endParaRPr>
          </a:p>
          <a:p>
            <a:pPr indent="141288" algn="r">
              <a:buClr>
                <a:srgbClr val="158466"/>
              </a:buClr>
              <a:buSzPct val="45000"/>
            </a:pPr>
            <a:r>
              <a:rPr lang="ru-RU" sz="1800" b="1" strike="noStrike" spc="-1" baseline="-8000" dirty="0" smtClean="0">
                <a:solidFill>
                  <a:srgbClr val="5983B0"/>
                </a:solidFill>
                <a:latin typeface="Comic Sans MS" pitchFamily="66" charset="0"/>
              </a:rPr>
              <a:t>воспитатель</a:t>
            </a:r>
            <a:endParaRPr lang="ru-RU" sz="1800" b="1" strike="noStrike" spc="-1" dirty="0">
              <a:latin typeface="Comic Sans MS" pitchFamily="66" charset="0"/>
            </a:endParaRPr>
          </a:p>
          <a:p>
            <a:pPr indent="141288" algn="r">
              <a:buClr>
                <a:srgbClr val="158466"/>
              </a:buClr>
              <a:buSzPct val="45000"/>
            </a:pPr>
            <a:r>
              <a:rPr lang="ru-RU" sz="1800" b="1" strike="noStrike" spc="-1" baseline="-8000" dirty="0" err="1">
                <a:solidFill>
                  <a:srgbClr val="5983B0"/>
                </a:solidFill>
                <a:latin typeface="Comic Sans MS" pitchFamily="66" charset="0"/>
              </a:rPr>
              <a:t>Катанаева</a:t>
            </a:r>
            <a:r>
              <a:rPr lang="ru-RU" sz="1800" b="1" strike="noStrike" spc="-1" baseline="-8000" dirty="0">
                <a:solidFill>
                  <a:srgbClr val="5983B0"/>
                </a:solidFill>
                <a:latin typeface="Comic Sans MS" pitchFamily="66" charset="0"/>
              </a:rPr>
              <a:t> Евгения Геннадьевна </a:t>
            </a:r>
            <a:endParaRPr lang="ru-RU" sz="1800" b="1" strike="noStrike" spc="-1" dirty="0">
              <a:latin typeface="Comic Sans MS" pitchFamily="66" charset="0"/>
            </a:endParaRPr>
          </a:p>
          <a:p>
            <a:pPr marL="360000" indent="-324000" algn="just">
              <a:buClr>
                <a:srgbClr val="158466"/>
              </a:buClr>
              <a:buSzPct val="45000"/>
              <a:buFont typeface="OpenSymbol"/>
              <a:buChar char="☺"/>
            </a:pPr>
            <a:endParaRPr lang="ru-RU" sz="1800" b="1" strike="noStrike" spc="-1" dirty="0">
              <a:latin typeface="Arial"/>
            </a:endParaRPr>
          </a:p>
        </p:txBody>
      </p:sp>
      <p:pic>
        <p:nvPicPr>
          <p:cNvPr id="43" name="Рисунок 42"/>
          <p:cNvPicPr/>
          <p:nvPr/>
        </p:nvPicPr>
        <p:blipFill>
          <a:blip r:embed="rId2"/>
          <a:stretch/>
        </p:blipFill>
        <p:spPr>
          <a:xfrm>
            <a:off x="7532739" y="3995861"/>
            <a:ext cx="2814763" cy="2232248"/>
          </a:xfrm>
          <a:prstGeom prst="rect">
            <a:avLst/>
          </a:prstGeom>
          <a:ln w="0">
            <a:noFill/>
          </a:ln>
        </p:spPr>
      </p:pic>
      <p:sp>
        <p:nvSpPr>
          <p:cNvPr id="44" name="PlaceHolder 3"/>
          <p:cNvSpPr>
            <a:spLocks noGrp="1"/>
          </p:cNvSpPr>
          <p:nvPr>
            <p:ph/>
          </p:nvPr>
        </p:nvSpPr>
        <p:spPr>
          <a:xfrm>
            <a:off x="180000" y="180000"/>
            <a:ext cx="3060000" cy="7200000"/>
          </a:xfrm>
          <a:prstGeom prst="rect">
            <a:avLst/>
          </a:prstGeom>
          <a:noFill/>
          <a:ln w="36000" cap="rnd">
            <a:solidFill>
              <a:srgbClr val="FFFF00"/>
            </a:solidFill>
            <a:prstDash val="dashDot"/>
            <a:round/>
          </a:ln>
        </p:spPr>
        <p:txBody>
          <a:bodyPr lIns="18000" tIns="18000" rIns="18000" bIns="18000" anchor="t">
            <a:normAutofit fontScale="25000" lnSpcReduction="20000"/>
          </a:bodyPr>
          <a:lstStyle/>
          <a:p>
            <a:pPr marL="180000" algn="just">
              <a:lnSpc>
                <a:spcPct val="120000"/>
              </a:lnSpc>
              <a:buClr>
                <a:srgbClr val="158466"/>
              </a:buClr>
              <a:buSzPct val="45000"/>
            </a:pPr>
            <a:r>
              <a:rPr lang="ru-RU" sz="4800" b="1" strike="noStrike" spc="-1" dirty="0" smtClean="0">
                <a:solidFill>
                  <a:srgbClr val="5B277D"/>
                </a:solidFill>
                <a:latin typeface="Comic Sans MS"/>
              </a:rPr>
              <a:t>Игры </a:t>
            </a:r>
            <a:r>
              <a:rPr lang="ru-RU" sz="4800" b="1" strike="noStrike" spc="-1" dirty="0">
                <a:solidFill>
                  <a:srgbClr val="5B277D"/>
                </a:solidFill>
                <a:latin typeface="Comic Sans MS"/>
              </a:rPr>
              <a:t>и </a:t>
            </a:r>
            <a:r>
              <a:rPr lang="ru-RU" sz="4800" b="1" strike="noStrike" spc="-1" dirty="0">
                <a:solidFill>
                  <a:srgbClr val="5B277D"/>
                </a:solidFill>
                <a:latin typeface="Comic Sans MS" pitchFamily="66" charset="0"/>
              </a:rPr>
              <a:t>упражнения для развития воображения </a:t>
            </a:r>
            <a:r>
              <a:rPr lang="ru-RU" sz="4800" b="1" strike="noStrike" spc="-1" dirty="0" smtClean="0">
                <a:solidFill>
                  <a:srgbClr val="5B277D"/>
                </a:solidFill>
                <a:latin typeface="Comic Sans MS" pitchFamily="66" charset="0"/>
              </a:rPr>
              <a:t>дошкольников</a:t>
            </a:r>
          </a:p>
          <a:p>
            <a:pPr marL="180000" algn="just">
              <a:lnSpc>
                <a:spcPct val="120000"/>
              </a:lnSpc>
              <a:buClr>
                <a:srgbClr val="158466"/>
              </a:buClr>
              <a:buSzPct val="45000"/>
            </a:pPr>
            <a:endParaRPr lang="ru-RU" sz="4800" b="1" strike="noStrike" spc="-1" dirty="0">
              <a:latin typeface="Comic Sans MS" pitchFamily="66" charset="0"/>
            </a:endParaRPr>
          </a:p>
          <a:p>
            <a:pPr marL="88900" algn="just">
              <a:lnSpc>
                <a:spcPct val="120000"/>
              </a:lnSpc>
              <a:buClr>
                <a:srgbClr val="158466"/>
              </a:buClr>
              <a:buSzPct val="45000"/>
              <a:tabLst>
                <a:tab pos="2874963" algn="l"/>
              </a:tabLst>
            </a:pPr>
            <a:r>
              <a:rPr lang="ru-RU" sz="4000" b="1" spc="-1" dirty="0">
                <a:solidFill>
                  <a:srgbClr val="FF4000"/>
                </a:solidFill>
                <a:latin typeface="Comic Sans MS" pitchFamily="66" charset="0"/>
              </a:rPr>
              <a:t> </a:t>
            </a:r>
            <a:r>
              <a:rPr lang="ru-RU" sz="4000" b="1" spc="-1" dirty="0" smtClean="0">
                <a:solidFill>
                  <a:srgbClr val="FF4000"/>
                </a:solidFill>
                <a:latin typeface="Comic Sans MS" pitchFamily="66" charset="0"/>
              </a:rPr>
              <a:t>      </a:t>
            </a:r>
            <a:r>
              <a:rPr lang="ru-RU" sz="4000" b="1" strike="noStrike" spc="-1" dirty="0" smtClean="0">
                <a:solidFill>
                  <a:srgbClr val="FF4000"/>
                </a:solidFill>
                <a:latin typeface="Comic Sans MS" pitchFamily="66" charset="0"/>
              </a:rPr>
              <a:t>1</a:t>
            </a:r>
            <a:r>
              <a:rPr lang="ru-RU" sz="4000" b="1" strike="noStrike" spc="-1" dirty="0">
                <a:solidFill>
                  <a:srgbClr val="FF4000"/>
                </a:solidFill>
                <a:latin typeface="Comic Sans MS" pitchFamily="66" charset="0"/>
              </a:rPr>
              <a:t>.  «На что похожи наши ладошки»</a:t>
            </a:r>
            <a:endParaRPr lang="ru-RU" sz="4000" b="1" strike="noStrike" spc="-1" dirty="0">
              <a:latin typeface="Comic Sans MS" pitchFamily="66" charset="0"/>
            </a:endParaRPr>
          </a:p>
          <a:p>
            <a:pPr marL="88900" algn="just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rgbClr val="158466"/>
              </a:buClr>
              <a:buSzPct val="45000"/>
              <a:tabLst>
                <a:tab pos="2874963" algn="l"/>
              </a:tabLst>
            </a:pPr>
            <a:r>
              <a:rPr lang="ru-RU" sz="4000" b="0" strike="noStrike" spc="-1" dirty="0">
                <a:solidFill>
                  <a:srgbClr val="5B277D"/>
                </a:solidFill>
                <a:latin typeface="Comic Sans MS" pitchFamily="66" charset="0"/>
              </a:rPr>
              <a:t> Предложить детям обвести красками или карандашами собственную ладошку (или две) и придумать, пофантазировать «Что это может быть?» (дерево, птицы, бабочка и т.д.). Предложить создать рисунок на основе обведенных ладошек</a:t>
            </a:r>
            <a:r>
              <a:rPr lang="ru-RU" sz="4000" b="0" strike="noStrike" spc="-1" dirty="0" smtClean="0">
                <a:solidFill>
                  <a:srgbClr val="5B277D"/>
                </a:solidFill>
                <a:latin typeface="Comic Sans MS" pitchFamily="66" charset="0"/>
              </a:rPr>
              <a:t>.</a:t>
            </a:r>
          </a:p>
          <a:p>
            <a:pPr marL="36000" algn="just">
              <a:lnSpc>
                <a:spcPct val="120000"/>
              </a:lnSpc>
              <a:buClr>
                <a:srgbClr val="158466"/>
              </a:buClr>
              <a:buSzPct val="45000"/>
            </a:pPr>
            <a:endParaRPr lang="ru-RU" sz="4000" b="1" strike="noStrike" spc="-1" dirty="0">
              <a:latin typeface="Comic Sans MS" pitchFamily="66" charset="0"/>
            </a:endParaRPr>
          </a:p>
          <a:p>
            <a:pPr marL="36000" algn="just">
              <a:lnSpc>
                <a:spcPct val="120000"/>
              </a:lnSpc>
              <a:buClr>
                <a:srgbClr val="158466"/>
              </a:buClr>
              <a:buSzPct val="45000"/>
            </a:pPr>
            <a:r>
              <a:rPr lang="ru-RU" sz="4000" b="1" strike="noStrike" spc="-1" dirty="0">
                <a:solidFill>
                  <a:srgbClr val="FF860D"/>
                </a:solidFill>
                <a:latin typeface="Comic Sans MS" pitchFamily="66" charset="0"/>
              </a:rPr>
              <a:t> </a:t>
            </a:r>
            <a:r>
              <a:rPr lang="ru-RU" sz="4000" b="1" strike="noStrike" spc="-1" dirty="0" smtClean="0">
                <a:solidFill>
                  <a:srgbClr val="FF860D"/>
                </a:solidFill>
                <a:latin typeface="Comic Sans MS" pitchFamily="66" charset="0"/>
              </a:rPr>
              <a:t>     2</a:t>
            </a:r>
            <a:r>
              <a:rPr lang="ru-RU" sz="4000" b="1" strike="noStrike" spc="-1" dirty="0">
                <a:solidFill>
                  <a:srgbClr val="FF860D"/>
                </a:solidFill>
                <a:latin typeface="Comic Sans MS" pitchFamily="66" charset="0"/>
              </a:rPr>
              <a:t>. «Три краски».</a:t>
            </a:r>
            <a:endParaRPr lang="ru-RU" sz="4000" b="1" strike="noStrike" spc="-1" dirty="0">
              <a:latin typeface="Comic Sans MS" pitchFamily="66" charset="0"/>
            </a:endParaRPr>
          </a:p>
          <a:p>
            <a:pPr marL="36000" algn="just">
              <a:lnSpc>
                <a:spcPct val="120000"/>
              </a:lnSpc>
              <a:buClr>
                <a:srgbClr val="158466"/>
              </a:buClr>
              <a:buSzPct val="45000"/>
            </a:pPr>
            <a:r>
              <a:rPr lang="ru-RU" sz="4000" b="0" strike="noStrike" spc="-1" dirty="0">
                <a:solidFill>
                  <a:srgbClr val="5B277D"/>
                </a:solidFill>
                <a:latin typeface="Comic Sans MS" pitchFamily="66" charset="0"/>
              </a:rPr>
              <a:t>Предложить детям взять три краски, по их </a:t>
            </a:r>
            <a:r>
              <a:rPr lang="ru-RU" sz="4000" b="0" strike="noStrike" spc="-1" dirty="0" err="1">
                <a:solidFill>
                  <a:srgbClr val="5B277D"/>
                </a:solidFill>
                <a:latin typeface="Comic Sans MS" pitchFamily="66" charset="0"/>
              </a:rPr>
              <a:t>мнению,наиболее</a:t>
            </a:r>
            <a:r>
              <a:rPr lang="ru-RU" sz="4000" b="0" strike="noStrike" spc="-1" dirty="0">
                <a:solidFill>
                  <a:srgbClr val="5B277D"/>
                </a:solidFill>
                <a:latin typeface="Comic Sans MS" pitchFamily="66" charset="0"/>
              </a:rPr>
              <a:t> подходящие друг другу, и заполнить ими весь лист любым образом. На что похож рисунок</a:t>
            </a:r>
            <a:r>
              <a:rPr lang="ru-RU" sz="4000" b="0" strike="noStrike" spc="-1" dirty="0" smtClean="0">
                <a:solidFill>
                  <a:srgbClr val="5B277D"/>
                </a:solidFill>
                <a:latin typeface="Comic Sans MS" pitchFamily="66" charset="0"/>
              </a:rPr>
              <a:t>?</a:t>
            </a:r>
          </a:p>
          <a:p>
            <a:pPr marL="36000" algn="just">
              <a:lnSpc>
                <a:spcPct val="120000"/>
              </a:lnSpc>
              <a:buClr>
                <a:srgbClr val="158466"/>
              </a:buClr>
              <a:buSzPct val="45000"/>
            </a:pPr>
            <a:endParaRPr lang="ru-RU" sz="4000" b="1" strike="noStrike" spc="-1" dirty="0">
              <a:latin typeface="Comic Sans MS" pitchFamily="66" charset="0"/>
            </a:endParaRPr>
          </a:p>
          <a:p>
            <a:pPr marL="36000" algn="just">
              <a:lnSpc>
                <a:spcPct val="120000"/>
              </a:lnSpc>
              <a:buClr>
                <a:srgbClr val="158466"/>
              </a:buClr>
              <a:buSzPct val="45000"/>
            </a:pPr>
            <a:r>
              <a:rPr lang="ru-RU" sz="4000" b="1" strike="noStrike" spc="-1" dirty="0">
                <a:solidFill>
                  <a:srgbClr val="FFBF00"/>
                </a:solidFill>
                <a:latin typeface="Comic Sans MS" pitchFamily="66" charset="0"/>
              </a:rPr>
              <a:t> </a:t>
            </a:r>
            <a:r>
              <a:rPr lang="ru-RU" sz="4000" b="1" strike="noStrike" spc="-1" dirty="0" smtClean="0">
                <a:solidFill>
                  <a:srgbClr val="FFBF00"/>
                </a:solidFill>
                <a:latin typeface="Comic Sans MS" pitchFamily="66" charset="0"/>
              </a:rPr>
              <a:t>     3</a:t>
            </a:r>
            <a:r>
              <a:rPr lang="ru-RU" sz="4000" b="1" strike="noStrike" spc="-1" dirty="0">
                <a:solidFill>
                  <a:srgbClr val="FFBF00"/>
                </a:solidFill>
                <a:latin typeface="Comic Sans MS" pitchFamily="66" charset="0"/>
              </a:rPr>
              <a:t>. «Волшебные кляксы».</a:t>
            </a:r>
            <a:endParaRPr lang="ru-RU" sz="4000" b="1" strike="noStrike" spc="-1" dirty="0">
              <a:latin typeface="Comic Sans MS" pitchFamily="66" charset="0"/>
            </a:endParaRPr>
          </a:p>
          <a:p>
            <a:pPr marL="36000" algn="just">
              <a:lnSpc>
                <a:spcPct val="120000"/>
              </a:lnSpc>
              <a:buClr>
                <a:srgbClr val="158466"/>
              </a:buClr>
              <a:buSzPct val="45000"/>
            </a:pPr>
            <a:r>
              <a:rPr lang="ru-RU" sz="4000" b="0" strike="noStrike" spc="-1" dirty="0">
                <a:solidFill>
                  <a:srgbClr val="5B277D"/>
                </a:solidFill>
                <a:latin typeface="Comic Sans MS" pitchFamily="66" charset="0"/>
              </a:rPr>
              <a:t> Предложить капнуть любую краску на середину листа и сложить лист пополам. Получились различные кляксы, Детям необходимо увидеть в своей кляксе, на что она похожа или на кого</a:t>
            </a:r>
            <a:r>
              <a:rPr lang="ru-RU" sz="4000" b="0" strike="noStrike" spc="-1" dirty="0" smtClean="0">
                <a:solidFill>
                  <a:srgbClr val="5B277D"/>
                </a:solidFill>
                <a:latin typeface="Comic Sans MS" pitchFamily="66" charset="0"/>
              </a:rPr>
              <a:t>.</a:t>
            </a:r>
          </a:p>
          <a:p>
            <a:pPr marL="36000" algn="just">
              <a:lnSpc>
                <a:spcPct val="120000"/>
              </a:lnSpc>
              <a:buClr>
                <a:srgbClr val="158466"/>
              </a:buClr>
              <a:buSzPct val="45000"/>
            </a:pPr>
            <a:endParaRPr lang="ru-RU" sz="4000" b="1" strike="noStrike" spc="-1" dirty="0">
              <a:latin typeface="Comic Sans MS" pitchFamily="66" charset="0"/>
            </a:endParaRPr>
          </a:p>
          <a:p>
            <a:pPr marL="36000" algn="just">
              <a:lnSpc>
                <a:spcPct val="120000"/>
              </a:lnSpc>
              <a:buClr>
                <a:srgbClr val="158466"/>
              </a:buClr>
              <a:buSzPct val="45000"/>
            </a:pPr>
            <a:r>
              <a:rPr lang="ru-RU" sz="4000" b="1" strike="noStrike" spc="-1" dirty="0" smtClean="0">
                <a:solidFill>
                  <a:srgbClr val="158466"/>
                </a:solidFill>
                <a:latin typeface="Comic Sans MS" pitchFamily="66" charset="0"/>
              </a:rPr>
              <a:t>      4</a:t>
            </a:r>
            <a:r>
              <a:rPr lang="ru-RU" sz="4000" b="1" strike="noStrike" spc="-1" dirty="0">
                <a:solidFill>
                  <a:srgbClr val="158466"/>
                </a:solidFill>
                <a:latin typeface="Comic Sans MS" pitchFamily="66" charset="0"/>
              </a:rPr>
              <a:t>. «Разные сказки».</a:t>
            </a:r>
            <a:endParaRPr lang="ru-RU" sz="4000" b="1" strike="noStrike" spc="-1" dirty="0">
              <a:latin typeface="Comic Sans MS" pitchFamily="66" charset="0"/>
            </a:endParaRPr>
          </a:p>
          <a:p>
            <a:pPr marL="36000" algn="just">
              <a:lnSpc>
                <a:spcPct val="120000"/>
              </a:lnSpc>
              <a:buClr>
                <a:srgbClr val="158466"/>
              </a:buClr>
              <a:buSzPct val="45000"/>
            </a:pPr>
            <a:r>
              <a:rPr lang="ru-RU" sz="4000" b="0" strike="noStrike" spc="-1" dirty="0">
                <a:solidFill>
                  <a:srgbClr val="5B277D"/>
                </a:solidFill>
                <a:latin typeface="Comic Sans MS" pitchFamily="66" charset="0"/>
              </a:rPr>
              <a:t> Воспитатель выстраивает на демонстрационной доске любую последовательность изображений (два стоящих человечка, два бегущих человечка, три дерева, домик, медведь, лиса, принцесса и т. д.) Детям предлагается придумать сказку по картинкам, соблюдая их последовательность. Можно использовать различные варианты: ребенок самостоятельно сочиняет сказку целиком, следующий малыш не должен повторять его сюжет. Если детям это сложно, можно сочинять сказку всем одновременно: первый начинает, следующий продолжает. Далее изображения меняются местами и сочиняется новая </a:t>
            </a:r>
            <a:r>
              <a:rPr lang="ru-RU" sz="4000" b="0" strike="noStrike" spc="-1" dirty="0" smtClean="0">
                <a:solidFill>
                  <a:srgbClr val="5B277D"/>
                </a:solidFill>
                <a:latin typeface="Comic Sans MS" pitchFamily="66" charset="0"/>
              </a:rPr>
              <a:t>сказка</a:t>
            </a:r>
          </a:p>
          <a:p>
            <a:pPr marL="36000" algn="just">
              <a:lnSpc>
                <a:spcPct val="120000"/>
              </a:lnSpc>
              <a:buClr>
                <a:srgbClr val="158466"/>
              </a:buClr>
              <a:buSzPct val="45000"/>
            </a:pPr>
            <a:endParaRPr lang="ru-RU" sz="4000" b="0" strike="noStrike" spc="-1" dirty="0">
              <a:latin typeface="Comic Sans MS" pitchFamily="66" charset="0"/>
            </a:endParaRPr>
          </a:p>
          <a:p>
            <a:pPr marL="36000" algn="just">
              <a:lnSpc>
                <a:spcPct val="120000"/>
              </a:lnSpc>
              <a:buClr>
                <a:srgbClr val="158466"/>
              </a:buClr>
              <a:buSzPct val="45000"/>
            </a:pPr>
            <a:r>
              <a:rPr lang="ru-RU" sz="4000" b="1" strike="noStrike" spc="-1" dirty="0" smtClean="0">
                <a:solidFill>
                  <a:srgbClr val="3465A4"/>
                </a:solidFill>
                <a:latin typeface="Comic Sans MS" pitchFamily="66" charset="0"/>
              </a:rPr>
              <a:t>      5</a:t>
            </a:r>
            <a:r>
              <a:rPr lang="ru-RU" sz="4000" b="1" strike="noStrike" spc="-1" dirty="0">
                <a:solidFill>
                  <a:srgbClr val="3465A4"/>
                </a:solidFill>
                <a:latin typeface="Comic Sans MS" pitchFamily="66" charset="0"/>
              </a:rPr>
              <a:t>.  «Неоконченный рисунок».</a:t>
            </a:r>
            <a:endParaRPr lang="ru-RU" sz="4000" b="1" strike="noStrike" spc="-1" dirty="0">
              <a:latin typeface="Comic Sans MS" pitchFamily="66" charset="0"/>
            </a:endParaRPr>
          </a:p>
          <a:p>
            <a:pPr marL="36000" algn="just">
              <a:lnSpc>
                <a:spcPct val="120000"/>
              </a:lnSpc>
              <a:buClr>
                <a:srgbClr val="158466"/>
              </a:buClr>
              <a:buSzPct val="45000"/>
            </a:pPr>
            <a:r>
              <a:rPr lang="ru-RU" sz="4000" b="0" strike="noStrike" spc="-1" dirty="0">
                <a:solidFill>
                  <a:srgbClr val="5B277D"/>
                </a:solidFill>
                <a:latin typeface="Comic Sans MS" pitchFamily="66" charset="0"/>
              </a:rPr>
              <a:t>Детям даются листы с изображением недорисованных предметов. Предлагается дорисовать предмет и рассказать о своем рисунке</a:t>
            </a:r>
            <a:endParaRPr lang="ru-RU" sz="4000" b="0" strike="noStrike" spc="-1" dirty="0">
              <a:latin typeface="Comic Sans MS" pitchFamily="66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7405560" y="1440000"/>
            <a:ext cx="2854440" cy="180000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lstStyle/>
          <a:p>
            <a:pPr algn="ctr">
              <a:buNone/>
            </a:pPr>
            <a:r>
              <a:rPr lang="ru-RU" sz="1500" b="1" i="1" strike="noStrike" spc="-1" dirty="0">
                <a:solidFill>
                  <a:srgbClr val="780373"/>
                </a:solidFill>
                <a:latin typeface="Comic Sans MS"/>
              </a:rPr>
              <a:t>Памятка для родителей</a:t>
            </a:r>
            <a:endParaRPr lang="ru-RU" sz="1500" b="1" strike="noStrike" spc="-1" dirty="0">
              <a:latin typeface="Arial"/>
            </a:endParaRPr>
          </a:p>
          <a:p>
            <a:pPr algn="ctr">
              <a:buNone/>
            </a:pPr>
            <a:endParaRPr lang="ru-RU" sz="1500" b="0" strike="noStrike" spc="-1" dirty="0">
              <a:latin typeface="Arial"/>
            </a:endParaRPr>
          </a:p>
          <a:p>
            <a:pPr algn="ctr">
              <a:buNone/>
            </a:pPr>
            <a:r>
              <a:rPr lang="ru-RU" sz="4000" b="1" i="1" strike="noStrike" spc="-1" dirty="0">
                <a:solidFill>
                  <a:srgbClr val="A1467E"/>
                </a:solidFill>
                <a:latin typeface="Monotype Corsiva"/>
              </a:rPr>
              <a:t>Воображение </a:t>
            </a:r>
            <a:r>
              <a:rPr lang="ru-RU" sz="2000" b="1" i="1" strike="noStrike" spc="-1" dirty="0">
                <a:solidFill>
                  <a:srgbClr val="A1467E"/>
                </a:solidFill>
                <a:latin typeface="Monotype Corsiva"/>
              </a:rPr>
              <a:t> у дошкольников</a:t>
            </a:r>
            <a:endParaRPr lang="ru-RU" sz="2000" b="1" strike="noStrike" spc="-1" dirty="0">
              <a:latin typeface="Arial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7986960" y="360000"/>
            <a:ext cx="1991160" cy="72756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lstStyle/>
          <a:p>
            <a:pPr algn="ctr">
              <a:lnSpc>
                <a:spcPct val="100000"/>
              </a:lnSpc>
              <a:buNone/>
            </a:pPr>
            <a:r>
              <a:rPr lang="ru-RU" sz="1500" b="1" strike="noStrike" spc="-1" baseline="-8000">
                <a:solidFill>
                  <a:srgbClr val="5B277D"/>
                </a:solidFill>
                <a:latin typeface="Comic Sans MS"/>
              </a:rPr>
              <a:t>МБДОУ «Детский сад №1 </a:t>
            </a:r>
            <a:endParaRPr lang="ru-RU" sz="1500" b="0" strike="noStrike" spc="-1"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r>
              <a:rPr lang="ru-RU" sz="1500" b="1" strike="noStrike" spc="-1" baseline="-8000">
                <a:solidFill>
                  <a:srgbClr val="5B277D"/>
                </a:solidFill>
                <a:latin typeface="Comic Sans MS"/>
              </a:rPr>
              <a:t>«Маленькая страна»</a:t>
            </a:r>
            <a:endParaRPr lang="ru-RU" sz="1500" b="0" strike="noStrike" spc="-1">
              <a:latin typeface="Arial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7493063" y="6588150"/>
            <a:ext cx="2854440" cy="648072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lstStyle/>
          <a:p>
            <a:pPr algn="ctr">
              <a:buNone/>
            </a:pPr>
            <a:r>
              <a:rPr lang="ru-RU" sz="1050" b="1" strike="noStrike" spc="-1" dirty="0">
                <a:solidFill>
                  <a:srgbClr val="5B277D"/>
                </a:solidFill>
                <a:latin typeface="Comic Sans MS" pitchFamily="66" charset="0"/>
              </a:rPr>
              <a:t>Новочебоксарск</a:t>
            </a:r>
            <a:endParaRPr lang="ru-RU" sz="1050" b="1" strike="noStrike" spc="-1" dirty="0">
              <a:latin typeface="Comic Sans MS" pitchFamily="66" charset="0"/>
            </a:endParaRPr>
          </a:p>
          <a:p>
            <a:pPr algn="ctr">
              <a:buNone/>
            </a:pPr>
            <a:r>
              <a:rPr lang="ru-RU" sz="1050" b="1" strike="noStrike" spc="-1" dirty="0">
                <a:solidFill>
                  <a:srgbClr val="5B277D"/>
                </a:solidFill>
                <a:latin typeface="Comic Sans MS" pitchFamily="66" charset="0"/>
              </a:rPr>
              <a:t>2023</a:t>
            </a:r>
            <a:endParaRPr lang="ru-RU" sz="1050" b="1" strike="noStrike" spc="-1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/>
          </p:nvPr>
        </p:nvSpPr>
        <p:spPr>
          <a:xfrm>
            <a:off x="297720" y="334080"/>
            <a:ext cx="2959954" cy="7020000"/>
          </a:xfrm>
          <a:prstGeom prst="rect">
            <a:avLst/>
          </a:prstGeom>
          <a:noFill/>
          <a:ln w="36000" cap="rnd">
            <a:solidFill>
              <a:srgbClr val="3FAF46"/>
            </a:solidFill>
            <a:prstDash val="dashDot"/>
            <a:round/>
          </a:ln>
        </p:spPr>
        <p:txBody>
          <a:bodyPr lIns="18000" tIns="18000" rIns="18000" bIns="18000" anchor="t">
            <a:normAutofit fontScale="94500" lnSpcReduction="10000"/>
          </a:bodyPr>
          <a:lstStyle/>
          <a:p>
            <a:pPr marL="95250" indent="95250" algn="just">
              <a:buNone/>
            </a:pPr>
            <a:r>
              <a:rPr lang="ru-RU" sz="1200" b="1" strike="noStrike" spc="-1" dirty="0" smtClean="0">
                <a:solidFill>
                  <a:srgbClr val="158466"/>
                </a:solidFill>
                <a:latin typeface="Bookman Old Style"/>
              </a:rPr>
              <a:t>ЧТО </a:t>
            </a:r>
            <a:r>
              <a:rPr lang="ru-RU" sz="1200" b="1" strike="noStrike" spc="-1" dirty="0">
                <a:solidFill>
                  <a:srgbClr val="158466"/>
                </a:solidFill>
                <a:latin typeface="Bookman Old Style"/>
              </a:rPr>
              <a:t>ЭТО ТАКОЕ?</a:t>
            </a:r>
            <a:endParaRPr lang="ru-RU" sz="1200" b="0" strike="noStrike" spc="-1" dirty="0">
              <a:latin typeface="Arial"/>
            </a:endParaRPr>
          </a:p>
          <a:p>
            <a:pPr marL="95250" indent="95250" algn="just">
              <a:buNone/>
            </a:pPr>
            <a:r>
              <a:rPr lang="ru-RU" sz="1200" b="0" strike="noStrike" spc="-1" dirty="0">
                <a:solidFill>
                  <a:srgbClr val="A1467E"/>
                </a:solidFill>
                <a:latin typeface="Bookman Old Style"/>
                <a:ea typeface="Microsoft YaHei"/>
              </a:rPr>
              <a:t>это психический процесс создания новых образов на основе ранее воспринятых.</a:t>
            </a:r>
            <a:endParaRPr lang="ru-RU" sz="1200" b="0" strike="noStrike" spc="-1" dirty="0">
              <a:latin typeface="Arial"/>
            </a:endParaRPr>
          </a:p>
          <a:p>
            <a:pPr marL="95250" indent="95250" algn="just">
              <a:buNone/>
            </a:pPr>
            <a:r>
              <a:rPr lang="ru-RU" sz="1200" b="0" strike="noStrike" spc="-1" dirty="0">
                <a:solidFill>
                  <a:srgbClr val="A1467E"/>
                </a:solidFill>
                <a:latin typeface="Bookman Old Style"/>
                <a:ea typeface="Microsoft YaHei"/>
              </a:rPr>
              <a:t>В процессе создания воображаемых образов задействованы отделы мозга, отвечающие за мышление, память, речь, восприятие, эмоции…</a:t>
            </a:r>
            <a:endParaRPr lang="ru-RU" sz="1200" b="0" strike="noStrike" spc="-1" dirty="0">
              <a:latin typeface="Arial"/>
            </a:endParaRPr>
          </a:p>
          <a:p>
            <a:pPr marL="350838" indent="-173038" algn="just">
              <a:buNone/>
            </a:pPr>
            <a:endParaRPr lang="ru-RU" sz="1200" b="0" strike="noStrike" spc="-1" dirty="0">
              <a:latin typeface="Arial"/>
            </a:endParaRPr>
          </a:p>
          <a:p>
            <a:pPr marL="350838" indent="-173038" algn="just">
              <a:buNone/>
            </a:pPr>
            <a:r>
              <a:rPr lang="ru-RU" sz="1200" b="1" strike="noStrike" spc="-1" dirty="0">
                <a:solidFill>
                  <a:srgbClr val="158466"/>
                </a:solidFill>
                <a:latin typeface="Bookman Old Style"/>
                <a:ea typeface="Microsoft YaHei"/>
              </a:rPr>
              <a:t>В ЧЕМ ПОЛЬЗА ВООБРАЖЕНИЯ?</a:t>
            </a:r>
            <a:endParaRPr lang="ru-RU" sz="1200" b="0" strike="noStrike" spc="-1" dirty="0">
              <a:latin typeface="Arial"/>
            </a:endParaRPr>
          </a:p>
          <a:p>
            <a:pPr marL="350838" indent="-173038" algn="just">
              <a:buNone/>
            </a:pPr>
            <a:endParaRPr lang="ru-RU" sz="1200" b="0" strike="noStrike" spc="-1" dirty="0">
              <a:latin typeface="Arial"/>
            </a:endParaRPr>
          </a:p>
          <a:p>
            <a:pPr marL="350838" indent="-173038" algn="just">
              <a:buClr>
                <a:srgbClr val="FF4000"/>
              </a:buClr>
              <a:buSzPct val="45000"/>
              <a:buFont typeface="Wingdings" charset="2"/>
              <a:buChar char=""/>
            </a:pPr>
            <a:r>
              <a:rPr lang="ru-RU" sz="1200" b="0" strike="noStrike" spc="-1" dirty="0">
                <a:solidFill>
                  <a:srgbClr val="A1467E"/>
                </a:solidFill>
                <a:latin typeface="Bookman Old Style"/>
                <a:ea typeface="Microsoft YaHei"/>
              </a:rPr>
              <a:t>Способствует развитию речи, чувств ребенка.</a:t>
            </a:r>
            <a:endParaRPr lang="ru-RU" sz="1200" b="0" strike="noStrike" spc="-1" dirty="0">
              <a:latin typeface="Arial"/>
            </a:endParaRPr>
          </a:p>
          <a:p>
            <a:pPr marL="350838" indent="-173038" algn="just">
              <a:buClr>
                <a:srgbClr val="FF4000"/>
              </a:buClr>
              <a:buSzPct val="45000"/>
              <a:buFont typeface="Wingdings" charset="2"/>
              <a:buChar char=""/>
            </a:pPr>
            <a:endParaRPr lang="ru-RU" sz="1200" b="0" strike="noStrike" spc="-1" dirty="0">
              <a:latin typeface="Arial"/>
            </a:endParaRPr>
          </a:p>
          <a:p>
            <a:pPr marL="350838" indent="-173038" algn="just">
              <a:buClr>
                <a:srgbClr val="FF4000"/>
              </a:buClr>
              <a:buSzPct val="45000"/>
              <a:buFont typeface="Wingdings" charset="2"/>
              <a:buChar char=""/>
            </a:pPr>
            <a:r>
              <a:rPr lang="ru-RU" sz="1200" b="0" strike="noStrike" spc="-1" dirty="0">
                <a:solidFill>
                  <a:srgbClr val="A1467E"/>
                </a:solidFill>
                <a:latin typeface="Bookman Old Style"/>
                <a:ea typeface="Microsoft YaHei"/>
              </a:rPr>
              <a:t>Являясь спутником всех игр, позволяет в доступной форме обучать детей, развивать их интеллект.</a:t>
            </a:r>
            <a:endParaRPr lang="ru-RU" sz="1200" b="0" strike="noStrike" spc="-1" dirty="0">
              <a:latin typeface="Arial"/>
            </a:endParaRPr>
          </a:p>
          <a:p>
            <a:pPr marL="350838" indent="-173038" algn="just">
              <a:buClr>
                <a:srgbClr val="FF4000"/>
              </a:buClr>
              <a:buSzPct val="45000"/>
              <a:buFont typeface="Wingdings" charset="2"/>
              <a:buChar char=""/>
            </a:pPr>
            <a:endParaRPr lang="ru-RU" sz="1200" b="0" strike="noStrike" spc="-1" dirty="0">
              <a:latin typeface="Arial"/>
            </a:endParaRPr>
          </a:p>
          <a:p>
            <a:pPr marL="350838" indent="-173038" algn="just">
              <a:buClr>
                <a:srgbClr val="FF4000"/>
              </a:buClr>
              <a:buSzPct val="45000"/>
              <a:buFont typeface="Wingdings" charset="2"/>
              <a:buChar char=""/>
            </a:pPr>
            <a:r>
              <a:rPr lang="ru-RU" sz="1200" b="0" strike="noStrike" spc="-1" dirty="0">
                <a:solidFill>
                  <a:srgbClr val="A1467E"/>
                </a:solidFill>
                <a:latin typeface="Bookman Old Style"/>
                <a:ea typeface="Microsoft YaHei"/>
              </a:rPr>
              <a:t>Помогает развивать мышление, давая возможность пользоваться мысленными образами при решении поставленных задач.</a:t>
            </a:r>
            <a:endParaRPr lang="ru-RU" sz="1200" b="0" strike="noStrike" spc="-1" dirty="0">
              <a:latin typeface="Arial"/>
            </a:endParaRPr>
          </a:p>
          <a:p>
            <a:pPr marL="350838" indent="-173038" algn="just">
              <a:buClr>
                <a:srgbClr val="FF4000"/>
              </a:buClr>
              <a:buSzPct val="45000"/>
              <a:buFont typeface="Wingdings" charset="2"/>
              <a:buChar char=""/>
            </a:pPr>
            <a:endParaRPr lang="ru-RU" sz="1200" b="0" strike="noStrike" spc="-1" dirty="0">
              <a:latin typeface="Arial"/>
            </a:endParaRPr>
          </a:p>
          <a:p>
            <a:pPr marL="350838" indent="-173038" algn="just">
              <a:buClr>
                <a:srgbClr val="FF4000"/>
              </a:buClr>
              <a:buSzPct val="45000"/>
              <a:buFont typeface="Wingdings" charset="2"/>
              <a:buChar char=""/>
            </a:pPr>
            <a:r>
              <a:rPr lang="ru-RU" sz="1200" b="0" strike="noStrike" spc="-1" dirty="0">
                <a:solidFill>
                  <a:srgbClr val="A1467E"/>
                </a:solidFill>
                <a:latin typeface="Bookman Old Style"/>
                <a:ea typeface="Microsoft YaHei"/>
              </a:rPr>
              <a:t>Стабилизирует </a:t>
            </a:r>
            <a:r>
              <a:rPr lang="ru-RU" sz="1200" b="0" strike="noStrike" spc="-1" dirty="0" smtClean="0">
                <a:solidFill>
                  <a:srgbClr val="A1467E"/>
                </a:solidFill>
                <a:latin typeface="Bookman Old Style"/>
                <a:ea typeface="Microsoft YaHei"/>
              </a:rPr>
              <a:t>психоэмоциональное </a:t>
            </a:r>
            <a:r>
              <a:rPr lang="ru-RU" sz="1200" b="0" strike="noStrike" spc="-1" dirty="0">
                <a:solidFill>
                  <a:srgbClr val="A1467E"/>
                </a:solidFill>
                <a:latin typeface="Bookman Old Style"/>
                <a:ea typeface="Microsoft YaHei"/>
              </a:rPr>
              <a:t>состояние, давая выход эмоциям в продуктах творчества</a:t>
            </a:r>
            <a:endParaRPr lang="ru-RU" sz="1200" b="0" strike="noStrike" spc="-1" dirty="0">
              <a:latin typeface="Arial"/>
            </a:endParaRPr>
          </a:p>
          <a:p>
            <a:pPr marL="350838" indent="-173038" algn="just">
              <a:buClr>
                <a:srgbClr val="FF4000"/>
              </a:buClr>
              <a:buSzPct val="45000"/>
              <a:buFont typeface="Wingdings" charset="2"/>
              <a:buChar char=""/>
            </a:pPr>
            <a:endParaRPr lang="ru-RU" sz="1200" b="0" strike="noStrike" spc="-1" dirty="0">
              <a:latin typeface="Arial"/>
            </a:endParaRPr>
          </a:p>
          <a:p>
            <a:pPr marL="350838" indent="-173038" algn="just">
              <a:buClr>
                <a:srgbClr val="FF4000"/>
              </a:buClr>
              <a:buSzPct val="45000"/>
              <a:buFont typeface="Wingdings" charset="2"/>
              <a:buChar char=""/>
            </a:pPr>
            <a:r>
              <a:rPr lang="ru-RU" sz="1200" b="0" strike="noStrike" spc="-1" dirty="0">
                <a:solidFill>
                  <a:srgbClr val="A1467E"/>
                </a:solidFill>
                <a:latin typeface="Bookman Old Style"/>
                <a:ea typeface="Microsoft YaHei"/>
              </a:rPr>
              <a:t>Учит выполнять действия мысленно, только посредством образов.</a:t>
            </a:r>
            <a:endParaRPr lang="ru-RU" sz="1200" b="0" strike="noStrike" spc="-1" dirty="0">
              <a:latin typeface="Arial"/>
            </a:endParaRPr>
          </a:p>
          <a:p>
            <a:pPr marL="350838" indent="-173038" algn="just">
              <a:buClr>
                <a:srgbClr val="FF4000"/>
              </a:buClr>
              <a:buSzPct val="45000"/>
              <a:buFont typeface="Wingdings" charset="2"/>
              <a:buChar char=""/>
            </a:pPr>
            <a:endParaRPr lang="ru-RU" sz="1200" b="0" strike="noStrike" spc="-1" dirty="0">
              <a:latin typeface="Arial"/>
            </a:endParaRPr>
          </a:p>
          <a:p>
            <a:pPr marL="350838" indent="-173038" algn="just">
              <a:buClr>
                <a:srgbClr val="FF4000"/>
              </a:buClr>
              <a:buSzPct val="45000"/>
              <a:buFont typeface="Wingdings" charset="2"/>
              <a:buChar char=""/>
            </a:pPr>
            <a:r>
              <a:rPr lang="ru-RU" sz="1200" b="0" strike="noStrike" spc="-1" dirty="0">
                <a:solidFill>
                  <a:srgbClr val="A1467E"/>
                </a:solidFill>
                <a:latin typeface="Bookman Old Style"/>
                <a:ea typeface="Microsoft YaHei"/>
              </a:rPr>
              <a:t>Позволяет программировать свою деятельность.</a:t>
            </a:r>
            <a:endParaRPr lang="ru-RU" sz="1200" b="0" strike="noStrike" spc="-1" dirty="0">
              <a:latin typeface="Arial"/>
            </a:endParaRPr>
          </a:p>
          <a:p>
            <a:pPr marL="350838" indent="-173038" algn="just">
              <a:buClr>
                <a:srgbClr val="FF4000"/>
              </a:buClr>
              <a:buSzPct val="45000"/>
              <a:buFont typeface="Wingdings" charset="2"/>
              <a:buChar char=""/>
            </a:pPr>
            <a:endParaRPr lang="ru-RU" sz="1200" b="0" strike="noStrike" spc="-1" dirty="0">
              <a:latin typeface="Arial"/>
            </a:endParaRPr>
          </a:p>
          <a:p>
            <a:pPr marL="350838" indent="-173038" algn="just">
              <a:buClr>
                <a:srgbClr val="FF4000"/>
              </a:buClr>
              <a:buSzPct val="45000"/>
              <a:buFont typeface="Wingdings" charset="2"/>
              <a:buChar char=""/>
            </a:pPr>
            <a:r>
              <a:rPr lang="ru-RU" sz="1200" b="0" strike="noStrike" spc="-1" dirty="0">
                <a:solidFill>
                  <a:srgbClr val="A1467E"/>
                </a:solidFill>
                <a:latin typeface="Bookman Old Style"/>
                <a:ea typeface="Microsoft YaHei"/>
              </a:rPr>
              <a:t>Позволяет лучше управлять эмоциями, вниманием, памятью.</a:t>
            </a:r>
            <a:endParaRPr lang="ru-RU" sz="1200" b="0" strike="noStrike" spc="-1" dirty="0">
              <a:latin typeface="Arial"/>
            </a:endParaRPr>
          </a:p>
          <a:p>
            <a:pPr marL="350838" indent="-173038" algn="just">
              <a:buClr>
                <a:srgbClr val="FF4000"/>
              </a:buClr>
              <a:buSzPct val="45000"/>
              <a:buFont typeface="Wingdings" charset="2"/>
              <a:buChar char=""/>
            </a:pPr>
            <a:endParaRPr lang="ru-RU" sz="1200" b="0" strike="noStrike" spc="-1" dirty="0">
              <a:latin typeface="Arial"/>
            </a:endParaRPr>
          </a:p>
          <a:p>
            <a:pPr marL="350838" indent="-173038" algn="just">
              <a:buClr>
                <a:srgbClr val="FF4000"/>
              </a:buClr>
              <a:buSzPct val="45000"/>
              <a:buFont typeface="Wingdings" charset="2"/>
              <a:buChar char=""/>
            </a:pPr>
            <a:r>
              <a:rPr lang="ru-RU" sz="1200" b="0" strike="noStrike" spc="-1" dirty="0">
                <a:solidFill>
                  <a:srgbClr val="A1467E"/>
                </a:solidFill>
                <a:latin typeface="Bookman Old Style"/>
                <a:ea typeface="Microsoft YaHei"/>
              </a:rPr>
              <a:t>Способствует планированию будущего посредством постановки целей и осмысления путей достижения мечты.</a:t>
            </a:r>
            <a:endParaRPr lang="ru-RU" sz="1200" b="0" strike="noStrike" spc="-1" dirty="0">
              <a:latin typeface="Arial"/>
            </a:endParaRPr>
          </a:p>
          <a:p>
            <a:pPr marL="350838" indent="-173038" algn="just">
              <a:buClr>
                <a:srgbClr val="FF4000"/>
              </a:buClr>
              <a:buSzPct val="45000"/>
              <a:buFont typeface="Wingdings" charset="2"/>
              <a:buChar char=""/>
            </a:pPr>
            <a:endParaRPr lang="ru-RU" sz="1200" b="0" strike="noStrike" spc="-1" dirty="0">
              <a:latin typeface="Arial"/>
            </a:endParaRPr>
          </a:p>
          <a:p>
            <a:pPr marL="350838" indent="-173038" algn="just">
              <a:buClr>
                <a:srgbClr val="FF4000"/>
              </a:buClr>
              <a:buSzPct val="45000"/>
              <a:buFont typeface="Wingdings" charset="2"/>
              <a:buChar char=""/>
            </a:pPr>
            <a:r>
              <a:rPr lang="ru-RU" sz="1200" b="0" strike="noStrike" spc="-1" dirty="0">
                <a:solidFill>
                  <a:srgbClr val="A1467E"/>
                </a:solidFill>
                <a:latin typeface="Bookman Old Style"/>
                <a:ea typeface="Microsoft YaHei"/>
              </a:rPr>
              <a:t>Помогает ребенку раскрыть свои таланты и </a:t>
            </a:r>
            <a:r>
              <a:rPr lang="ru-RU" sz="1200" b="0" strike="noStrike" spc="-1" dirty="0" err="1">
                <a:solidFill>
                  <a:srgbClr val="A1467E"/>
                </a:solidFill>
                <a:latin typeface="Bookman Old Style"/>
                <a:ea typeface="Microsoft YaHei"/>
              </a:rPr>
              <a:t>самореализоваться</a:t>
            </a:r>
            <a:r>
              <a:rPr lang="ru-RU" sz="1200" b="0" strike="noStrike" spc="-1" dirty="0">
                <a:solidFill>
                  <a:srgbClr val="A1467E"/>
                </a:solidFill>
                <a:latin typeface="Bookman Old Style"/>
                <a:ea typeface="Microsoft YaHei"/>
              </a:rPr>
              <a:t>.</a:t>
            </a:r>
            <a:endParaRPr lang="ru-RU" sz="1200" b="0" strike="noStrike" spc="-1" dirty="0">
              <a:latin typeface="Arial"/>
            </a:endParaRPr>
          </a:p>
        </p:txBody>
      </p:sp>
      <p:pic>
        <p:nvPicPr>
          <p:cNvPr id="50" name="Рисунок 49"/>
          <p:cNvPicPr/>
          <p:nvPr/>
        </p:nvPicPr>
        <p:blipFill>
          <a:blip r:embed="rId2"/>
          <a:stretch/>
        </p:blipFill>
        <p:spPr>
          <a:xfrm>
            <a:off x="3761730" y="694633"/>
            <a:ext cx="900000" cy="860400"/>
          </a:xfrm>
          <a:prstGeom prst="rect">
            <a:avLst/>
          </a:prstGeom>
          <a:ln w="0">
            <a:noFill/>
          </a:ln>
        </p:spPr>
      </p:pic>
      <p:sp>
        <p:nvSpPr>
          <p:cNvPr id="49" name="PlaceHolder 2"/>
          <p:cNvSpPr>
            <a:spLocks noGrp="1"/>
          </p:cNvSpPr>
          <p:nvPr>
            <p:ph/>
          </p:nvPr>
        </p:nvSpPr>
        <p:spPr>
          <a:xfrm>
            <a:off x="3785400" y="360000"/>
            <a:ext cx="3098160" cy="7020000"/>
          </a:xfrm>
          <a:prstGeom prst="rect">
            <a:avLst/>
          </a:prstGeom>
          <a:noFill/>
          <a:ln w="36000" cap="rnd">
            <a:solidFill>
              <a:srgbClr val="729FCF"/>
            </a:solidFill>
            <a:prstDash val="sysDashDot"/>
            <a:round/>
          </a:ln>
        </p:spPr>
        <p:txBody>
          <a:bodyPr lIns="18000" tIns="18000" rIns="18000" bIns="18000" anchor="t">
            <a:normAutofit fontScale="59000" lnSpcReduction="20000"/>
          </a:bodyPr>
          <a:lstStyle/>
          <a:p>
            <a:endParaRPr lang="ru-RU" b="1" strike="noStrike" spc="-1" dirty="0" smtClean="0">
              <a:solidFill>
                <a:srgbClr val="158466"/>
              </a:solidFill>
              <a:latin typeface="Bookman Old Style"/>
            </a:endParaRPr>
          </a:p>
          <a:p>
            <a:r>
              <a:rPr lang="ru-RU" b="1" strike="noStrike" spc="-1" dirty="0" smtClean="0">
                <a:solidFill>
                  <a:srgbClr val="158466"/>
                </a:solidFill>
                <a:latin typeface="Bookman Old Style"/>
              </a:rPr>
              <a:t>ОСОБЕННОСТИ </a:t>
            </a:r>
            <a:r>
              <a:rPr lang="ru-RU" b="1" strike="noStrike" spc="-1" dirty="0">
                <a:solidFill>
                  <a:srgbClr val="158466"/>
                </a:solidFill>
                <a:latin typeface="Bookman Old Style"/>
              </a:rPr>
              <a:t>РАЗВИТИЯ ВООБРАЖЕНИЯ У ДОШКОЛЬНИКОВ</a:t>
            </a:r>
            <a:endParaRPr lang="ru-RU" b="0" strike="noStrike" spc="-1" dirty="0">
              <a:latin typeface="Arial"/>
            </a:endParaRPr>
          </a:p>
          <a:p>
            <a:pPr marR="0" lvl="0" indent="0" algn="just" defTabSz="914400" eaLnBrk="1" fontAlgn="auto" latinLnBrk="0" hangingPunct="1">
              <a:lnSpc>
                <a:spcPct val="120000"/>
              </a:lnSpc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b="0" strike="noStrike" spc="-1" dirty="0">
                <a:solidFill>
                  <a:srgbClr val="A1467E"/>
                </a:solidFill>
                <a:latin typeface="Comic Sans MS" pitchFamily="66" charset="0"/>
              </a:rPr>
              <a:t>          </a:t>
            </a:r>
            <a:r>
              <a:rPr lang="ru-RU" b="0" strike="noStrike" spc="-1" dirty="0" smtClean="0">
                <a:solidFill>
                  <a:srgbClr val="A1467E"/>
                </a:solidFill>
                <a:latin typeface="Comic Sans MS" pitchFamily="66" charset="0"/>
              </a:rPr>
              <a:t>	</a:t>
            </a:r>
            <a:r>
              <a:rPr lang="ru-RU" sz="2000" spc="-1" dirty="0" smtClean="0">
                <a:solidFill>
                  <a:srgbClr val="A1467E"/>
                </a:solidFill>
                <a:latin typeface="Bookman Old Style" pitchFamily="18" charset="0"/>
              </a:rPr>
              <a:t>Примерно </a:t>
            </a:r>
            <a:r>
              <a:rPr lang="ru-RU" sz="2000" spc="-1" dirty="0">
                <a:solidFill>
                  <a:srgbClr val="A1467E"/>
                </a:solidFill>
                <a:latin typeface="Bookman Old Style" pitchFamily="18" charset="0"/>
              </a:rPr>
              <a:t>до 4 лет оно                                   </a:t>
            </a:r>
            <a:r>
              <a:rPr lang="ru-RU" sz="2000" spc="-1" dirty="0" smtClean="0">
                <a:solidFill>
                  <a:srgbClr val="A1467E"/>
                </a:solidFill>
                <a:latin typeface="Bookman Old Style" pitchFamily="18" charset="0"/>
              </a:rPr>
              <a:t>	непроизвольное</a:t>
            </a:r>
            <a:r>
              <a:rPr lang="ru-RU" sz="2000" spc="-1" dirty="0">
                <a:solidFill>
                  <a:srgbClr val="A1467E"/>
                </a:solidFill>
                <a:latin typeface="Bookman Old Style" pitchFamily="18" charset="0"/>
              </a:rPr>
              <a:t>, т.е.                              </a:t>
            </a:r>
            <a:r>
              <a:rPr lang="ru-RU" sz="2000" b="1" spc="-1" dirty="0" smtClean="0">
                <a:solidFill>
                  <a:srgbClr val="A1467E"/>
                </a:solidFill>
                <a:latin typeface="Bookman Old Style" pitchFamily="18" charset="0"/>
              </a:rPr>
              <a:t>	</a:t>
            </a:r>
            <a:r>
              <a:rPr lang="ru-RU" sz="2000" spc="-1" dirty="0" smtClean="0">
                <a:solidFill>
                  <a:srgbClr val="A1467E"/>
                </a:solidFill>
                <a:latin typeface="Bookman Old Style" pitchFamily="18" charset="0"/>
              </a:rPr>
              <a:t>образы </a:t>
            </a:r>
            <a:r>
              <a:rPr lang="ru-RU" sz="2000" spc="-1" dirty="0">
                <a:solidFill>
                  <a:srgbClr val="A1467E"/>
                </a:solidFill>
                <a:latin typeface="Bookman Old Style" pitchFamily="18" charset="0"/>
              </a:rPr>
              <a:t>возникают                                </a:t>
            </a:r>
            <a:r>
              <a:rPr lang="ru-RU" sz="2000" spc="-1" dirty="0" smtClean="0">
                <a:solidFill>
                  <a:srgbClr val="A1467E"/>
                </a:solidFill>
                <a:latin typeface="Bookman Old Style" pitchFamily="18" charset="0"/>
              </a:rPr>
              <a:t>	независимо </a:t>
            </a:r>
            <a:r>
              <a:rPr lang="ru-RU" sz="2000" spc="-1" dirty="0">
                <a:solidFill>
                  <a:srgbClr val="A1467E"/>
                </a:solidFill>
                <a:latin typeface="Bookman Old Style" pitchFamily="18" charset="0"/>
              </a:rPr>
              <a:t>от </a:t>
            </a:r>
            <a:r>
              <a:rPr lang="ru-RU" sz="2000" spc="-1" dirty="0" smtClean="0">
                <a:solidFill>
                  <a:srgbClr val="A1467E"/>
                </a:solidFill>
                <a:latin typeface="Bookman Old Style" pitchFamily="18" charset="0"/>
              </a:rPr>
              <a:t>желания 	малыша</a:t>
            </a:r>
            <a:r>
              <a:rPr lang="ru-RU" sz="2000" spc="-1" dirty="0">
                <a:solidFill>
                  <a:srgbClr val="A1467E"/>
                </a:solidFill>
                <a:latin typeface="Bookman Old Style" pitchFamily="18" charset="0"/>
              </a:rPr>
              <a:t>. </a:t>
            </a:r>
            <a:r>
              <a:rPr lang="ru-RU" sz="2000" spc="-1" dirty="0" smtClean="0">
                <a:solidFill>
                  <a:srgbClr val="A1467E"/>
                </a:solidFill>
                <a:latin typeface="Bookman Old Style" pitchFamily="18" charset="0"/>
              </a:rPr>
              <a:t>наиболее </a:t>
            </a:r>
            <a:r>
              <a:rPr lang="ru-RU" sz="2000" spc="-1" dirty="0">
                <a:solidFill>
                  <a:srgbClr val="A1467E"/>
                </a:solidFill>
                <a:latin typeface="Bookman Old Style" pitchFamily="18" charset="0"/>
              </a:rPr>
              <a:t>ярко это можно проследить, когда малыши начинают путать сны с реальностью, считая, что приснившееся им произошло на самом деле.</a:t>
            </a:r>
            <a:endParaRPr lang="ru-RU" sz="2000" spc="-1" dirty="0">
              <a:latin typeface="Bookman Old Style" pitchFamily="18" charset="0"/>
            </a:endParaRPr>
          </a:p>
          <a:p>
            <a:pPr marR="0" lvl="0" indent="0" algn="just" defTabSz="914400" eaLnBrk="1" fontAlgn="auto" latinLnBrk="0" hangingPunct="1">
              <a:lnSpc>
                <a:spcPct val="120000"/>
              </a:lnSpc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000" spc="-1" dirty="0">
                <a:solidFill>
                  <a:srgbClr val="A1467E"/>
                </a:solidFill>
                <a:latin typeface="Bookman Old Style" pitchFamily="18" charset="0"/>
              </a:rPr>
              <a:t> 			                       </a:t>
            </a:r>
            <a:r>
              <a:rPr lang="ru-RU" sz="2000" spc="-1" dirty="0" smtClean="0">
                <a:solidFill>
                  <a:srgbClr val="A1467E"/>
                </a:solidFill>
                <a:latin typeface="Bookman Old Style" pitchFamily="18" charset="0"/>
              </a:rPr>
              <a:t>	       В </a:t>
            </a:r>
            <a:r>
              <a:rPr lang="ru-RU" sz="2000" spc="-1" dirty="0">
                <a:solidFill>
                  <a:srgbClr val="A1467E"/>
                </a:solidFill>
                <a:latin typeface="Bookman Old Style" pitchFamily="18" charset="0"/>
              </a:rPr>
              <a:t>4–6 лет ребенок в                            </a:t>
            </a:r>
            <a:r>
              <a:rPr lang="ru-RU" sz="2000" spc="-1" dirty="0" smtClean="0">
                <a:solidFill>
                  <a:srgbClr val="A1467E"/>
                </a:solidFill>
                <a:latin typeface="Bookman Old Style" pitchFamily="18" charset="0"/>
              </a:rPr>
              <a:t>	       состоянии </a:t>
            </a:r>
            <a:r>
              <a:rPr lang="ru-RU" sz="2000" spc="-1" dirty="0">
                <a:solidFill>
                  <a:srgbClr val="A1467E"/>
                </a:solidFill>
                <a:latin typeface="Bookman Old Style" pitchFamily="18" charset="0"/>
              </a:rPr>
              <a:t>двигаться                               </a:t>
            </a:r>
            <a:r>
              <a:rPr lang="ru-RU" sz="2000" spc="-1" dirty="0" smtClean="0">
                <a:solidFill>
                  <a:srgbClr val="A1467E"/>
                </a:solidFill>
                <a:latin typeface="Bookman Old Style" pitchFamily="18" charset="0"/>
              </a:rPr>
              <a:t>	       от </a:t>
            </a:r>
            <a:r>
              <a:rPr lang="ru-RU" sz="2000" spc="-1" dirty="0">
                <a:solidFill>
                  <a:srgbClr val="A1467E"/>
                </a:solidFill>
                <a:latin typeface="Bookman Old Style" pitchFamily="18" charset="0"/>
              </a:rPr>
              <a:t>замысла к его                           </a:t>
            </a:r>
            <a:r>
              <a:rPr lang="ru-RU" sz="2000" spc="-1" dirty="0" smtClean="0">
                <a:solidFill>
                  <a:srgbClr val="A1467E"/>
                </a:solidFill>
                <a:latin typeface="Bookman Old Style" pitchFamily="18" charset="0"/>
              </a:rPr>
              <a:t>	       реализации</a:t>
            </a:r>
            <a:r>
              <a:rPr lang="ru-RU" sz="2000" spc="-1" dirty="0">
                <a:solidFill>
                  <a:srgbClr val="A1467E"/>
                </a:solidFill>
                <a:latin typeface="Bookman Old Style" pitchFamily="18" charset="0"/>
              </a:rPr>
              <a:t>. Пример -                         </a:t>
            </a:r>
            <a:r>
              <a:rPr lang="ru-RU" sz="2000" spc="-1" dirty="0" smtClean="0">
                <a:solidFill>
                  <a:srgbClr val="A1467E"/>
                </a:solidFill>
                <a:latin typeface="Bookman Old Style" pitchFamily="18" charset="0"/>
              </a:rPr>
              <a:t>	       ролевые </a:t>
            </a:r>
            <a:r>
              <a:rPr lang="ru-RU" sz="2000" spc="-1" dirty="0">
                <a:solidFill>
                  <a:srgbClr val="A1467E"/>
                </a:solidFill>
                <a:latin typeface="Bookman Old Style" pitchFamily="18" charset="0"/>
              </a:rPr>
              <a:t>игры, когда   ребенку нужно представить себя конкретным персонажем и соответствовать. Он пользуется окружающими предметами, воплощая замыслы в реальность. Фантазирование становится особой деятельностью, дети представляют самые немыслимые ситуации и персонажей.</a:t>
            </a:r>
            <a:endParaRPr lang="ru-RU" sz="2000" spc="-1" dirty="0">
              <a:latin typeface="Bookman Old Style" pitchFamily="18" charset="0"/>
            </a:endParaRPr>
          </a:p>
          <a:p>
            <a:pPr marR="0" lvl="0" indent="0" algn="l" defTabSz="914400" eaLnBrk="1" fontAlgn="auto" latinLnBrk="0" hangingPunct="1">
              <a:lnSpc>
                <a:spcPct val="120000"/>
              </a:lnSpc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000" spc="-1" dirty="0">
                <a:solidFill>
                  <a:srgbClr val="A1467E"/>
                </a:solidFill>
                <a:latin typeface="Bookman Old Style" pitchFamily="18" charset="0"/>
              </a:rPr>
              <a:t>                          </a:t>
            </a:r>
            <a:endParaRPr lang="ru-RU" sz="2000" spc="-1" dirty="0" smtClean="0">
              <a:solidFill>
                <a:srgbClr val="A1467E"/>
              </a:solidFill>
              <a:latin typeface="Bookman Old Style" pitchFamily="18" charset="0"/>
            </a:endParaRPr>
          </a:p>
          <a:p>
            <a:pPr marR="0" lvl="0" indent="0" algn="just" defTabSz="914400" eaLnBrk="1" fontAlgn="auto" latinLnBrk="0" hangingPunct="1">
              <a:lnSpc>
                <a:spcPct val="120000"/>
              </a:lnSpc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000" spc="-1" dirty="0" smtClean="0">
                <a:solidFill>
                  <a:srgbClr val="A1467E"/>
                </a:solidFill>
                <a:latin typeface="Bookman Old Style" pitchFamily="18" charset="0"/>
              </a:rPr>
              <a:t> 	            К </a:t>
            </a:r>
            <a:r>
              <a:rPr lang="ru-RU" sz="2000" spc="-1" dirty="0">
                <a:solidFill>
                  <a:srgbClr val="A1467E"/>
                </a:solidFill>
                <a:latin typeface="Bookman Old Style" pitchFamily="18" charset="0"/>
              </a:rPr>
              <a:t>6–8 годам </a:t>
            </a:r>
            <a:r>
              <a:rPr lang="ru-RU" sz="2000" spc="-1" dirty="0" err="1">
                <a:solidFill>
                  <a:srgbClr val="A1467E"/>
                </a:solidFill>
                <a:latin typeface="Bookman Old Style" pitchFamily="18" charset="0"/>
              </a:rPr>
              <a:t>нагляд</a:t>
            </a:r>
            <a:r>
              <a:rPr lang="ru-RU" sz="2000" spc="-1" dirty="0">
                <a:solidFill>
                  <a:srgbClr val="A1467E"/>
                </a:solidFill>
                <a:latin typeface="Bookman Old Style" pitchFamily="18" charset="0"/>
              </a:rPr>
              <a:t>-                            </a:t>
            </a:r>
            <a:r>
              <a:rPr lang="ru-RU" sz="2000" spc="-1" dirty="0" smtClean="0">
                <a:solidFill>
                  <a:srgbClr val="A1467E"/>
                </a:solidFill>
                <a:latin typeface="Bookman Old Style" pitchFamily="18" charset="0"/>
              </a:rPr>
              <a:t>	            </a:t>
            </a:r>
            <a:r>
              <a:rPr lang="ru-RU" sz="2000" spc="-1" dirty="0" err="1" smtClean="0">
                <a:solidFill>
                  <a:srgbClr val="A1467E"/>
                </a:solidFill>
                <a:latin typeface="Bookman Old Style" pitchFamily="18" charset="0"/>
              </a:rPr>
              <a:t>ная</a:t>
            </a:r>
            <a:r>
              <a:rPr lang="ru-RU" sz="2000" spc="-1" dirty="0" smtClean="0">
                <a:solidFill>
                  <a:srgbClr val="A1467E"/>
                </a:solidFill>
                <a:latin typeface="Bookman Old Style" pitchFamily="18" charset="0"/>
              </a:rPr>
              <a:t> </a:t>
            </a:r>
            <a:r>
              <a:rPr lang="ru-RU" sz="2000" spc="-1" dirty="0">
                <a:solidFill>
                  <a:srgbClr val="A1467E"/>
                </a:solidFill>
                <a:latin typeface="Bookman Old Style" pitchFamily="18" charset="0"/>
              </a:rPr>
              <a:t>опора ребенку                               </a:t>
            </a:r>
            <a:r>
              <a:rPr lang="ru-RU" sz="2000" spc="-1" dirty="0" smtClean="0">
                <a:solidFill>
                  <a:srgbClr val="A1467E"/>
                </a:solidFill>
                <a:latin typeface="Bookman Old Style" pitchFamily="18" charset="0"/>
              </a:rPr>
              <a:t> 	            не </a:t>
            </a:r>
            <a:r>
              <a:rPr lang="ru-RU" sz="2000" spc="-1" dirty="0">
                <a:solidFill>
                  <a:srgbClr val="A1467E"/>
                </a:solidFill>
                <a:latin typeface="Bookman Old Style" pitchFamily="18" charset="0"/>
              </a:rPr>
              <a:t>нужна, он </a:t>
            </a:r>
            <a:endParaRPr lang="ru-RU" sz="2000" spc="-1" dirty="0">
              <a:latin typeface="Bookman Old Style" pitchFamily="18" charset="0"/>
            </a:endParaRPr>
          </a:p>
          <a:p>
            <a:pPr marR="0" lvl="0" indent="0" algn="just" defTabSz="914400" eaLnBrk="1" fontAlgn="auto" latinLnBrk="0" hangingPunct="1">
              <a:lnSpc>
                <a:spcPct val="120000"/>
              </a:lnSpc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000" spc="-1" dirty="0">
                <a:solidFill>
                  <a:srgbClr val="A1467E"/>
                </a:solidFill>
                <a:latin typeface="Bookman Old Style" pitchFamily="18" charset="0"/>
              </a:rPr>
              <a:t>                           </a:t>
            </a:r>
            <a:r>
              <a:rPr lang="ru-RU" sz="2000" spc="-1" dirty="0" smtClean="0">
                <a:solidFill>
                  <a:srgbClr val="A1467E"/>
                </a:solidFill>
                <a:latin typeface="Bookman Old Style" pitchFamily="18" charset="0"/>
              </a:rPr>
              <a:t>     </a:t>
            </a:r>
            <a:r>
              <a:rPr lang="ru-RU" sz="2000" spc="-1" dirty="0">
                <a:solidFill>
                  <a:srgbClr val="A1467E"/>
                </a:solidFill>
                <a:latin typeface="Bookman Old Style" pitchFamily="18" charset="0"/>
              </a:rPr>
              <a:t>воображает в уме.</a:t>
            </a:r>
            <a:endParaRPr lang="ru-RU" sz="2000" spc="-1" dirty="0">
              <a:latin typeface="Bookman Old Style" pitchFamily="18" charset="0"/>
            </a:endParaRPr>
          </a:p>
          <a:p>
            <a:pPr marR="0" lvl="0" indent="0" algn="just" defTabSz="914400" eaLnBrk="1" fontAlgn="auto" latinLnBrk="0" hangingPunct="1">
              <a:lnSpc>
                <a:spcPct val="120000"/>
              </a:lnSpc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000" spc="-1" dirty="0">
                <a:solidFill>
                  <a:srgbClr val="A1467E"/>
                </a:solidFill>
                <a:latin typeface="Bookman Old Style" pitchFamily="18" charset="0"/>
              </a:rPr>
              <a:t> А это означает переход от наглядно-действенного мышления к наглядно-образному, которое необходимо для начала обучения в </a:t>
            </a:r>
            <a:r>
              <a:rPr lang="ru-RU" sz="2000" spc="-1" dirty="0" smtClean="0">
                <a:solidFill>
                  <a:srgbClr val="A1467E"/>
                </a:solidFill>
                <a:latin typeface="Bookman Old Style" pitchFamily="18" charset="0"/>
              </a:rPr>
              <a:t>общеобразовательной </a:t>
            </a:r>
            <a:r>
              <a:rPr lang="ru-RU" sz="2000" spc="-1" dirty="0">
                <a:solidFill>
                  <a:srgbClr val="A1467E"/>
                </a:solidFill>
                <a:latin typeface="Bookman Old Style" pitchFamily="18" charset="0"/>
              </a:rPr>
              <a:t>школе.</a:t>
            </a:r>
            <a:endParaRPr lang="ru-RU" sz="2000" spc="-1" dirty="0">
              <a:latin typeface="Bookman Old Style" pitchFamily="18" charset="0"/>
            </a:endParaRPr>
          </a:p>
          <a:p>
            <a:pPr marR="0" lvl="0" indent="0" algn="just" defTabSz="914400" eaLnBrk="1" fontAlgn="auto" latinLnBrk="0" hangingPunct="1">
              <a:lnSpc>
                <a:spcPct val="120000"/>
              </a:lnSpc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0" i="0" u="none" strike="noStrike" kern="0" cap="none" spc="-1" normalizeH="0" baseline="0" noProof="0" dirty="0" smtClean="0">
                <a:ln>
                  <a:noFill/>
                </a:ln>
                <a:solidFill>
                  <a:srgbClr val="A1467E"/>
                </a:solidFill>
                <a:effectLst/>
                <a:uLnTx/>
                <a:uFillTx/>
                <a:latin typeface="Bookman Old Style" pitchFamily="18" charset="0"/>
              </a:rPr>
              <a:t>           </a:t>
            </a:r>
            <a:endParaRPr kumimoji="0" lang="ru-RU" sz="2000" b="0" i="0" u="none" strike="noStrike" kern="0" cap="none" spc="-1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Bookman Old Style" pitchFamily="18" charset="0"/>
            </a:endParaRPr>
          </a:p>
          <a:p>
            <a:pPr marR="0" lvl="0" indent="0" algn="just" defTabSz="914400" eaLnBrk="1" fontAlgn="auto" latinLnBrk="0" hangingPunct="1">
              <a:lnSpc>
                <a:spcPct val="120000"/>
              </a:lnSpc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b="0" strike="noStrike" spc="-1" dirty="0" smtClean="0">
                <a:solidFill>
                  <a:srgbClr val="A1467E"/>
                </a:solidFill>
                <a:latin typeface="Comic Sans MS" pitchFamily="66" charset="0"/>
              </a:rPr>
              <a:t>  </a:t>
            </a:r>
            <a:endParaRPr lang="ru-RU" b="0" strike="noStrike" spc="-1" dirty="0">
              <a:latin typeface="Comic Sans MS" pitchFamily="66" charset="0"/>
            </a:endParaRPr>
          </a:p>
        </p:txBody>
      </p:sp>
      <p:pic>
        <p:nvPicPr>
          <p:cNvPr id="51" name="Рисунок 50"/>
          <p:cNvPicPr/>
          <p:nvPr/>
        </p:nvPicPr>
        <p:blipFill>
          <a:blip r:embed="rId3"/>
          <a:stretch/>
        </p:blipFill>
        <p:spPr>
          <a:xfrm>
            <a:off x="3899160" y="2627709"/>
            <a:ext cx="1108800" cy="739080"/>
          </a:xfrm>
          <a:prstGeom prst="rect">
            <a:avLst/>
          </a:prstGeom>
          <a:ln w="0">
            <a:noFill/>
          </a:ln>
        </p:spPr>
      </p:pic>
      <p:pic>
        <p:nvPicPr>
          <p:cNvPr id="52" name="Рисунок 51"/>
          <p:cNvPicPr/>
          <p:nvPr/>
        </p:nvPicPr>
        <p:blipFill>
          <a:blip r:embed="rId4"/>
          <a:stretch/>
        </p:blipFill>
        <p:spPr>
          <a:xfrm>
            <a:off x="3859420" y="5292005"/>
            <a:ext cx="1320840" cy="792000"/>
          </a:xfrm>
          <a:prstGeom prst="rect">
            <a:avLst/>
          </a:prstGeom>
          <a:ln w="0">
            <a:noFill/>
          </a:ln>
        </p:spPr>
      </p:pic>
      <p:sp>
        <p:nvSpPr>
          <p:cNvPr id="53" name="PlaceHolder 3"/>
          <p:cNvSpPr>
            <a:spLocks noGrp="1"/>
          </p:cNvSpPr>
          <p:nvPr>
            <p:ph/>
          </p:nvPr>
        </p:nvSpPr>
        <p:spPr>
          <a:xfrm>
            <a:off x="7349760" y="360000"/>
            <a:ext cx="3090240" cy="7020000"/>
          </a:xfrm>
          <a:prstGeom prst="rect">
            <a:avLst/>
          </a:prstGeom>
          <a:noFill/>
          <a:ln w="36000" cap="rnd">
            <a:solidFill>
              <a:srgbClr val="6B5E9B"/>
            </a:solidFill>
            <a:prstDash val="dashDot"/>
            <a:round/>
          </a:ln>
        </p:spPr>
        <p:txBody>
          <a:bodyPr lIns="18000" tIns="18000" rIns="18000" bIns="18000" anchor="t">
            <a:normAutofit fontScale="89000"/>
          </a:bodyPr>
          <a:lstStyle/>
          <a:p>
            <a:pPr marL="72000" algn="just">
              <a:buNone/>
            </a:pPr>
            <a:r>
              <a:rPr lang="ru-RU" sz="1200" b="1" strike="noStrike" spc="-1" dirty="0" smtClean="0">
                <a:solidFill>
                  <a:srgbClr val="158466"/>
                </a:solidFill>
                <a:latin typeface="Bookman Old Style"/>
              </a:rPr>
              <a:t>   </a:t>
            </a:r>
            <a:r>
              <a:rPr lang="ru-RU" sz="1200" b="1" strike="noStrike" spc="-1" dirty="0">
                <a:solidFill>
                  <a:srgbClr val="158466"/>
                </a:solidFill>
                <a:latin typeface="Bookman Old Style"/>
              </a:rPr>
              <a:t>КАК РАЗВИВАТЬ ВООБРАЖЕНИЕ?</a:t>
            </a:r>
            <a:endParaRPr lang="ru-RU" sz="1200" b="0" strike="noStrike" spc="-1" dirty="0">
              <a:latin typeface="Arial"/>
            </a:endParaRPr>
          </a:p>
          <a:p>
            <a:pPr marL="72000" algn="just">
              <a:buNone/>
            </a:pPr>
            <a:endParaRPr lang="ru-RU" sz="1200" b="0" strike="noStrike" spc="-1" dirty="0">
              <a:latin typeface="Arial"/>
            </a:endParaRPr>
          </a:p>
          <a:p>
            <a:pPr marL="144000" algn="just">
              <a:buNone/>
            </a:pPr>
            <a:r>
              <a:rPr lang="ru-RU" sz="1200" b="0" strike="noStrike" spc="-1" dirty="0">
                <a:solidFill>
                  <a:srgbClr val="A1467E"/>
                </a:solidFill>
                <a:latin typeface="Bookman Old Style"/>
                <a:ea typeface="Microsoft YaHei"/>
              </a:rPr>
              <a:t>1. Необходимо обогащать жизненный опыт дошкольников – читайте детям сказки, стихи и художественные рассказы, рассматривайте иллюстрации в книгах. Советуйте родителям ходить с детьми в театры, музеи, ездить на экскурсии и т. д.</a:t>
            </a:r>
            <a:endParaRPr lang="ru-RU" sz="1200" b="0" strike="noStrike" spc="-1" dirty="0">
              <a:latin typeface="Arial"/>
            </a:endParaRPr>
          </a:p>
          <a:p>
            <a:pPr marL="144000" algn="just">
              <a:buNone/>
            </a:pPr>
            <a:endParaRPr lang="ru-RU" sz="1200" b="0" strike="noStrike" spc="-1" dirty="0">
              <a:latin typeface="Arial"/>
            </a:endParaRPr>
          </a:p>
          <a:p>
            <a:pPr marL="144000" algn="just">
              <a:buNone/>
            </a:pPr>
            <a:r>
              <a:rPr lang="ru-RU" sz="1200" b="0" strike="noStrike" spc="-1" dirty="0">
                <a:solidFill>
                  <a:srgbClr val="A1467E"/>
                </a:solidFill>
                <a:latin typeface="Bookman Old Style"/>
                <a:ea typeface="Microsoft YaHei"/>
              </a:rPr>
              <a:t>2. Воображение формируется в процессе творческой переработки того, что произошло. Учите детей рисовать все то, что они видели, рассказывать обо всем, что они пережили.</a:t>
            </a:r>
            <a:endParaRPr lang="ru-RU" sz="1200" b="0" strike="noStrike" spc="-1" dirty="0">
              <a:latin typeface="Arial"/>
            </a:endParaRPr>
          </a:p>
          <a:p>
            <a:pPr marL="144000" algn="just">
              <a:buNone/>
            </a:pPr>
            <a:endParaRPr lang="ru-RU" sz="1200" b="0" strike="noStrike" spc="-1" dirty="0">
              <a:latin typeface="Arial"/>
            </a:endParaRPr>
          </a:p>
          <a:p>
            <a:pPr marL="144000" algn="just">
              <a:buNone/>
            </a:pPr>
            <a:r>
              <a:rPr lang="ru-RU" sz="1200" b="0" strike="noStrike" spc="-1" dirty="0">
                <a:solidFill>
                  <a:srgbClr val="A1467E"/>
                </a:solidFill>
                <a:latin typeface="Bookman Old Style"/>
                <a:ea typeface="Microsoft YaHei"/>
              </a:rPr>
              <a:t>3.Поощряйте рисунки и лепку по замыслу. При необходимости обсудите вместе с ребенком задуманный сюжет, помогите мысленно увидеть задуманное.</a:t>
            </a:r>
            <a:endParaRPr lang="ru-RU" sz="1200" b="0" strike="noStrike" spc="-1" dirty="0">
              <a:latin typeface="Arial"/>
            </a:endParaRPr>
          </a:p>
          <a:p>
            <a:pPr marL="144000" algn="just">
              <a:buNone/>
            </a:pPr>
            <a:endParaRPr lang="ru-RU" sz="1200" b="0" strike="noStrike" spc="-1" dirty="0">
              <a:latin typeface="Arial"/>
            </a:endParaRPr>
          </a:p>
          <a:p>
            <a:pPr marL="144000" algn="just">
              <a:buNone/>
            </a:pPr>
            <a:r>
              <a:rPr lang="ru-RU" sz="1200" b="0" strike="noStrike" spc="-1" dirty="0">
                <a:solidFill>
                  <a:srgbClr val="A1467E"/>
                </a:solidFill>
                <a:latin typeface="Bookman Old Style"/>
                <a:ea typeface="Microsoft YaHei"/>
              </a:rPr>
              <a:t>4. Поощряйте детское сочинительство во всех его проявлениях: сказки, рассказы, стихи.</a:t>
            </a:r>
            <a:endParaRPr lang="ru-RU" sz="1200" b="0" strike="noStrike" spc="-1" dirty="0">
              <a:latin typeface="Arial"/>
            </a:endParaRPr>
          </a:p>
          <a:p>
            <a:pPr marL="144000" algn="just">
              <a:buNone/>
            </a:pPr>
            <a:endParaRPr lang="ru-RU" sz="1200" b="0" strike="noStrike" spc="-1" dirty="0">
              <a:latin typeface="Arial"/>
            </a:endParaRPr>
          </a:p>
          <a:p>
            <a:pPr marL="144000" algn="just">
              <a:buNone/>
            </a:pPr>
            <a:r>
              <a:rPr lang="ru-RU" sz="1200" b="0" strike="noStrike" spc="-1" dirty="0">
                <a:solidFill>
                  <a:srgbClr val="A1467E"/>
                </a:solidFill>
                <a:latin typeface="Bookman Old Style"/>
                <a:ea typeface="Microsoft YaHei"/>
              </a:rPr>
              <a:t>5. Дети должны как можно больше играть. Игра – лучший вид деятельности для дошкольника, в котором развивается творческое воображение.</a:t>
            </a:r>
            <a:endParaRPr lang="ru-RU" sz="1200" b="0" strike="noStrike" spc="-1" dirty="0">
              <a:latin typeface="Arial"/>
            </a:endParaRPr>
          </a:p>
          <a:p>
            <a:pPr marL="144000" algn="just">
              <a:buNone/>
            </a:pPr>
            <a:endParaRPr lang="ru-RU" sz="1200" b="0" strike="noStrike" spc="-1" dirty="0">
              <a:latin typeface="Arial"/>
            </a:endParaRPr>
          </a:p>
          <a:p>
            <a:pPr marL="144000" algn="just">
              <a:buNone/>
            </a:pPr>
            <a:r>
              <a:rPr lang="ru-RU" sz="1200" b="0" strike="noStrike" spc="-1" dirty="0">
                <a:solidFill>
                  <a:srgbClr val="A1467E"/>
                </a:solidFill>
                <a:latin typeface="Bookman Old Style"/>
                <a:ea typeface="Microsoft YaHei"/>
              </a:rPr>
              <a:t>6. Дошкольникам должны быть доступны всевозможные конструкторы. Чем больше видов конструкторов предлагается ребенку, тем в большей степени развивается его творческое воображение.</a:t>
            </a:r>
            <a:endParaRPr lang="ru-RU" sz="1200" b="0" strike="noStrike" spc="-1" dirty="0">
              <a:latin typeface="Arial"/>
            </a:endParaRPr>
          </a:p>
          <a:p>
            <a:pPr marL="144000" algn="just">
              <a:buNone/>
            </a:pPr>
            <a:endParaRPr lang="ru-RU" sz="1200" b="0" strike="noStrike" spc="-1" dirty="0">
              <a:latin typeface="Arial"/>
            </a:endParaRPr>
          </a:p>
          <a:p>
            <a:pPr marL="144000" algn="just">
              <a:buNone/>
            </a:pPr>
            <a:r>
              <a:rPr lang="ru-RU" sz="1200" b="0" strike="noStrike" spc="-1" dirty="0">
                <a:solidFill>
                  <a:srgbClr val="A1467E"/>
                </a:solidFill>
                <a:latin typeface="Bookman Old Style"/>
                <a:ea typeface="Microsoft YaHei"/>
              </a:rPr>
              <a:t>7. Используйте для развития творческого воображения у дошкольников специальные игры и упражнения.</a:t>
            </a:r>
            <a:endParaRPr lang="ru-RU" sz="1200" b="0" strike="noStrike" spc="-1" dirty="0">
              <a:latin typeface="Arial"/>
            </a:endParaRPr>
          </a:p>
          <a:p>
            <a:pPr marL="144000" algn="just">
              <a:buNone/>
            </a:pPr>
            <a:endParaRPr lang="ru-RU" sz="1200" b="0" strike="noStrike" spc="-1" dirty="0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57</TotalTime>
  <Words>568</Words>
  <Application>Microsoft Office PowerPoint</Application>
  <PresentationFormat>Произвольный</PresentationFormat>
  <Paragraphs>113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Office Theme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User50</dc:creator>
  <cp:lastModifiedBy>User50</cp:lastModifiedBy>
  <cp:revision>11</cp:revision>
  <dcterms:created xsi:type="dcterms:W3CDTF">2024-01-20T22:13:41Z</dcterms:created>
  <dcterms:modified xsi:type="dcterms:W3CDTF">2024-01-22T13:27:14Z</dcterms:modified>
  <dc:language>ru-RU</dc:language>
</cp:coreProperties>
</file>