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9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5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0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42CD5-D2F9-4D1D-BF59-0A8D5283C0D0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0273-AD1B-448F-93DF-7D8E82298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4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Правила нашей группы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699900"/>
            <a:ext cx="5976664" cy="31692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Группа «Колокольчик»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МБДОУ «Детский сад №1 «Маленькая страна»</a:t>
            </a:r>
          </a:p>
          <a:p>
            <a:endParaRPr lang="ru-RU" sz="1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1800" b="1" dirty="0" smtClean="0">
                <a:solidFill>
                  <a:schemeClr val="tx2"/>
                </a:solidFill>
                <a:latin typeface="Comic Sans MS" pitchFamily="66" charset="0"/>
              </a:rPr>
              <a:t>Подготовили воспитатели</a:t>
            </a:r>
          </a:p>
          <a:p>
            <a:pPr algn="r"/>
            <a:r>
              <a:rPr lang="ru-RU" sz="1800" b="1" dirty="0" err="1" smtClean="0">
                <a:solidFill>
                  <a:schemeClr val="tx2"/>
                </a:solidFill>
                <a:latin typeface="Comic Sans MS" pitchFamily="66" charset="0"/>
              </a:rPr>
              <a:t>Катанаева</a:t>
            </a:r>
            <a:r>
              <a:rPr lang="ru-RU" sz="1800" b="1" dirty="0" smtClean="0">
                <a:solidFill>
                  <a:schemeClr val="tx2"/>
                </a:solidFill>
                <a:latin typeface="Comic Sans MS" pitchFamily="66" charset="0"/>
              </a:rPr>
              <a:t> Евгения Геннадьевна</a:t>
            </a:r>
          </a:p>
          <a:p>
            <a:pPr algn="r"/>
            <a:r>
              <a:rPr lang="ru-RU" sz="1800" b="1" dirty="0" smtClean="0">
                <a:solidFill>
                  <a:schemeClr val="tx2"/>
                </a:solidFill>
                <a:latin typeface="Comic Sans MS" pitchFamily="66" charset="0"/>
              </a:rPr>
              <a:t>Трофимова Екатерина Ивановна</a:t>
            </a:r>
            <a:endParaRPr lang="ru-RU" sz="1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69171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2023 год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5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"/>
            <a:ext cx="91440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"/>
            <a:ext cx="9144000" cy="67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8"/>
            <a:ext cx="9144000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1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"/>
            <a:ext cx="9144000" cy="6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6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"/>
            <a:ext cx="9144000" cy="67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7"/>
            <a:ext cx="9144000" cy="67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"/>
            <a:ext cx="9144000" cy="67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2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"/>
            <a:ext cx="9144000" cy="6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43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Правила нашей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нашей группы</dc:title>
  <dc:creator>User50</dc:creator>
  <cp:lastModifiedBy>User50</cp:lastModifiedBy>
  <cp:revision>2</cp:revision>
  <dcterms:created xsi:type="dcterms:W3CDTF">2024-01-22T17:45:02Z</dcterms:created>
  <dcterms:modified xsi:type="dcterms:W3CDTF">2024-01-22T18:00:48Z</dcterms:modified>
</cp:coreProperties>
</file>