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sldIdLst>
    <p:sldId id="301" r:id="rId3"/>
    <p:sldId id="268" r:id="rId4"/>
    <p:sldId id="258" r:id="rId5"/>
    <p:sldId id="259" r:id="rId6"/>
    <p:sldId id="300" r:id="rId7"/>
    <p:sldId id="275" r:id="rId8"/>
    <p:sldId id="302" r:id="rId9"/>
    <p:sldId id="269" r:id="rId10"/>
    <p:sldId id="296" r:id="rId11"/>
    <p:sldId id="294" r:id="rId12"/>
    <p:sldId id="282" r:id="rId13"/>
    <p:sldId id="292" r:id="rId14"/>
    <p:sldId id="291" r:id="rId15"/>
    <p:sldId id="271" r:id="rId16"/>
    <p:sldId id="288" r:id="rId17"/>
    <p:sldId id="289" r:id="rId18"/>
    <p:sldId id="277" r:id="rId19"/>
    <p:sldId id="279" r:id="rId20"/>
    <p:sldId id="293" r:id="rId21"/>
    <p:sldId id="281" r:id="rId22"/>
    <p:sldId id="278" r:id="rId23"/>
    <p:sldId id="272" r:id="rId24"/>
    <p:sldId id="265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0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D9"/>
    <a:srgbClr val="F9D7F2"/>
    <a:srgbClr val="DDDDDD"/>
    <a:srgbClr val="F6C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4" y="84"/>
      </p:cViewPr>
      <p:guideLst>
        <p:guide orient="horz" pos="2160"/>
        <p:guide pos="3840"/>
        <p:guide pos="60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4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0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3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4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4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4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2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1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1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3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200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CBB7-F9CD-4016-B2FF-8EE7E825417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52DF-D4F8-4BFA-8DF4-A8156938F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accent6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CBB7-F9CD-4016-B2FF-8EE7E8254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52DF-D4F8-4BFA-8DF4-A8156938FC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1000.nnov.ru/" TargetMode="External"/><Relationship Id="rId2" Type="http://schemas.openxmlformats.org/officeDocument/2006/relationships/hyperlink" Target="http://www.forum.softweb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34400"/>
          </a:xfrm>
          <a:prstGeom prst="rect">
            <a:avLst/>
          </a:prstGeom>
          <a:solidFill>
            <a:srgbClr val="DDDDDD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6589" y="4911869"/>
            <a:ext cx="4588625" cy="1367361"/>
          </a:xfrm>
          <a:solidFill>
            <a:schemeClr val="accent4">
              <a:lumMod val="40000"/>
              <a:lumOff val="60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Выполнили работу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Ученицы «МАОУ СОШ №40»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8</a:t>
            </a:r>
            <a:r>
              <a:rPr lang="ru-RU" dirty="0" smtClean="0">
                <a:latin typeface="Comic Sans MS" panose="030F0702030302020204" pitchFamily="66" charset="0"/>
              </a:rPr>
              <a:t> класса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056" y="1372938"/>
            <a:ext cx="7863668" cy="1138773"/>
          </a:xfrm>
          <a:prstGeom prst="rect">
            <a:avLst/>
          </a:prstGeom>
          <a:solidFill>
            <a:schemeClr val="accent4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i="1" u="sng" dirty="0">
                <a:solidFill>
                  <a:prstClr val="black">
                    <a:lumMod val="95000"/>
                    <a:lumOff val="5000"/>
                  </a:prstClr>
                </a:solidFill>
              </a:rPr>
              <a:t>Номинация  </a:t>
            </a:r>
            <a:r>
              <a:rPr lang="ru-RU" sz="3200" i="1" u="sng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проекта: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«</a:t>
            </a:r>
            <a:r>
              <a:rPr lang="ru-RU" sz="3200" i="1" dirty="0" smtClean="0">
                <a:solidFill>
                  <a:prstClr val="black"/>
                </a:solidFill>
              </a:rPr>
              <a:t>Технология</a:t>
            </a:r>
            <a:r>
              <a:rPr lang="ru-RU" sz="4400" i="1" dirty="0" smtClean="0">
                <a:solidFill>
                  <a:prstClr val="black"/>
                </a:solidFill>
              </a:rPr>
              <a:t> </a:t>
            </a:r>
            <a:r>
              <a:rPr lang="ru-RU" sz="3200" i="1" dirty="0" smtClean="0">
                <a:solidFill>
                  <a:prstClr val="black"/>
                </a:solidFill>
              </a:rPr>
              <a:t>успеха»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7111" y="192587"/>
            <a:ext cx="6924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</a:rPr>
              <a:t>Творческий проект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920" y="2436263"/>
            <a:ext cx="897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prstClr val="black"/>
                  </a:solidFill>
                </a:ln>
                <a:solidFill>
                  <a:srgbClr val="D092A7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«Детское платье»</a:t>
            </a:r>
            <a:endParaRPr lang="ru-RU" sz="7200" b="1" dirty="0">
              <a:ln>
                <a:solidFill>
                  <a:prstClr val="black"/>
                </a:solidFill>
              </a:ln>
              <a:solidFill>
                <a:srgbClr val="D092A7">
                  <a:lumMod val="20000"/>
                  <a:lumOff val="8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6" y="1240167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ru-RU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Arial" pitchFamily="34" charset="0"/>
              </a:rPr>
            </a:br>
            <a:r>
              <a:rPr lang="ru-RU" sz="3200" u="sng" dirty="0" smtClean="0">
                <a:latin typeface="Comic Sans MS" panose="030F0702030302020204" pitchFamily="66" charset="0"/>
              </a:rPr>
              <a:t>Подготовка изделия к первой примерке</a:t>
            </a:r>
            <a:br>
              <a:rPr lang="ru-RU" sz="3200" u="sng" dirty="0" smtClean="0">
                <a:latin typeface="Comic Sans MS" panose="030F0702030302020204" pitchFamily="66" charset="0"/>
              </a:rPr>
            </a:br>
            <a:r>
              <a:rPr lang="ru-RU" sz="3200" u="sng" dirty="0" smtClean="0">
                <a:latin typeface="Comic Sans MS" panose="030F0702030302020204" pitchFamily="66" charset="0"/>
              </a:rPr>
              <a:t>(сметывание и стачивание  основных деталей  изделия)</a:t>
            </a:r>
            <a:endParaRPr lang="ru-RU" sz="32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аля\Desktop\Новая папка (7)\IMG_20231207_151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60745" y="3308429"/>
            <a:ext cx="2929762" cy="253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ля\AppData\Local\Microsoft\Windows\INetCache\Content.Word\IMG_20231128_113541_6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64010" y="3228637"/>
            <a:ext cx="2934605" cy="268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99608" y="0"/>
            <a:ext cx="74925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9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Последовательность изготовления изделия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28158" y="2598652"/>
            <a:ext cx="2749520" cy="3042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367" y="24132310"/>
            <a:ext cx="6463729" cy="1122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аля\AppData\Local\Microsoft\Windows\INetCache\Content.Word\IMG_20231207_1516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76" y="2626802"/>
            <a:ext cx="1938528" cy="301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74661" y="-85828"/>
            <a:ext cx="75329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9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Последовательность изготовления изделия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423" y="976001"/>
            <a:ext cx="7152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  <a:ea typeface="+mj-ea"/>
                <a:cs typeface="Arial" pitchFamily="34" charset="0"/>
              </a:rPr>
              <a:t/>
            </a:r>
            <a:br>
              <a:rPr lang="ru-RU" sz="3200" b="1" u="sng" dirty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  <a:ea typeface="+mj-ea"/>
                <a:cs typeface="Arial" pitchFamily="34" charset="0"/>
              </a:rPr>
            </a:br>
            <a:r>
              <a:rPr lang="ru-RU" sz="3200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Обработка и втачивание рукава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693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Изготовление съёмных украшений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аля\Desktop\Новая папка (10)\IMG_20231212_1024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99257"/>
            <a:ext cx="4609563" cy="3821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аля\Desktop\Новая папка (10)\IMG_20231212_1024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508" y="1893194"/>
            <a:ext cx="3417807" cy="4027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9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027" y="149991"/>
            <a:ext cx="5111839" cy="1325563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Готовое изделие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38"/>
          <a:stretch/>
        </p:blipFill>
        <p:spPr bwMode="auto">
          <a:xfrm>
            <a:off x="4842457" y="1766248"/>
            <a:ext cx="2498501" cy="343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 descr="C:\Users\аля\AppData\Local\Microsoft\Windows\INetCache\Content.Word\IMG_20231128_113540_93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238" y="1727259"/>
            <a:ext cx="1893162" cy="2266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аля\AppData\Local\Microsoft\Windows\INetCache\Content.Word\IMG_20231128_113541_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287" y="4313200"/>
            <a:ext cx="1837614" cy="248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5" y="249936"/>
            <a:ext cx="10850365" cy="1024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Подбор ткани для изделия.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Раскладка выкройки на ткань и раскрой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C:\Users\аля\Pictures\ььь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542" y="1727259"/>
            <a:ext cx="2146271" cy="223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аля\Desktop\Новая папка (7)\-13080488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438" y="4313200"/>
            <a:ext cx="1914962" cy="254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50" y="249046"/>
            <a:ext cx="10611612" cy="13208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Технологическая последовательность изготовления детского платья</a:t>
            </a:r>
            <a:endParaRPr lang="ru-RU" sz="4000" dirty="0"/>
          </a:p>
        </p:txBody>
      </p:sp>
      <p:pic>
        <p:nvPicPr>
          <p:cNvPr id="8" name="Объект 7" descr="I:\вика23-24\Новая папка\IMG_20231125_1218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6701" y="3217039"/>
            <a:ext cx="2551294" cy="2689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:\вика23-24\Новая папка\IMG_20231125_1218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808" y="3451303"/>
            <a:ext cx="3258106" cy="222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66924" y="1504506"/>
            <a:ext cx="6054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Comic Sans MS" panose="030F0702030302020204" pitchFamily="66" charset="0"/>
              </a:rPr>
              <a:t>Обработать внутренние </a:t>
            </a:r>
            <a:r>
              <a:rPr lang="ru-RU" sz="3200" u="sng" dirty="0" smtClean="0">
                <a:latin typeface="Comic Sans MS" panose="030F0702030302020204" pitchFamily="66" charset="0"/>
              </a:rPr>
              <a:t>срезы</a:t>
            </a:r>
            <a:endParaRPr lang="ru-RU" sz="32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05" y="244058"/>
            <a:ext cx="12026295" cy="13208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Обработка  застежки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 спинке кокетки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I:\вика23-24\Новая папка\IMG_20231128_1106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94134" y="3918858"/>
            <a:ext cx="3231309" cy="2606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:\вика23-24\Новая папка\IMG_20231128_1106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016892" y="1893833"/>
            <a:ext cx="3013819" cy="2808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:\вика23-24\Новая папка\IMG_20231128_1106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77333" y="1893831"/>
            <a:ext cx="2719009" cy="2808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34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574" y="-19601"/>
            <a:ext cx="11202426" cy="13208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Обработка косой бейкой и кружевом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аля\AppData\Local\Microsoft\Windows\INetCache\Content.Word\IMG_20231128_113906_2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306" y="1437055"/>
            <a:ext cx="2938273" cy="2375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:\вика23-24\Новая папка\IMG_20231128_113916_7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9" y="1437056"/>
            <a:ext cx="1933126" cy="195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:\вика23-24\Новая папка\IMG_20231128_113905_82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128" y="4209892"/>
            <a:ext cx="2273266" cy="234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аля\Desktop\камера\рррр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67510" y="4314317"/>
            <a:ext cx="2443670" cy="2203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ля\Desktop\Новая папка (7)\-5424876533794853795_1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284" y="1181192"/>
            <a:ext cx="2026883" cy="2691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ля\Desktop\Новая папка (6)\IMG_20231130_1405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44" y="3948623"/>
            <a:ext cx="1989486" cy="2652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я\Desktop\олимп\IMG_20231129_115218_79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252" y="4311913"/>
            <a:ext cx="1514869" cy="211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18" y="206496"/>
            <a:ext cx="11688882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Выполнить на верхнем срезе юбки сборку.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Соединить лифт с юбкой.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I:\вика23-24\Новая папка\IMG_20231128_113906_31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529" y="1815454"/>
            <a:ext cx="2766937" cy="32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аля\AppData\Local\Microsoft\Windows\INetCache\Content.Word\рррр — копия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2530">
            <a:off x="9195663" y="3968684"/>
            <a:ext cx="2634505" cy="2098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3" descr="I:\вика23-24\Новая папка\IMG_20231127_11311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62219">
            <a:off x="3128524" y="4222281"/>
            <a:ext cx="2453340" cy="185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аля\Desktop\Новая папка (7)\IMG_20231201_193941_2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975" y="2227276"/>
            <a:ext cx="3336283" cy="2512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414" y="316139"/>
            <a:ext cx="4550229" cy="1325563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Бант на платье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151" y="2051731"/>
            <a:ext cx="6451249" cy="388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29" y="393510"/>
            <a:ext cx="10515600" cy="13255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Обоснование выбора темы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19073"/>
            <a:ext cx="7452513" cy="43222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Люди издавна украшают изделия. Это может быть вышивка, батика и многое другое, что может радовать глаза. Сейчас, в магазине можно купить практически всё, но больше и больше ценят самодельные вещи, на мой взгляд, вещь, сделанная своими руками, обладает некой энергией, душой, настроением.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710" y="2358989"/>
            <a:ext cx="3002117" cy="42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Готовое изделие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аля\Desktop\Новая папка (5)\IMG_20231129_174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641" y="1596980"/>
            <a:ext cx="3306468" cy="496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8" y="0"/>
            <a:ext cx="2770414" cy="1325563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Затраты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493" y="1071988"/>
            <a:ext cx="8552836" cy="51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57179" y="6180527"/>
            <a:ext cx="4408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СУММА КОСВЕННЫХ ЗАТРАТ: 4,704руб.</a:t>
            </a:r>
          </a:p>
        </p:txBody>
      </p:sp>
    </p:spTree>
    <p:extLst>
      <p:ext uri="{BB962C8B-B14F-4D97-AF65-F5344CB8AC3E}">
        <p14:creationId xmlns:p14="http://schemas.microsoft.com/office/powerpoint/2010/main" val="1469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ramki/black/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810" y="-80471"/>
            <a:ext cx="9941945" cy="66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542" y="6541143"/>
            <a:ext cx="33811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Рекламное объявление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72697" y="2478182"/>
            <a:ext cx="5120976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Я сегодня нарядилась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200" i="1" dirty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платьице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 иголочки.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Полюбуйтесь-ка, девчата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мою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обновочку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Контактный телефон  8 7898789899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по адресу  улица Шумилова  10 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каб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.  №112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аля\Pictures\6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72" y="780786"/>
            <a:ext cx="2752725" cy="189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Самооценка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90688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Анализируя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выполненную работу, мы  считаем, что выполнили цель и задачи, поставленные перед собой. </a:t>
            </a:r>
          </a:p>
          <a:p>
            <a:pPr fontAlgn="base"/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В  процессе  выполнения  творческой   работы   мы   закрепили умения   правильно  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 красиво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 выполнять  изделия,  подбирать  цвета.</a:t>
            </a:r>
          </a:p>
          <a:p>
            <a:pPr fontAlgn="base"/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 Нам понравилось выполнять эту работу, это творческий, увлекательный процесс, в результате которого получилось  замечательное  изделие.        </a:t>
            </a:r>
          </a:p>
          <a:p>
            <a:pPr fontAlgn="base"/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Мы не думали, что из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старой кофточки 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и недорогих материалов  можно создать  платье на лето.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8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Список литературы и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интернет-ресурсы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lvl="0"/>
            <a:r>
              <a:rPr lang="ru-RU" dirty="0">
                <a:latin typeface="Comic Sans MS" panose="030F0702030302020204" pitchFamily="66" charset="0"/>
              </a:rPr>
              <a:t>Труханова А.Т. Иллюстрированное пособие по технологии лёгкой одежды. - М., 2000.</a:t>
            </a:r>
          </a:p>
          <a:p>
            <a:pPr lvl="0"/>
            <a:r>
              <a:rPr lang="ru-RU" dirty="0" err="1">
                <a:latin typeface="Comic Sans MS" panose="030F0702030302020204" pitchFamily="66" charset="0"/>
              </a:rPr>
              <a:t>Воротилова</a:t>
            </a:r>
            <a:r>
              <a:rPr lang="ru-RU" dirty="0">
                <a:latin typeface="Comic Sans MS" panose="030F0702030302020204" pitchFamily="66" charset="0"/>
              </a:rPr>
              <a:t> Т.Е. Шейте сами. – Изд-во «Красноярец», 1992.</a:t>
            </a:r>
          </a:p>
          <a:p>
            <a:pPr lvl="0"/>
            <a:r>
              <a:rPr lang="ru-RU" dirty="0" err="1">
                <a:latin typeface="Comic Sans MS" panose="030F0702030302020204" pitchFamily="66" charset="0"/>
              </a:rPr>
              <a:t>Мартопляс</a:t>
            </a:r>
            <a:r>
              <a:rPr lang="ru-RU" dirty="0">
                <a:latin typeface="Comic Sans MS" panose="030F0702030302020204" pitchFamily="66" charset="0"/>
              </a:rPr>
              <a:t> Л.В. Школа кройки и шитья дома. – М., 1997.</a:t>
            </a:r>
          </a:p>
          <a:p>
            <a:pPr lvl="0"/>
            <a:r>
              <a:rPr lang="ru-RU" dirty="0">
                <a:latin typeface="Comic Sans MS" panose="030F0702030302020204" pitchFamily="66" charset="0"/>
              </a:rPr>
              <a:t>Клуб любителей шитья «СЕЗОН»</a:t>
            </a:r>
            <a:r>
              <a:rPr lang="en-US" dirty="0">
                <a:latin typeface="Comic Sans MS" panose="030F0702030302020204" pitchFamily="66" charset="0"/>
              </a:rPr>
              <a:t>www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r>
              <a:rPr lang="en-US" dirty="0">
                <a:latin typeface="Comic Sans MS" panose="030F0702030302020204" pitchFamily="66" charset="0"/>
              </a:rPr>
              <a:t>season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r>
              <a:rPr lang="en-US" dirty="0" err="1">
                <a:latin typeface="Comic Sans MS" panose="030F0702030302020204" pitchFamily="66" charset="0"/>
              </a:rPr>
              <a:t>ru</a:t>
            </a:r>
            <a:endParaRPr lang="ru-RU" dirty="0">
              <a:latin typeface="Comic Sans MS" panose="030F0702030302020204" pitchFamily="66" charset="0"/>
            </a:endParaRPr>
          </a:p>
          <a:p>
            <a:pPr lvl="0"/>
            <a:r>
              <a:rPr lang="ru-RU" dirty="0">
                <a:latin typeface="Comic Sans MS" panose="030F0702030302020204" pitchFamily="66" charset="0"/>
              </a:rPr>
              <a:t>Урок по шитью </a:t>
            </a:r>
            <a:r>
              <a:rPr lang="en-US" dirty="0" err="1">
                <a:latin typeface="Comic Sans MS" panose="030F0702030302020204" pitchFamily="66" charset="0"/>
              </a:rPr>
              <a:t>malahitovaya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r>
              <a:rPr lang="en-US" dirty="0" err="1">
                <a:latin typeface="Comic Sans MS" panose="030F0702030302020204" pitchFamily="66" charset="0"/>
              </a:rPr>
              <a:t>ru</a:t>
            </a:r>
            <a:endParaRPr lang="ru-RU" dirty="0">
              <a:latin typeface="Comic Sans MS" panose="030F0702030302020204" pitchFamily="66" charset="0"/>
            </a:endParaRPr>
          </a:p>
          <a:p>
            <a:pPr lvl="0"/>
            <a:r>
              <a:rPr lang="ru-RU" dirty="0">
                <a:latin typeface="Comic Sans MS" panose="030F0702030302020204" pitchFamily="66" charset="0"/>
              </a:rPr>
              <a:t>Сайты по шитью: </a:t>
            </a:r>
            <a:r>
              <a:rPr lang="en-US" u="sng" dirty="0">
                <a:latin typeface="Comic Sans MS" panose="030F0702030302020204" pitchFamily="66" charset="0"/>
                <a:hlinkClick r:id="rId2"/>
              </a:rPr>
              <a:t>www</a:t>
            </a:r>
            <a:r>
              <a:rPr lang="ru-RU" u="sng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u="sng" dirty="0">
                <a:latin typeface="Comic Sans MS" panose="030F0702030302020204" pitchFamily="66" charset="0"/>
                <a:hlinkClick r:id="rId2"/>
              </a:rPr>
              <a:t>forum</a:t>
            </a:r>
            <a:r>
              <a:rPr lang="ru-RU" u="sng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u="sng" dirty="0" err="1">
                <a:latin typeface="Comic Sans MS" panose="030F0702030302020204" pitchFamily="66" charset="0"/>
                <a:hlinkClick r:id="rId2"/>
              </a:rPr>
              <a:t>softweb</a:t>
            </a:r>
            <a:r>
              <a:rPr lang="ru-RU" u="sng" dirty="0">
                <a:latin typeface="Comic Sans MS" panose="030F0702030302020204" pitchFamily="66" charset="0"/>
                <a:hlinkClick r:id="rId2"/>
              </a:rPr>
              <a:t>.</a:t>
            </a:r>
            <a:r>
              <a:rPr lang="en-US" u="sng" dirty="0" err="1">
                <a:latin typeface="Comic Sans MS" panose="030F0702030302020204" pitchFamily="66" charset="0"/>
                <a:hlinkClick r:id="rId2"/>
              </a:rPr>
              <a:t>ru</a:t>
            </a:r>
            <a:endParaRPr lang="ru-RU" dirty="0">
              <a:latin typeface="Comic Sans MS" panose="030F0702030302020204" pitchFamily="66" charset="0"/>
            </a:endParaRPr>
          </a:p>
          <a:p>
            <a:pPr lvl="0"/>
            <a:r>
              <a:rPr lang="en-US" u="sng" dirty="0">
                <a:latin typeface="Comic Sans MS" panose="030F0702030302020204" pitchFamily="66" charset="0"/>
                <a:hlinkClick r:id="rId3"/>
              </a:rPr>
              <a:t>www</a:t>
            </a:r>
            <a:r>
              <a:rPr lang="ru-RU" u="sng" dirty="0">
                <a:latin typeface="Comic Sans MS" panose="030F0702030302020204" pitchFamily="66" charset="0"/>
                <a:hlinkClick r:id="rId3"/>
              </a:rPr>
              <a:t>.</a:t>
            </a:r>
            <a:r>
              <a:rPr lang="en-US" u="sng" dirty="0">
                <a:latin typeface="Comic Sans MS" panose="030F0702030302020204" pitchFamily="66" charset="0"/>
                <a:hlinkClick r:id="rId3"/>
              </a:rPr>
              <a:t>top</a:t>
            </a:r>
            <a:r>
              <a:rPr lang="ru-RU" u="sng" dirty="0">
                <a:latin typeface="Comic Sans MS" panose="030F0702030302020204" pitchFamily="66" charset="0"/>
                <a:hlinkClick r:id="rId3"/>
              </a:rPr>
              <a:t>1000.</a:t>
            </a:r>
            <a:r>
              <a:rPr lang="en-US" u="sng" dirty="0" err="1">
                <a:latin typeface="Comic Sans MS" panose="030F0702030302020204" pitchFamily="66" charset="0"/>
                <a:hlinkClick r:id="rId3"/>
              </a:rPr>
              <a:t>nnov</a:t>
            </a:r>
            <a:r>
              <a:rPr lang="ru-RU" u="sng" dirty="0">
                <a:latin typeface="Comic Sans MS" panose="030F0702030302020204" pitchFamily="66" charset="0"/>
                <a:hlinkClick r:id="rId3"/>
              </a:rPr>
              <a:t>.</a:t>
            </a:r>
            <a:r>
              <a:rPr lang="en-US" u="sng" dirty="0" err="1">
                <a:latin typeface="Comic Sans MS" panose="030F0702030302020204" pitchFamily="66" charset="0"/>
                <a:hlinkClick r:id="rId3"/>
              </a:rPr>
              <a:t>ru</a:t>
            </a:r>
            <a:r>
              <a:rPr lang="ru-RU" dirty="0">
                <a:latin typeface="Comic Sans MS" panose="030F0702030302020204" pitchFamily="66" charset="0"/>
              </a:rPr>
              <a:t>http://ru.wikipedia.</a:t>
            </a:r>
          </a:p>
          <a:p>
            <a:pPr lvl="0"/>
            <a:r>
              <a:rPr lang="ru-RU" dirty="0">
                <a:latin typeface="Comic Sans MS" panose="030F0702030302020204" pitchFamily="66" charset="0"/>
              </a:rPr>
              <a:t>http://ru.wikipedia.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112" y="509848"/>
            <a:ext cx="8596668" cy="901959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Цели и задачи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455" y="1836947"/>
            <a:ext cx="10893982" cy="4680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Главная </a:t>
            </a:r>
            <a:r>
              <a:rPr lang="ru-RU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шить авторские изделия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на основе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старой кофточки и из остатков ткани.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Задачи проекта</a:t>
            </a:r>
            <a:r>
              <a:rPr lang="ru-RU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Перед собой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мы ставили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следующие задачи: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правильно подбирать материалы для работы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придумать модель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порадовать своей работой учеников и учителей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изучить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историю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       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красивая девочк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3398" y="2678806"/>
            <a:ext cx="1485100" cy="2665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8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Историческая справка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24" y="1749328"/>
            <a:ext cx="6871501" cy="388077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Представляет собой создание на материале (ткани, коже) стежков и швов при помощи иглы и нити, лески и т. п. Одно из древнейших технологий производства, возникшее ещё в каменном веке. До изобретения пряжи и тканых материалов одежда шилась из меха и шкур добытых животных с помощью игл из кости или рогов и «нитей» из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сухожилий.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C:\Users\Ликуся\Desktop\проект по трудам\Syende_fiskerpi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825" y="1936392"/>
            <a:ext cx="4156364" cy="453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9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6935" y="608475"/>
            <a:ext cx="1051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Схема обдумывания</a:t>
            </a:r>
            <a:endParaRPr kumimoji="0" lang="ru-RU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84334" y="2078650"/>
            <a:ext cx="2866110" cy="19834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rot="1243071">
            <a:off x="8176994" y="1766822"/>
            <a:ext cx="2854729" cy="1570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7298" flipV="1">
            <a:off x="5142761" y="4774724"/>
            <a:ext cx="2555760" cy="18357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4535" flipH="1">
            <a:off x="2066616" y="4131859"/>
            <a:ext cx="2762880" cy="1732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4821">
            <a:off x="7917525" y="3705283"/>
            <a:ext cx="2710569" cy="16002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8509" flipH="1">
            <a:off x="1191852" y="1899787"/>
            <a:ext cx="2945317" cy="1647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283004">
            <a:off x="1408079" y="2258547"/>
            <a:ext cx="274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Экономическое обоснование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749769">
            <a:off x="2273308" y="4528589"/>
            <a:ext cx="254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Экологическое обоснование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188703">
            <a:off x="5389781" y="5277077"/>
            <a:ext cx="232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Технология изготовления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63204">
            <a:off x="8240491" y="4115657"/>
            <a:ext cx="226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Материалы и инструменты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050840">
            <a:off x="8654030" y="2321170"/>
            <a:ext cx="212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Потребность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9202" y="2782431"/>
            <a:ext cx="191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Платье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99" y="259034"/>
            <a:ext cx="263652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Эскизы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 descr="C:\Users\аля\AppData\Local\Microsoft\Windows\INetCache\Content.Word\ййй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" y="3986784"/>
            <a:ext cx="2666265" cy="264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819" y="1220780"/>
            <a:ext cx="3065566" cy="246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ля\Desktop\Новая папка (6)\IMG_20231206_1709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079631"/>
            <a:ext cx="2767975" cy="246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C:\Users\аля\Desktop\Новая папка (6)\IMG_20231206_194131_61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975" y="1220780"/>
            <a:ext cx="2329196" cy="246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85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3592" cy="963803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Выбор окончательного варианта</a:t>
            </a:r>
            <a:r>
              <a:rPr lang="ru-RU" sz="4000" dirty="0">
                <a:latin typeface="Times New Roman"/>
                <a:ea typeface="SimSun"/>
              </a:rPr>
              <a:t/>
            </a:r>
            <a:br>
              <a:rPr lang="ru-RU" sz="4000" dirty="0">
                <a:latin typeface="Times New Roman"/>
                <a:ea typeface="SimSu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прототипов помог нам сориентироваться в огромном разнообразии моделей детских платьев.  Рассмотрев все варианты   сшитых из  ненужных,  вышедших из моды </a:t>
            </a:r>
            <a:r>
              <a:rPr lang="ru-RU" dirty="0" smtClean="0"/>
              <a:t>кофточек, платьев </a:t>
            </a:r>
            <a:r>
              <a:rPr lang="ru-RU" dirty="0"/>
              <a:t>и остатков </a:t>
            </a:r>
            <a:r>
              <a:rPr lang="ru-RU" dirty="0" smtClean="0"/>
              <a:t>ткани, </a:t>
            </a:r>
            <a:r>
              <a:rPr lang="ru-RU" dirty="0"/>
              <a:t>мы решили  остановиться </a:t>
            </a:r>
            <a:r>
              <a:rPr lang="ru-RU" dirty="0" smtClean="0"/>
              <a:t>на этих вариантах изделий.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683" y="3945954"/>
            <a:ext cx="3219334" cy="26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C:\Users\аля\Desktop\Новая папка (6)\IMG_20231206_1709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744" y="3886200"/>
            <a:ext cx="2913888" cy="32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3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24" y="762384"/>
            <a:ext cx="10971414" cy="8762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Последовательность</a:t>
            </a:r>
            <a:br>
              <a:rPr lang="ru-RU" sz="49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изготовления изделия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Arial" pitchFamily="34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I:\вика23-24\Новая папка\IMG_20231125_0750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00529" y="4016047"/>
            <a:ext cx="2292148" cy="287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аля\AppData\Local\Microsoft\Windows\INetCache\Content.Word\IMG_20231128_113552_4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32" y="1018607"/>
            <a:ext cx="2024897" cy="2745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аля\AppData\Local\Microsoft\Windows\INetCache\Content.Word\IMG_20231128_113541_87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03497" y="2418980"/>
            <a:ext cx="2539369" cy="2816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445132" y="1154651"/>
            <a:ext cx="1837489" cy="280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аля\AppData\Local\Microsoft\Windows\INetCache\Content.Word\э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548076" y="4484574"/>
            <a:ext cx="2496887" cy="194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74864" y="1513256"/>
            <a:ext cx="459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Comic Sans MS" panose="030F0702030302020204" pitchFamily="66" charset="0"/>
              </a:rPr>
              <a:t>Раскладка  и  раскрой </a:t>
            </a:r>
          </a:p>
        </p:txBody>
      </p:sp>
    </p:spTree>
    <p:extLst>
      <p:ext uri="{BB962C8B-B14F-4D97-AF65-F5344CB8AC3E}">
        <p14:creationId xmlns:p14="http://schemas.microsoft.com/office/powerpoint/2010/main" val="4115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я\AppData\Local\Microsoft\Windows\INetCache\Content.Word\IMG_20231128_113552_1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18" y="2575305"/>
            <a:ext cx="3808892" cy="387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00100" y="300887"/>
            <a:ext cx="81908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9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Последовательность изготовления </a:t>
            </a:r>
            <a:r>
              <a:rPr lang="ru-RU" sz="49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изделия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0028" y="1859180"/>
            <a:ext cx="909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Соединение деталей юбки, обработка срезов</a:t>
            </a:r>
          </a:p>
        </p:txBody>
      </p:sp>
    </p:spTree>
    <p:extLst>
      <p:ext uri="{BB962C8B-B14F-4D97-AF65-F5344CB8AC3E}">
        <p14:creationId xmlns:p14="http://schemas.microsoft.com/office/powerpoint/2010/main" val="12204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580</Words>
  <Application>Microsoft Office PowerPoint</Application>
  <PresentationFormat>Широкоэкранный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Comic Sans MS</vt:lpstr>
      <vt:lpstr>Monotype Corsiva</vt:lpstr>
      <vt:lpstr>Times New Roman</vt:lpstr>
      <vt:lpstr>Тема Office</vt:lpstr>
      <vt:lpstr>1_Тема Office</vt:lpstr>
      <vt:lpstr>Презентация PowerPoint</vt:lpstr>
      <vt:lpstr>Обоснование выбора темы проекта </vt:lpstr>
      <vt:lpstr>Цели и задачи</vt:lpstr>
      <vt:lpstr>Историческая справка</vt:lpstr>
      <vt:lpstr>Схема обдумывания</vt:lpstr>
      <vt:lpstr>Эскизы</vt:lpstr>
      <vt:lpstr>Выбор окончательного варианта </vt:lpstr>
      <vt:lpstr>Последовательность  изготовления изделия </vt:lpstr>
      <vt:lpstr>Презентация PowerPoint</vt:lpstr>
      <vt:lpstr> Подготовка изделия к первой примерке (сметывание и стачивание  основных деталей  изделия)</vt:lpstr>
      <vt:lpstr>Презентация PowerPoint</vt:lpstr>
      <vt:lpstr>Изготовление съёмных украшений</vt:lpstr>
      <vt:lpstr>Готовое изделие</vt:lpstr>
      <vt:lpstr>Подбор ткани для изделия. Раскладка выкройки на ткань и раскрой</vt:lpstr>
      <vt:lpstr>Технологическая последовательность изготовления детского платья</vt:lpstr>
      <vt:lpstr>Обработка  застежки  по спинке кокетки</vt:lpstr>
      <vt:lpstr>Обработка косой бейкой и кружевом</vt:lpstr>
      <vt:lpstr>Выполнить на верхнем срезе юбки сборку. Соединить лифт с юбкой.</vt:lpstr>
      <vt:lpstr>Бант на платье</vt:lpstr>
      <vt:lpstr>Готовое изделие </vt:lpstr>
      <vt:lpstr>Затраты</vt:lpstr>
      <vt:lpstr>Презентация PowerPoint</vt:lpstr>
      <vt:lpstr>Самооценка</vt:lpstr>
      <vt:lpstr>Список литературы и интернет-ресурсы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Учитель</dc:creator>
  <cp:lastModifiedBy>Админ</cp:lastModifiedBy>
  <cp:revision>85</cp:revision>
  <dcterms:created xsi:type="dcterms:W3CDTF">2020-12-03T12:57:24Z</dcterms:created>
  <dcterms:modified xsi:type="dcterms:W3CDTF">2024-08-16T12:11:26Z</dcterms:modified>
</cp:coreProperties>
</file>