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74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"/>
            <a:ext cx="8062664" cy="1124744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КАРТА БЛИЖАЙШЕГО ОКРУЖЕНИЯ МАДОУ ДЕТСКИЙ САД АЛЁНУШКА 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1" b="9316"/>
          <a:stretch/>
        </p:blipFill>
        <p:spPr bwMode="auto">
          <a:xfrm>
            <a:off x="987310" y="1052736"/>
            <a:ext cx="6912768" cy="533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1492086" cy="80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73" y="1052736"/>
            <a:ext cx="1357603" cy="101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de2f55a844136fa3-w820-h4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89" y="2131307"/>
            <a:ext cx="1889932" cy="105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fo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"/>
          <a:stretch>
            <a:fillRect/>
          </a:stretch>
        </p:blipFill>
        <p:spPr bwMode="auto">
          <a:xfrm>
            <a:off x="4443694" y="3645023"/>
            <a:ext cx="1784490" cy="100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lar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64225" y="2852936"/>
            <a:ext cx="1600783" cy="104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dsc_034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69396"/>
            <a:ext cx="2181716" cy="14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zOO_eippHU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24" y="3722242"/>
            <a:ext cx="2095358" cy="139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img_20230127_132515_25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5" b="42505"/>
          <a:stretch>
            <a:fillRect/>
          </a:stretch>
        </p:blipFill>
        <p:spPr bwMode="auto">
          <a:xfrm rot="10800000" flipV="1">
            <a:off x="4195895" y="1465687"/>
            <a:ext cx="1763688" cy="10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Постамент с самолётом Л-2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30" y="5373216"/>
            <a:ext cx="1857826" cy="131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5895" y="0"/>
            <a:ext cx="4430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Приложение 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</TotalTime>
  <Words>3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 КАРТА БЛИЖАЙШЕГО ОКРУЖЕНИЯ МАДОУ ДЕТСКИЙ САД АЛЁНУШКА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КАРТА БЛИЖАЙШЕГО ОКРУЖЕНИЯ МАДОУ ДЕТСКИЙ САД АЛЁНУШКА</dc:title>
  <dc:creator>111</dc:creator>
  <cp:lastModifiedBy>Sadik</cp:lastModifiedBy>
  <cp:revision>3</cp:revision>
  <dcterms:created xsi:type="dcterms:W3CDTF">2024-08-01T07:59:03Z</dcterms:created>
  <dcterms:modified xsi:type="dcterms:W3CDTF">2024-08-01T08:55:24Z</dcterms:modified>
</cp:coreProperties>
</file>