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5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5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6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2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0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9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8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4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4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0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4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3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1B117-21FC-49FF-85F5-4B5FC51D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803176"/>
          </a:xfrm>
        </p:spPr>
        <p:txBody>
          <a:bodyPr/>
          <a:lstStyle/>
          <a:p>
            <a:r>
              <a:rPr lang="ru-RU" dirty="0"/>
              <a:t>           </a:t>
            </a:r>
            <a:r>
              <a:rPr lang="ru-RU" b="1" dirty="0"/>
              <a:t>Паспорт растений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88215-ADB5-4021-A717-EF69E2C2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5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ide.ru/documents_3/85a2e512d59043e6254ef61bbee1806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" y="215008"/>
            <a:ext cx="8509792" cy="6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resentacii.ru/documents_2/f2cfd670d20cc3bbeb1c85c24d7b4fcf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604108" cy="60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sentacii.ru/documents_2/f2cfd670d20cc3bbeb1c85c24d7b4fcf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2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i/iUw7A9W2lRJN4co3LeBrvdFC8DTbIp6VgYkjhx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36971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ec9/000788d8-9c5c6e76/hello_html_m4ad12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784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939186/7ecba8fc-cdd5-4829-90f8-b2037094202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595"/>
            <a:ext cx="8616007" cy="64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0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ec9/000788d8-9c5c6e76/hello_html_m43d514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8352928" cy="54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4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0f9/00036fe0-0747c205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5"/>
            <a:ext cx="8372456" cy="6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ec9/000788d8-9c5c6e76/hello_html_43aa6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ec9/000788d8-9c5c6e76/hello_html_14af9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5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ec9/000788d8-9c5c6e76/hello_html_m6c8e2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0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sentacii.ru/documents_2/f2cfd670d20cc3bbeb1c85c24d7b4fc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028"/>
            <a:ext cx="828092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631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           Паспорт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Оксана Павлова</cp:lastModifiedBy>
  <cp:revision>5</cp:revision>
  <dcterms:created xsi:type="dcterms:W3CDTF">2019-08-06T11:11:52Z</dcterms:created>
  <dcterms:modified xsi:type="dcterms:W3CDTF">2021-05-24T11:11:27Z</dcterms:modified>
</cp:coreProperties>
</file>