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92" r:id="rId4"/>
    <p:sldId id="293" r:id="rId5"/>
    <p:sldId id="263" r:id="rId6"/>
    <p:sldId id="295" r:id="rId7"/>
    <p:sldId id="296" r:id="rId8"/>
    <p:sldId id="297" r:id="rId9"/>
    <p:sldId id="287" r:id="rId10"/>
    <p:sldId id="286" r:id="rId11"/>
    <p:sldId id="285" r:id="rId12"/>
    <p:sldId id="284" r:id="rId13"/>
    <p:sldId id="283" r:id="rId14"/>
    <p:sldId id="290" r:id="rId15"/>
    <p:sldId id="291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8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87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9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81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8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0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2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9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1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3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417B-6165-43E0-B181-426D8AF6F45F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1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35578"/>
            <a:ext cx="7766936" cy="391886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№16 «Красная Шапочка»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57" y="1830147"/>
            <a:ext cx="6714309" cy="17639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Создание и использование интерактивных мультимедийных дидактических игр в работе с детьми дошкольного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возраста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5464" y="4362994"/>
            <a:ext cx="2612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17.11.2020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2434" y="6209602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Новочебоксарск, 2020г.</a:t>
            </a:r>
          </a:p>
        </p:txBody>
      </p:sp>
    </p:spTree>
    <p:extLst>
      <p:ext uri="{BB962C8B-B14F-4D97-AF65-F5344CB8AC3E}">
        <p14:creationId xmlns:p14="http://schemas.microsoft.com/office/powerpoint/2010/main" val="9018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найдете ряд приложений, которые вы можете наполнить своим содержание. Выберите приложение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Света\Desktop\img6.jpg"/>
          <p:cNvPicPr>
            <a:picLocks noChangeAspect="1" noChangeArrowheads="1"/>
          </p:cNvPicPr>
          <p:nvPr/>
        </p:nvPicPr>
        <p:blipFill>
          <a:blip r:embed="rId2"/>
          <a:srcRect l="3694" t="14637"/>
          <a:stretch>
            <a:fillRect/>
          </a:stretch>
        </p:blipFill>
        <p:spPr bwMode="auto">
          <a:xfrm>
            <a:off x="1024004" y="1598386"/>
            <a:ext cx="8158096" cy="446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примера можно посмотреть варианты или сразу приступить к созданию своего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r="803" b="3620"/>
          <a:stretch>
            <a:fillRect/>
          </a:stretch>
        </p:blipFill>
        <p:spPr bwMode="auto">
          <a:xfrm>
            <a:off x="862195" y="1907353"/>
            <a:ext cx="8713605" cy="442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Введите заголовок, задание. Загрузите со своего ПК картинку либо видео и укажите адрес в интернете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Света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731" y="1708348"/>
            <a:ext cx="6505303" cy="444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просмотра нажмите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кнопку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и показать в предварительном просмотре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Света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520" y="1933304"/>
            <a:ext cx="7130166" cy="225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8. После завершения работы нажмите кнопку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приложение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l="14091" t="11518" r="15430" b="30029"/>
          <a:stretch>
            <a:fillRect/>
          </a:stretch>
        </p:blipFill>
        <p:spPr bwMode="auto">
          <a:xfrm>
            <a:off x="352697" y="1680039"/>
            <a:ext cx="5081451" cy="2369445"/>
          </a:xfrm>
          <a:prstGeom prst="rect">
            <a:avLst/>
          </a:prstGeom>
          <a:noFill/>
        </p:spPr>
      </p:pic>
      <p:pic>
        <p:nvPicPr>
          <p:cNvPr id="51203" name="Picture 3" descr="C:\Users\Света\Desktop\Безымянный.png"/>
          <p:cNvPicPr>
            <a:picLocks noChangeAspect="1" noChangeArrowheads="1"/>
          </p:cNvPicPr>
          <p:nvPr/>
        </p:nvPicPr>
        <p:blipFill>
          <a:blip r:embed="rId3"/>
          <a:srcRect l="13465" t="13774" r="13213" b="20026"/>
          <a:stretch>
            <a:fillRect/>
          </a:stretch>
        </p:blipFill>
        <p:spPr bwMode="auto">
          <a:xfrm>
            <a:off x="3722913" y="4245428"/>
            <a:ext cx="5146766" cy="261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58106" cy="48898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интерактивных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тренажеров в сервисе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дает возможность сделать занятие увлекательным и доступным!!!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Правила безопасности при работе с электронными играми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990666" cy="3880773"/>
          </a:xfrm>
        </p:spPr>
        <p:txBody>
          <a:bodyPr>
            <a:normAutofit/>
          </a:bodyPr>
          <a:lstStyle/>
          <a:p>
            <a:r>
              <a:rPr lang="ru-RU" dirty="0"/>
              <a:t>Очень важно использовать компьютерные игры  с обязательным соблюдением следующих условий для сбережения здоровья ребёнка, с соблюдением </a:t>
            </a:r>
            <a:r>
              <a:rPr lang="ru-RU" dirty="0" smtClean="0"/>
              <a:t>СанПиН: </a:t>
            </a:r>
            <a:endParaRPr lang="ru-RU" dirty="0"/>
          </a:p>
          <a:p>
            <a:pPr lvl="0"/>
            <a:r>
              <a:rPr lang="ru-RU" dirty="0"/>
              <a:t>деятельность с использованием компьютеров для детей 5 - 7 лет следует проводить не более одного в течение дня и не чаще трех раз в неделю в дни наиболее высокой работоспособности: во вторник, в среду и в четверг.</a:t>
            </a:r>
          </a:p>
          <a:p>
            <a:pPr lvl="0"/>
            <a:r>
              <a:rPr lang="ru-RU" dirty="0"/>
              <a:t>непрерывная продолжительность работы с компьютером в форме развивающих игр для детей 5 лет не должна превышать 10 минут и для детей 6 - 7 лет - 15 минут. </a:t>
            </a:r>
          </a:p>
          <a:p>
            <a:pPr lvl="0"/>
            <a:r>
              <a:rPr lang="ru-RU" dirty="0"/>
              <a:t>Для детей, имеющих хроническую патологию, часто болеющих (более 4 раз в год), после перенесенных заболеваний в течение 2 недель продолжительность работы с компьютером должна быть сокращена для детей 5 лет до 7 минут, для детей 6 лет - до 10 </a:t>
            </a:r>
            <a:r>
              <a:rPr lang="ru-RU"/>
              <a:t>мин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39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4672" y="266700"/>
            <a:ext cx="10757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 это сервис для создания интерактивных учебно-методических пособий по разным предметам.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" t="4167" r="4313" b="4128"/>
          <a:stretch/>
        </p:blipFill>
        <p:spPr bwMode="auto">
          <a:xfrm>
            <a:off x="1012584" y="1435100"/>
            <a:ext cx="8791816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882" b="6249"/>
          <a:stretch/>
        </p:blipFill>
        <p:spPr bwMode="auto">
          <a:xfrm>
            <a:off x="342900" y="266332"/>
            <a:ext cx="11391900" cy="6286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4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</a:t>
            </a:r>
            <a:r>
              <a:rPr lang="ru-RU" dirty="0" err="1"/>
              <a:t>LearningApps</a:t>
            </a:r>
            <a:r>
              <a:rPr lang="ru-RU" dirty="0"/>
              <a:t> и принцип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836341"/>
            <a:ext cx="9512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готовых заданий-тренажеров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(доступно без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регистрации)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заданий-тренажеров на основе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заданий на основе имеющихся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шаблонов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текстовых ссылок на задания и в виде QR-кода, кода для вставки на веб-страницу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(доступно без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регистрации)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ПК для использования задания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офф-лайн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сетях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(доступно без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регистрации)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рабочего пространство для работы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инструментов для работы и совместной работы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некоторыми готовыми заданиями можно работать без регистрации)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002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166914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 десятки шаблонов, позволяющих создавать тестовые задания любой структуры, включая в них не только текст, но и картинки, аудио- и видеоматериалы.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12848" r="14411" b="6250"/>
          <a:stretch/>
        </p:blipFill>
        <p:spPr bwMode="auto">
          <a:xfrm>
            <a:off x="825500" y="1634412"/>
            <a:ext cx="7721600" cy="482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1"/>
            <a:ext cx="782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сервиса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5227" t="50000" r="62583" b="13542"/>
          <a:stretch>
            <a:fillRect/>
          </a:stretch>
        </p:blipFill>
        <p:spPr bwMode="auto">
          <a:xfrm>
            <a:off x="304800" y="9144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614" t="50000" r="48001" b="35417"/>
          <a:stretch>
            <a:fillRect/>
          </a:stretch>
        </p:blipFill>
        <p:spPr bwMode="auto">
          <a:xfrm>
            <a:off x="7416800" y="914400"/>
            <a:ext cx="477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3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1"/>
            <a:ext cx="741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сервиса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1366" t="51042" r="27420" b="23052"/>
          <a:stretch>
            <a:fillRect/>
          </a:stretch>
        </p:blipFill>
        <p:spPr bwMode="auto">
          <a:xfrm>
            <a:off x="2438400" y="1219200"/>
            <a:ext cx="751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75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Изменение готового упражнения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58901"/>
            <a:ext cx="9749366" cy="468246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Необходимо  </a:t>
            </a:r>
            <a:r>
              <a:rPr lang="ru-RU" sz="2400" dirty="0"/>
              <a:t>нажать на кнопку «Создать подобное приложение»</a:t>
            </a:r>
          </a:p>
          <a:p>
            <a:pPr algn="just"/>
            <a:r>
              <a:rPr lang="ru-RU" sz="2400" dirty="0"/>
              <a:t>В появившемся окне </a:t>
            </a:r>
            <a:r>
              <a:rPr lang="ru-RU" sz="2400" dirty="0" smtClean="0"/>
              <a:t>можно внести </a:t>
            </a:r>
            <a:r>
              <a:rPr lang="ru-RU" sz="2400" dirty="0"/>
              <a:t>свои изменения, изменив параметры задания: заменив текст, картинки, условия выполнения упражнения, оценку выполнения задания, в зависимости от поставленных вами целей.</a:t>
            </a:r>
          </a:p>
          <a:p>
            <a:pPr algn="just"/>
            <a:r>
              <a:rPr lang="ru-RU" sz="2400" dirty="0"/>
              <a:t>Для сохранения вашего задания вам необходимо сохранить получившееся упражнение, нажав на кнопку «Сохранить и положить в мои упражнения»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03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85" y="661852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возможности создания интерактивного задания выберите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упражнение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Света\Desktop\img5.jpg"/>
          <p:cNvPicPr>
            <a:picLocks noChangeAspect="1" noChangeArrowheads="1"/>
          </p:cNvPicPr>
          <p:nvPr/>
        </p:nvPicPr>
        <p:blipFill>
          <a:blip r:embed="rId2"/>
          <a:srcRect l="5159" t="12418" r="185"/>
          <a:stretch>
            <a:fillRect/>
          </a:stretch>
        </p:blipFill>
        <p:spPr bwMode="auto">
          <a:xfrm>
            <a:off x="1358537" y="1894114"/>
            <a:ext cx="7912463" cy="4525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424</Words>
  <Application>Microsoft Office PowerPoint</Application>
  <PresentationFormat>Произвольный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МБДОУ «Детский сад №16 «Красная Шапочка»</vt:lpstr>
      <vt:lpstr>Презентация PowerPoint</vt:lpstr>
      <vt:lpstr> </vt:lpstr>
      <vt:lpstr>Возможности LearningApps и принцип работы</vt:lpstr>
      <vt:lpstr>На сайте десятки шаблонов, позволяющих создавать тестовые задания любой структуры, включая в них не только текст, но и картинки, аудио- и видеоматериалы.  </vt:lpstr>
      <vt:lpstr>Презентация PowerPoint</vt:lpstr>
      <vt:lpstr>Презентация PowerPoint</vt:lpstr>
      <vt:lpstr>Изменение готового упражнения</vt:lpstr>
      <vt:lpstr>Для возможности создания интерактивного задания выберите Создать упражнение</vt:lpstr>
      <vt:lpstr>Здесь вы найдете ряд приложений, которые вы можете наполнить своим содержание. Выберите приложение</vt:lpstr>
      <vt:lpstr>Для примера можно посмотреть варианты или сразу приступить к созданию своего</vt:lpstr>
      <vt:lpstr>Введите заголовок, задание. Загрузите со своего ПК картинку либо видео и укажите адрес в интернете</vt:lpstr>
      <vt:lpstr> Для просмотра нажмите кнопку  Установить и показать в предварительном просмотре</vt:lpstr>
      <vt:lpstr>Шаг 8. После завершения работы нажмите кнопку Сохранить приложение</vt:lpstr>
      <vt:lpstr>«Создание интерактивных  тренажеров в сервисе  LearningApps» дает возможность сделать занятие увлекательным и доступным!!!   Спасибо за внимание!!!</vt:lpstr>
      <vt:lpstr>Правила безопасности при работе с электронными играми: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</dc:creator>
  <cp:lastModifiedBy>User</cp:lastModifiedBy>
  <cp:revision>38</cp:revision>
  <dcterms:created xsi:type="dcterms:W3CDTF">2015-09-27T17:21:15Z</dcterms:created>
  <dcterms:modified xsi:type="dcterms:W3CDTF">2020-12-17T11:22:08Z</dcterms:modified>
</cp:coreProperties>
</file>