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301" r:id="rId3"/>
    <p:sldId id="281" r:id="rId4"/>
    <p:sldId id="282" r:id="rId5"/>
    <p:sldId id="289" r:id="rId6"/>
    <p:sldId id="290" r:id="rId7"/>
    <p:sldId id="291" r:id="rId8"/>
    <p:sldId id="300" r:id="rId9"/>
    <p:sldId id="302" r:id="rId10"/>
    <p:sldId id="304" r:id="rId11"/>
    <p:sldId id="2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301"/>
            <p14:sldId id="281"/>
            <p14:sldId id="282"/>
            <p14:sldId id="289"/>
            <p14:sldId id="290"/>
            <p14:sldId id="291"/>
            <p14:sldId id="300"/>
            <p14:sldId id="302"/>
            <p14:sldId id="304"/>
            <p14:sldId id="298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>
        <p:scale>
          <a:sx n="43" d="100"/>
          <a:sy n="43" d="100"/>
        </p:scale>
        <p:origin x="-6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24.05.2024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8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24.05.2024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9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24.05.2024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3728" y="404664"/>
            <a:ext cx="6647296" cy="3351361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№15 «МАЛЫШ»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Алатыря Чувашской Республики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ru-RU" sz="31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Пальчиковая гимнастика </a:t>
            </a:r>
            <a:r>
              <a:rPr lang="ru-RU" sz="2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br>
              <a:rPr lang="ru-RU" sz="2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i="1" cap="none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здоровьесберегающая</a:t>
            </a:r>
            <a:r>
              <a:rPr lang="ru-RU" sz="2800" i="1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технология сохранения и стимулирования </a:t>
            </a:r>
            <a:br>
              <a:rPr lang="ru-RU" sz="2800" i="1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i="1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здоровья детей</a:t>
            </a:r>
            <a:br>
              <a:rPr lang="ru-RU" sz="2800" i="1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i="1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дошкольного возраста</a:t>
            </a:r>
            <a:r>
              <a:rPr lang="ru-RU" sz="2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br>
              <a:rPr lang="ru-RU" sz="2800" cap="none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5085184"/>
            <a:ext cx="4738992" cy="10081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Подготовила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воспитатель Рябова Е.А.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2621"/>
            <a:ext cx="3902075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9468"/>
            <a:ext cx="3921806" cy="521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57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4417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       Спасибо за внимание!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1933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 – это состояние полного физического и социального  благополучия человека.</a:t>
            </a:r>
          </a:p>
          <a:p>
            <a:pPr algn="just"/>
            <a:r>
              <a:rPr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 – это инструмент профессиональной деятельности педагога</a:t>
            </a:r>
            <a:r>
              <a:rPr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</a:p>
          <a:p>
            <a:pPr algn="ctr"/>
            <a:endParaRPr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528392" cy="299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54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88640"/>
            <a:ext cx="8856984" cy="655272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Пальчиковая гимнастика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lvl="0" algn="ctr"/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здоровьесберегающая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технология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сохранения и стимулирования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детей дошкольного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озраста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набор упражнений, направленных на развитие мелкой моторики руки, т.е. совместных действий систем организма человека (мышечной, зрительной, нервной, костной)., формирующих способность выполнять точные, мелкие движения пальцами и кистями.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/>
              <a:t>Новое окружение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3" y="200855"/>
            <a:ext cx="8732666" cy="654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22" y="220392"/>
            <a:ext cx="74523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5401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506413"/>
            <a:ext cx="8201917" cy="618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71586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23863"/>
            <a:ext cx="784066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891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675"/>
            <a:ext cx="3857625" cy="1809750"/>
          </a:xfrm>
          <a:prstGeom prst="rect">
            <a:avLst/>
          </a:prstGeom>
          <a:noFill/>
          <a:ln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g70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26" y="1988840"/>
            <a:ext cx="3904730" cy="461992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0800000" flipV="1">
            <a:off x="611560" y="692696"/>
            <a:ext cx="4114428" cy="129614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«кулак – ребро – ладонь»</a:t>
            </a:r>
            <a:endParaRPr lang="ru-RU" sz="2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271392" cy="16561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«коза – заяц - вилка»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301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1666"/>
            <a:ext cx="3744416" cy="497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901"/>
            <a:ext cx="3672408" cy="4885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Из опыта работы кружка по развитию речи 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«Играй, речь развивай!» </a:t>
            </a:r>
            <a:br>
              <a:rPr lang="ru-RU" sz="2000" dirty="0" smtClean="0">
                <a:latin typeface="Arial Black" panose="020B0A04020102020204" pitchFamily="34" charset="0"/>
              </a:rPr>
            </a:br>
            <a:r>
              <a:rPr lang="ru-RU" sz="2000" dirty="0" smtClean="0">
                <a:latin typeface="Arial Black" panose="020B0A04020102020204" pitchFamily="34" charset="0"/>
              </a:rPr>
              <a:t>в младшей группе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89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269</Words>
  <Application>Microsoft Office PowerPoint</Application>
  <PresentationFormat>Экран (4:3)</PresentationFormat>
  <Paragraphs>41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Обучение</vt:lpstr>
      <vt:lpstr>МБДОУ «Детский сад №15 «МАЛЫШ» г. Алатыря Чувашской Республики  «Пальчиковая гимнастика - здоровьесберегающая  технология сохранения и стимулирования  здоровья детей дошкольного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опыта работы кружка по развитию речи  «Играй, речь развивай!»  в младшей группе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2024-05-16T18:05:25Z</dcterms:created>
  <dcterms:modified xsi:type="dcterms:W3CDTF">2024-05-24T15:17:00Z</dcterms:modified>
</cp:coreProperties>
</file>