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4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57600" y="3124200"/>
            <a:ext cx="4724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технология расширения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пространства детской фантазии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nsportal.ru/sites/default/files/docpreview_image/2020/12/15/heppening-rabochaya_programma.docx_image1.jpg"/>
          <p:cNvPicPr/>
          <p:nvPr/>
        </p:nvPicPr>
        <p:blipFill>
          <a:blip r:embed="rId3"/>
          <a:srcRect r="-93" b="7877"/>
          <a:stretch>
            <a:fillRect/>
          </a:stretch>
        </p:blipFill>
        <p:spPr bwMode="auto">
          <a:xfrm>
            <a:off x="609600" y="838201"/>
            <a:ext cx="35814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Home\Desktop\20240517_073226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352800"/>
            <a:ext cx="2514600" cy="242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ttps://downloader.disk.yandex.ru/preview/280745f3455fa12a9e95f6e7d326df000519e7447642b99405054439b2898346/664a02a8/_tgfC7L69DPmDW4jBxv6AwqYHfptcLAQDHsDgIBVxUWDkowl0TNy7R4ly1WQUnNqw-Yq-RKXv3MceDLxDYdU9g%3D%3D?uid=0&amp;filename=20240515_104358%20%281%29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762000"/>
            <a:ext cx="3928532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6858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1" y="175260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смятой бумаге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2.downloader.disk.yandex.ru/preview/f58fd503bf3402da5ac40fc156d265176cabd5e0b8753bb2aeea4ce0cdcbf763/inf/vCVbmPP2hOL42uQ-Tb2y4mmK0DnLuD4f1D-n9nHt6hw6Q58n1Vg0QBNbIL3O_ekpzJBzwJLcLvag8i1Grx35aQ%3D%3D?uid=797465431&amp;filename=20240517_104839.jpg&amp;disposition=inline&amp;hash=&amp;limit=0&amp;content_type=image%2Fjpeg&amp;owner_uid=797465431&amp;tknv=v2&amp;size=1349x6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2.downloader.disk.yandex.ru/preview/f58fd503bf3402da5ac40fc156d265176cabd5e0b8753bb2aeea4ce0cdcbf763/inf/vCVbmPP2hOL42uQ-Tb2y4mmK0DnLuD4f1D-n9nHt6hw6Q58n1Vg0QBNbIL3O_ekpzJBzwJLcLvag8i1Grx35aQ%3D%3D?uid=797465431&amp;filename=20240517_104839.jpg&amp;disposition=inline&amp;hash=&amp;limit=0&amp;content_type=image%2Fjpeg&amp;owner_uid=797465431&amp;tknv=v2&amp;size=1349x6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2.downloader.disk.yandex.ru/preview/f58fd503bf3402da5ac40fc156d265176cabd5e0b8753bb2aeea4ce0cdcbf763/inf/vCVbmPP2hOL42uQ-Tb2y4mmK0DnLuD4f1D-n9nHt6hw6Q58n1Vg0QBNbIL3O_ekpzJBzwJLcLvag8i1Grx35aQ%3D%3D?uid=797465431&amp;filename=20240517_104839.jpg&amp;disposition=inline&amp;hash=&amp;limit=0&amp;content_type=image%2Fjpeg&amp;owner_uid=797465431&amp;tknv=v2&amp;size=1349x6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2.downloader.disk.yandex.ru/preview/f58fd503bf3402da5ac40fc156d265176cabd5e0b8753bb2aeea4ce0cdcbf763/inf/vCVbmPP2hOL42uQ-Tb2y4mmK0DnLuD4f1D-n9nHt6hw6Q58n1Vg0QBNbIL3O_ekpzJBzwJLcLvag8i1Grx35aQ%3D%3D?uid=797465431&amp;filename=20240517_104839.jpg&amp;disposition=inline&amp;hash=&amp;limit=0&amp;content_type=image%2Fjpeg&amp;owner_uid=797465431&amp;tknv=v2&amp;size=1349x6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Home\Desktop\20240517_104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32829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82" name="Picture 10" descr="C:\Users\Home\Desktop\20240517_105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"/>
            <a:ext cx="189697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83" name="Picture 11" descr="C:\Users\Home\Desktop\20240517_105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685800"/>
            <a:ext cx="1812323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6858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5323" y="5791200"/>
            <a:ext cx="2806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Оттиск печатками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Home\Desktop\20240517_105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048000" cy="2300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Home\Desktop\20240517_1057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14400"/>
            <a:ext cx="323761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Home\Desktop\20240517_110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429000"/>
            <a:ext cx="3157537" cy="2205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4400" y="990600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заключение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процесс для ребенка – это настоящее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чудо. Здесь малыши раскрывают свои уникальные способности и испытывают радость, которую им доставляет созидание. </a:t>
            </a: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они начинают чувствовать пользу творчества и верят в свои способности.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904999" y="5004256"/>
            <a:ext cx="487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68580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и мастерства педагогов по вопросу применения технологии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работе с воспитанниками.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дать представление 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эффективном средстве развития творческих способностей детей раннего возраста;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 педагогов с особенностями работы в технике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познакомить с видами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продемонстрировать наглядно способ получения изображения в технике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обеспечить эмоциональную комфортность и позитивное  психологическое самочувствие в процессе работы.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838201"/>
            <a:ext cx="7620000" cy="521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актуальности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детского творчества объясняется потребностью современного общества в людях с неординарным мышлением, готовых к преобразованию окружающей действительности и творческим прорывам. 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этого необходимо уже в раннем детстве.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на сегодня – способ оптимизации образовательного процесса, выведения его на новый уровень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914400"/>
            <a:ext cx="739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Хеппенинг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широком понимании представляет собой определенную форму современного искусства, представляющую собой действия, события или ситуации, происходящие при участии художников, но не контролируемые им полностью. 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обычно включает в себя импровизацию и не имеет чёткого сценария. 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заведомо успешен по результату, что позволяет усилить интерес детей к изобразительной деятельности, дополнительно стимулировать детскую инициативу и творчество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533400"/>
            <a:ext cx="7543800" cy="590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стимулируется мелкая моторика, что влечет за собой и развитие речи;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 тактильная чувствительность и представления о цвете, что стимулирует развитие сенсорной сферы;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 осознание ребёнком собственного тела;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 ловкость пальцев и кистей рук;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 воображение и образное мышление.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обеспечивается психическое и  социальное здоровье ребёнка.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7800" y="609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D170F8C-666A-764E-81AC-9D1663E7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b="8816"/>
          <a:stretch/>
        </p:blipFill>
        <p:spPr bwMode="auto">
          <a:xfrm>
            <a:off x="1981200" y="1219200"/>
            <a:ext cx="2514600" cy="207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-609600" y="3429000"/>
            <a:ext cx="6400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downloader.disk.yandex.ru/preview/280745f3455fa12a9e95f6e7d326df000519e7447642b99405054439b2898346/664a02a8/_tgfC7L69DPmDW4jBxv6AwqYHfptcLAQDHsDgIBVxUWDkowl0TNy7R4ly1WQUnNqw-Yq-RKXv3MceDLxDYdU9g%3D%3D?uid=0&amp;filename=20240515_104358%20%281%29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038600"/>
            <a:ext cx="3928532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Home\Desktop\20240515_103749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057400"/>
            <a:ext cx="224103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EB5EE1B-3052-9744-A488-6B57C9EF3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 b="898"/>
          <a:stretch/>
        </p:blipFill>
        <p:spPr bwMode="auto">
          <a:xfrm>
            <a:off x="3200400" y="1295400"/>
            <a:ext cx="2468108" cy="220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524000" y="762000"/>
            <a:ext cx="5243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ладошками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Home\Desktop\20240513_16303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324727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C:\Users\Home\Desktop\20240513_164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3886200"/>
            <a:ext cx="3522133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11D4202-8EDD-E349-BCB6-F4FE3BD5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362200" cy="2243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905000" y="7620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кулачками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1.downloader.disk.yandex.ru/preview/c7a95d01ff9e96ea32c17875ee7264cd940102079e6cca96d1c5327c309a33c6/inf/s9n7yjrKpXmeNuEJoZYbMU_p8f8tosueKxfVmnADObc1mLAnF-FigVTX_FQ71OD8gZf-kg7ojVDJThuWbxxnAw%3D%3D?uid=797465431&amp;filename=20240515_102911.jpg&amp;disposition=inline&amp;hash=&amp;limit=0&amp;content_type=image%2Fjpeg&amp;owner_uid=797465431&amp;tknv=v2&amp;size=1349x6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Home\Desktop\20240515_1029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676400"/>
            <a:ext cx="4419600" cy="3184347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находка\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8D86425-C6A2-564B-87E8-0ABAFA0D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2733584" cy="1811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286000" y="6858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подносе</a:t>
            </a:r>
          </a:p>
          <a:p>
            <a:pPr lvl="0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(манкой или цветным песком)</a:t>
            </a: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Home\Desktop\20240517_07322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1000"/>
            <a:ext cx="201791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69" name="Picture 1" descr="C:\Users\Home\Desktop\20240517_072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600200"/>
            <a:ext cx="2965450" cy="2151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27</cp:revision>
  <dcterms:created xsi:type="dcterms:W3CDTF">2024-05-13T16:41:10Z</dcterms:created>
  <dcterms:modified xsi:type="dcterms:W3CDTF">2024-05-23T16:41:11Z</dcterms:modified>
</cp:coreProperties>
</file>