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7056784" cy="2448272"/>
          </a:xfrm>
        </p:spPr>
        <p:txBody>
          <a:bodyPr>
            <a:normAutofit/>
          </a:bodyPr>
          <a:lstStyle/>
          <a:p>
            <a:r>
              <a:rPr lang="ru-RU" dirty="0" smtClean="0"/>
              <a:t>54.02.01 </a:t>
            </a:r>
            <a:br>
              <a:rPr lang="ru-RU" dirty="0" smtClean="0"/>
            </a:br>
            <a:r>
              <a:rPr lang="ru-RU" dirty="0" smtClean="0"/>
              <a:t>Дизайн (по отраслям)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5544616" cy="17526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Квалификация -  Дизайнер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 обучения на базе 9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- 3 г. 10м.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69e337f-838c-48a1-ae09-2542fc6b46d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0"/>
            <a:ext cx="2286325" cy="141277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виды профессиональной деятельности: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4824536" cy="439248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художественно-конструкторских (дизайнерских) проектов промышленной продукции, предметно-пространственных комплексов; 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Техническое исполнение художественно-конструкторских (дизайнерских) проектов в материале;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Контроль за изготовлением изделий на производстве в части соответствия их авторскому образцу;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работы коллектива исполнителей;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Выполнение работ по одной или нескольким профессиям рабочих, должностям служащих.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59" y="2132856"/>
            <a:ext cx="285118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59" y="4410984"/>
            <a:ext cx="2851189" cy="2024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практик: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4608512" cy="4320480"/>
          </a:xfrm>
        </p:spPr>
        <p:txBody>
          <a:bodyPr>
            <a:normAutofit fontScale="40000" lnSpcReduction="200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УП.01.01 Учебная практика и ПП.01.01 Производственная практика по ПМ.01 Разработка художественно-конструкторских (дизайнерских) проектов промышленной продукции, предметно-пространственных комплексов</a:t>
            </a:r>
          </a:p>
          <a:p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УП.02.01 Учебная практика и ПП.02.01 Производственная практика по ПМ.02 Техническое исполнение художественно-конструкторских (дизайнерских) проектов в материале</a:t>
            </a:r>
          </a:p>
          <a:p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ПП.03.01 Производственная практика по ПМ.03 Контроль за изготовлением изделий в производстве в части соответствия их авторскому образцу</a:t>
            </a:r>
          </a:p>
          <a:p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ПП.04.01 Производственная практика по ПМ.04 Организация работы коллектива исполнителей</a:t>
            </a:r>
          </a:p>
          <a:p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УП.05.01 Учебная практика и ПП.05.01 Производственная практика по ПМ.05 Выполнение работ по одной или нескольким профессиям рабочих, должностям служащих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79" y="1700808"/>
            <a:ext cx="3360373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37112"/>
            <a:ext cx="3449484" cy="1940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568952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Разработка художественно-конструкторских (дизайнерских) проектов промышленной продукции, предметно-пространственных комплексов: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132856"/>
            <a:ext cx="5112568" cy="444168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теоретические основы композиционного построения в графическом и объемно-пространственном дизайне;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законы создания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колористики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закономерности построения художественной формы и особенности ее восприятия;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современные тенденции в области дизайна;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преобразующие методы формообразования (стилизация и трансформация)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78" y="2132856"/>
            <a:ext cx="315204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77" y="4365104"/>
            <a:ext cx="3152049" cy="217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363272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Техническое исполнение художественно-конструкторских (дизайнерских) проектов в материале: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256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ассортимент, особенности, свойства, методы испытаний и оценки качества материалов;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технологические, эксплуатационные и гигиенические требования, предъявляемые к материалам;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современное производственное оборудование, применяемое для изготовления изделий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дизайн-индустрии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1837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Контроль за изготовлением изделий на производстве в части соответствия их авторскому образцу: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38164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принципы выбора средств измерения и метрологического обеспечения технологического процесса изготовления продукции в целом и по его отдельным этапам;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аттестации и проверки средств измерения и испытательного оборудования по государственным стандартам.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работы коллектива исполнителей: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0816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система управления трудовыми ресурсами в организации;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методы и формы обучения персонала;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способы управления конфликтами и борьбы со стрессом;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особенности приема и сдачи работы в соответствии с техническим заданием.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Общепрофессиональные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дисциплины: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251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ОП.01	Материаловедение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ОП.02	Экономика организаций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ОП.03	Рисунок с основами перспективы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ОП.04	Живопись с основами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цветоведения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ОП.05	История дизайна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ОП.06	История изобразительного искусства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ОП.07	Безопасность жизнедеятельности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ОП.08	Дизайн в сфере применения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ОП.09	Основы черчения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ОП.10	Композиция и макетирование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ОП.11	Основы предпринимательской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ОП.12	Правовое обеспечение профессиональной деятельности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</TotalTime>
  <Words>341</Words>
  <Application>Microsoft Office PowerPoint</Application>
  <PresentationFormat>Экран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54.02.01  Дизайн (по отраслям)</vt:lpstr>
      <vt:lpstr>Основные виды профессиональной деятельности:</vt:lpstr>
      <vt:lpstr>Виды практик:</vt:lpstr>
      <vt:lpstr>Разработка художественно-конструкторских (дизайнерских) проектов промышленной продукции, предметно-пространственных комплексов: </vt:lpstr>
      <vt:lpstr>Техническое исполнение художественно-конструкторских (дизайнерских) проектов в материале: </vt:lpstr>
      <vt:lpstr>Контроль за изготовлением изделий на производстве в части соответствия их авторскому образцу: </vt:lpstr>
      <vt:lpstr>Организация работы коллектива исполнителей: </vt:lpstr>
      <vt:lpstr>Общепрофессиональные дисциплины: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54.02.01  Дизайн (по отраслям)</dc:title>
  <dc:creator>Федорова Мария Владимировна</dc:creator>
  <cp:lastModifiedBy>Юманова Анна Михайловна</cp:lastModifiedBy>
  <cp:revision>5</cp:revision>
  <dcterms:created xsi:type="dcterms:W3CDTF">2022-06-20T12:05:03Z</dcterms:created>
  <dcterms:modified xsi:type="dcterms:W3CDTF">2024-05-24T11:28:32Z</dcterms:modified>
</cp:coreProperties>
</file>