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6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501008"/>
            <a:ext cx="8064896" cy="914400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Квалификация - техник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Срок обучения на базе 9 класса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- 2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г. 10м.</a:t>
            </a:r>
          </a:p>
          <a:p>
            <a:endParaRPr lang="ru-RU" sz="2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12776"/>
            <a:ext cx="7488832" cy="158417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 08.02.14 </a:t>
            </a:r>
            <a:br>
              <a:rPr lang="ru-RU" sz="28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Эксплуатация и обслуживание многоквартирного дома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Fedorova_MV\Desktop\IMG_187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5315" y="0"/>
            <a:ext cx="1338685" cy="1338685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3068960"/>
            <a:ext cx="3327919" cy="3284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виды профессиональной деятельности: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484784"/>
            <a:ext cx="5040560" cy="4572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Управление многоквартирным домом;</a:t>
            </a:r>
            <a:endParaRPr lang="en-US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Обеспечение оказания услуг и проведения работ по эксплуатации, обслуживанию и ремонту общего имущества многоквартирного дома;</a:t>
            </a:r>
            <a:endParaRPr lang="en-US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Организация работ по благоустройству общего имущества многоквартирного дома;</a:t>
            </a:r>
            <a:endParaRPr lang="en-US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Выполнение работ по одной или нескольким профессиям рабочих, должностям служащих;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005064"/>
            <a:ext cx="3131840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84784"/>
            <a:ext cx="3059832" cy="2294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Виды практик: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5688632" cy="525658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УП.01.01 Учебная практика и ПП.01.01 Производственная практика по ПМ.01 Управление многоквартирным домом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УП.02.01 Учебная практика и ПП.02.01 Производственная практика по ПМ.02 Обеспечение оказания услуг и проведения работ по  эксплуатации, обслуживанию и ремонту общего  имущества многоквартирного дома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ПП.03.01 Производственная практика по ПМ.03 Организация работ по благоустройству общего  имущества многоквартирного дома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УП.04.01 Учебная практика и ПП.04.01 Производственная практика по ПМ.04 Выполнение работ по одной или нескольким профессиям рабочих, должностям служащих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130" y="1196751"/>
            <a:ext cx="3035830" cy="2276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130" y="3789040"/>
            <a:ext cx="3035829" cy="2276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772400" cy="7969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Управление многоквартирным домом: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412776"/>
            <a:ext cx="6264696" cy="493352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МДК.01.01. Нормативное и документационное регулирование деятельности по управлению многоквартирным домом;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ru-RU" sz="1800" dirty="0" smtClean="0"/>
              <a:t>нормативные правовые, методические и инструктивные документы, регламентирующие деятельность по управлению многоквартирными домами;</a:t>
            </a:r>
            <a:endParaRPr lang="en-US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правила предоставления коммунальных услуг собственникам и пользователям помещений в многоквартирных домах;</a:t>
            </a:r>
            <a:endParaRPr lang="en-US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правила приема-передачи технической </a:t>
            </a:r>
            <a:endParaRPr lang="ru-RU" sz="1800" dirty="0" smtClean="0"/>
          </a:p>
          <a:p>
            <a:r>
              <a:rPr lang="ru-RU" sz="1800" dirty="0" smtClean="0"/>
              <a:t>и </a:t>
            </a:r>
            <a:r>
              <a:rPr lang="ru-RU" sz="1800" dirty="0" smtClean="0"/>
              <a:t>иной документации.</a:t>
            </a:r>
          </a:p>
          <a:p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28" y="3789040"/>
            <a:ext cx="4381871" cy="31803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Обеспечение оказания услуг и проведения работ по эксплуатации, обслуживанию и ремонту общего имущества многоквартирного дома: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2286000"/>
            <a:ext cx="7772400" cy="4572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МДК 02.01. Эксплуатация, обслуживание и ремонт общего имущества многоквартирного дома;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основные параметры и характеристики многоквартирного дома;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методы проектирования жилых зданий, визуального и инструментального обследования общего имущества многоквартирного дома;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технические решения по устранению дефектов конструктивных элементов и инженерных систем здания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Организация работ по благоустройству общего имущества многоквартирного дома: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1988840"/>
            <a:ext cx="7772400" cy="4572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МДК.03.01 Организация работ по обеспечению санитарного содержания и благоустройству общего имущества многоквартирного дома;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МДК.03.02 Организация работ по обеспечению безопасности жизнедеятельности многоквартирного дома ;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-виды и назначение коммунальной техники и уборочных машин;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-технология организации работ по санитарному содержанию, безопасному проживанию и благоустройству общего имущества и придомовой территории многоквартирного дома.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Общепрофессиональные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дисциплины: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1700808"/>
            <a:ext cx="7772400" cy="457200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ОП.01. Охрана труда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ОП.02. Безопасность жизнедеятельности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ОП.03. Правовое обеспечение профессиональной деятельности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ОП.04. Основы экономики, менеджмента и маркетинга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ОП.05. Информационные технологии в профессиональной деятельности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ОП.06. Основы инженерной графики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ОП.07. Основы электротехники и электронной техники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ОП.08. Этика профессиональной деятельности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67199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Область знаний по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общепрофессиональным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дисциплинам: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4752528" cy="45720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особенности обеспечения безопасных условий труда в сфере профессиональной деятельности, правовые, нормативные и организационные основы охраны труда;</a:t>
            </a:r>
          </a:p>
          <a:p>
            <a:r>
              <a:rPr lang="ru-RU" dirty="0" smtClean="0"/>
              <a:t>понятие правового регулирования в сфере профессиональной деятельности;</a:t>
            </a:r>
          </a:p>
          <a:p>
            <a:r>
              <a:rPr lang="ru-RU" dirty="0" smtClean="0"/>
              <a:t>формы оплаты </a:t>
            </a:r>
            <a:r>
              <a:rPr lang="ru-RU" dirty="0" err="1" smtClean="0"/>
              <a:t>труда;стили</a:t>
            </a:r>
            <a:r>
              <a:rPr lang="ru-RU" dirty="0" smtClean="0"/>
              <a:t> управления, виды коммуникации;</a:t>
            </a:r>
          </a:p>
          <a:p>
            <a:r>
              <a:rPr lang="ru-RU" dirty="0" smtClean="0"/>
              <a:t>методы и средства сбора, обработки, хранения, передачи и накопления информации;</a:t>
            </a:r>
          </a:p>
          <a:p>
            <a:r>
              <a:rPr lang="ru-RU" dirty="0" smtClean="0"/>
              <a:t>основные правила построения чертежей и схем;</a:t>
            </a:r>
          </a:p>
          <a:p>
            <a:r>
              <a:rPr lang="ru-RU" dirty="0" smtClean="0"/>
              <a:t>способы графического представления пространственных образов;</a:t>
            </a:r>
          </a:p>
          <a:p>
            <a:r>
              <a:rPr lang="ru-RU" dirty="0" smtClean="0"/>
              <a:t>основные положения разработки и оформления конструкторской, технологической и другой нормативной документации;</a:t>
            </a:r>
          </a:p>
          <a:p>
            <a:r>
              <a:rPr lang="ru-RU" dirty="0" smtClean="0"/>
              <a:t>способы получения, передачи и использования электрической энергии;</a:t>
            </a:r>
          </a:p>
          <a:p>
            <a:r>
              <a:rPr lang="ru-RU" dirty="0" smtClean="0"/>
              <a:t>психологические особенности делового общения и его специфика в сфере обслуживания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348880"/>
            <a:ext cx="3611893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Область знаний по специальным дисциплинам: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640960" cy="482453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основы документоведения, современные стандартные требования к отчетности;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методы хранения и архивирования технической и иной документации;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методы проектирования жилых зданий, визуального и инструментального обследования общего имущества многоквартирного дома;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требования к составлению отчетности по санитарному содержанию, безопасному проживанию, благоустройству общего имущества многоквартирного дома;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и нормы технической эксплуатации по санитарному содержанию и безопасному проживанию и благоустройству общего имущества многоквартирного дома.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</TotalTime>
  <Words>534</Words>
  <Application>Microsoft Office PowerPoint</Application>
  <PresentationFormat>Экран (4:3)</PresentationFormat>
  <Paragraphs>73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Справедливость</vt:lpstr>
      <vt:lpstr>Специальность 08.02.14  Эксплуатация и обслуживание многоквартирного дома </vt:lpstr>
      <vt:lpstr>Основные виды профессиональной деятельности: </vt:lpstr>
      <vt:lpstr>Виды практик: </vt:lpstr>
      <vt:lpstr>Управление многоквартирным домом: </vt:lpstr>
      <vt:lpstr>Обеспечение оказания услуг и проведения работ по эксплуатации, обслуживанию и ремонту общего имущества многоквартирного дома: </vt:lpstr>
      <vt:lpstr>Организация работ по благоустройству общего имущества многоквартирного дома: </vt:lpstr>
      <vt:lpstr>Общепрофессиональные дисциплины: </vt:lpstr>
      <vt:lpstr>Область знаний по общепрофессиональным дисциплинам: </vt:lpstr>
      <vt:lpstr>Область знаний по специальным дисциплинам: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Специальность 08.02.11 Управление, эксплуатация и обслуживание многоквартирного дома  </dc:title>
  <dc:creator>Федорова Мария Владимировна</dc:creator>
  <cp:lastModifiedBy>Юманова Анна Михайловна</cp:lastModifiedBy>
  <cp:revision>6</cp:revision>
  <dcterms:created xsi:type="dcterms:W3CDTF">2022-06-20T13:26:06Z</dcterms:created>
  <dcterms:modified xsi:type="dcterms:W3CDTF">2024-05-24T11:50:43Z</dcterms:modified>
</cp:coreProperties>
</file>