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EE14-3C62-43BB-8B8A-473D322B63E1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D501B-B0D1-4296-9313-AF58F5DB2B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68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EE14-3C62-43BB-8B8A-473D322B63E1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D501B-B0D1-4296-9313-AF58F5DB2B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669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EE14-3C62-43BB-8B8A-473D322B63E1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D501B-B0D1-4296-9313-AF58F5DB2B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582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EE14-3C62-43BB-8B8A-473D322B63E1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D501B-B0D1-4296-9313-AF58F5DB2B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48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EE14-3C62-43BB-8B8A-473D322B63E1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D501B-B0D1-4296-9313-AF58F5DB2B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772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EE14-3C62-43BB-8B8A-473D322B63E1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D501B-B0D1-4296-9313-AF58F5DB2B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024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EE14-3C62-43BB-8B8A-473D322B63E1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D501B-B0D1-4296-9313-AF58F5DB2B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329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EE14-3C62-43BB-8B8A-473D322B63E1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D501B-B0D1-4296-9313-AF58F5DB2B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254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EE14-3C62-43BB-8B8A-473D322B63E1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D501B-B0D1-4296-9313-AF58F5DB2B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296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EE14-3C62-43BB-8B8A-473D322B63E1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D501B-B0D1-4296-9313-AF58F5DB2B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940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EE14-3C62-43BB-8B8A-473D322B63E1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D501B-B0D1-4296-9313-AF58F5DB2B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358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9EE14-3C62-43BB-8B8A-473D322B63E1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D501B-B0D1-4296-9313-AF58F5DB2B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966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4E43DE80-1645-493A-BCB7-56373C2553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70330" y="62119"/>
            <a:ext cx="8973670" cy="6730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5224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User40</dc:creator>
  <cp:lastModifiedBy>User40</cp:lastModifiedBy>
  <cp:revision>1</cp:revision>
  <dcterms:created xsi:type="dcterms:W3CDTF">2024-05-02T13:04:12Z</dcterms:created>
  <dcterms:modified xsi:type="dcterms:W3CDTF">2024-05-02T13:05:45Z</dcterms:modified>
</cp:coreProperties>
</file>