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99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263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4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48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016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1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71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69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5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77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60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378F7-5117-4ABB-B3D9-8E380752236C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39C39-2B7E-4FFB-88A7-2C462C8B6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82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B38CDC1-B5D5-474B-A09F-F22BC8584EB0}"/>
              </a:ext>
            </a:extLst>
          </p:cNvPr>
          <p:cNvSpPr/>
          <p:nvPr/>
        </p:nvSpPr>
        <p:spPr>
          <a:xfrm>
            <a:off x="3738282" y="2644170"/>
            <a:ext cx="12618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 </a:t>
            </a:r>
            <a:r>
              <a:rPr lang="en-US" sz="9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ru-RU" sz="9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D0CE040-03D6-4DD7-B323-6E300039CAC9}"/>
              </a:ext>
            </a:extLst>
          </p:cNvPr>
          <p:cNvSpPr/>
          <p:nvPr/>
        </p:nvSpPr>
        <p:spPr>
          <a:xfrm>
            <a:off x="142095" y="101930"/>
            <a:ext cx="139759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snake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EEA0E8BE-8C48-4275-BF49-9AA45B7052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1" t="10399" r="1544" b="17013"/>
          <a:stretch/>
        </p:blipFill>
        <p:spPr bwMode="auto">
          <a:xfrm>
            <a:off x="416661" y="771288"/>
            <a:ext cx="848461" cy="6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78CE8C89-602D-4308-947B-688803011B0C}"/>
              </a:ext>
            </a:extLst>
          </p:cNvPr>
          <p:cNvSpPr/>
          <p:nvPr/>
        </p:nvSpPr>
        <p:spPr>
          <a:xfrm>
            <a:off x="3057731" y="560288"/>
            <a:ext cx="126829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sand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4D42B62-D9D6-4324-9C27-9289026FBC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4" r="7154"/>
          <a:stretch/>
        </p:blipFill>
        <p:spPr bwMode="auto">
          <a:xfrm>
            <a:off x="4398786" y="536901"/>
            <a:ext cx="1454812" cy="95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31D3A4E2-7983-4AF5-97FD-35AB1E5C1996}"/>
              </a:ext>
            </a:extLst>
          </p:cNvPr>
          <p:cNvSpPr/>
          <p:nvPr/>
        </p:nvSpPr>
        <p:spPr>
          <a:xfrm>
            <a:off x="5936136" y="551001"/>
            <a:ext cx="178606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slither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xmlns="" id="{5D4FA666-4E74-4CCD-9612-52DA692DB9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742" y="420486"/>
            <a:ext cx="1050298" cy="95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6C8BF136-C3EC-432C-9EB8-AD8E5454E7DD}"/>
              </a:ext>
            </a:extLst>
          </p:cNvPr>
          <p:cNvSpPr/>
          <p:nvPr/>
        </p:nvSpPr>
        <p:spPr>
          <a:xfrm>
            <a:off x="64144" y="2375665"/>
            <a:ext cx="97013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sun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6704FE2-12E5-4126-BAC4-545E528AA3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866" r="1895" b="2353"/>
          <a:stretch/>
        </p:blipFill>
        <p:spPr bwMode="auto">
          <a:xfrm flipH="1">
            <a:off x="881916" y="2112324"/>
            <a:ext cx="785519" cy="107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1E952E47-AAE8-4530-B933-BE4B240F2487}"/>
              </a:ext>
            </a:extLst>
          </p:cNvPr>
          <p:cNvSpPr/>
          <p:nvPr/>
        </p:nvSpPr>
        <p:spPr>
          <a:xfrm>
            <a:off x="-10395" y="5252137"/>
            <a:ext cx="11192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sale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3E789E5-7A85-4796-8ACB-151D9E7415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1" t="11218" r="2941" b="10980"/>
          <a:stretch/>
        </p:blipFill>
        <p:spPr bwMode="auto">
          <a:xfrm>
            <a:off x="968919" y="4976583"/>
            <a:ext cx="893499" cy="983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B16C42BE-1C86-497B-9A12-EBCC5E3F2569}"/>
              </a:ext>
            </a:extLst>
          </p:cNvPr>
          <p:cNvSpPr/>
          <p:nvPr/>
        </p:nvSpPr>
        <p:spPr>
          <a:xfrm>
            <a:off x="6159395" y="2978513"/>
            <a:ext cx="13167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store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7" name="Picture 18">
            <a:extLst>
              <a:ext uri="{FF2B5EF4-FFF2-40B4-BE49-F238E27FC236}">
                <a16:creationId xmlns:a16="http://schemas.microsoft.com/office/drawing/2014/main" xmlns="" id="{76852C20-5A10-4E54-9430-9259E07C8C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3" t="3007" r="4279" b="2875"/>
          <a:stretch/>
        </p:blipFill>
        <p:spPr bwMode="auto">
          <a:xfrm>
            <a:off x="7674529" y="2662408"/>
            <a:ext cx="1261800" cy="126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771D6A25-C981-4F21-92B6-5267B9E33898}"/>
              </a:ext>
            </a:extLst>
          </p:cNvPr>
          <p:cNvSpPr/>
          <p:nvPr/>
        </p:nvSpPr>
        <p:spPr>
          <a:xfrm>
            <a:off x="5318312" y="5406025"/>
            <a:ext cx="16821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spend</a:t>
            </a:r>
            <a:endParaRPr lang="ru-RU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9" name="Picture 20">
            <a:extLst>
              <a:ext uri="{FF2B5EF4-FFF2-40B4-BE49-F238E27FC236}">
                <a16:creationId xmlns:a16="http://schemas.microsoft.com/office/drawing/2014/main" xmlns="" id="{42F6764B-9920-4F2B-9D4D-9B9850C7FD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8" t="1961" r="2582" b="3007"/>
          <a:stretch/>
        </p:blipFill>
        <p:spPr bwMode="auto">
          <a:xfrm>
            <a:off x="7304772" y="5022712"/>
            <a:ext cx="1070907" cy="1296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xmlns="" id="{747D2E89-59D5-489B-82AC-2E2ED5B10491}"/>
              </a:ext>
            </a:extLst>
          </p:cNvPr>
          <p:cNvCxnSpPr/>
          <p:nvPr/>
        </p:nvCxnSpPr>
        <p:spPr>
          <a:xfrm flipH="1" flipV="1">
            <a:off x="3825690" y="1369122"/>
            <a:ext cx="341800" cy="1360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xmlns="" id="{CA4B711D-4810-42D9-8CA6-D5FEAFB14A67}"/>
              </a:ext>
            </a:extLst>
          </p:cNvPr>
          <p:cNvCxnSpPr/>
          <p:nvPr/>
        </p:nvCxnSpPr>
        <p:spPr>
          <a:xfrm flipH="1" flipV="1">
            <a:off x="2000551" y="1371922"/>
            <a:ext cx="1618028" cy="1478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xmlns="" id="{45125A15-D60F-48F5-997C-ABACD471BFD8}"/>
              </a:ext>
            </a:extLst>
          </p:cNvPr>
          <p:cNvCxnSpPr/>
          <p:nvPr/>
        </p:nvCxnSpPr>
        <p:spPr>
          <a:xfrm flipH="1" flipV="1">
            <a:off x="1736392" y="3083551"/>
            <a:ext cx="1955486" cy="439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xmlns="" id="{7969819F-9E71-4CC2-8B11-792B2CAC8A27}"/>
              </a:ext>
            </a:extLst>
          </p:cNvPr>
          <p:cNvCxnSpPr/>
          <p:nvPr/>
        </p:nvCxnSpPr>
        <p:spPr>
          <a:xfrm flipH="1">
            <a:off x="2180884" y="4007225"/>
            <a:ext cx="1644806" cy="1461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xmlns="" id="{007EE024-50D4-4B0A-89F9-57F6B41E5EFF}"/>
              </a:ext>
            </a:extLst>
          </p:cNvPr>
          <p:cNvCxnSpPr/>
          <p:nvPr/>
        </p:nvCxnSpPr>
        <p:spPr>
          <a:xfrm flipV="1">
            <a:off x="5119785" y="1369122"/>
            <a:ext cx="1785280" cy="2059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xmlns="" id="{72A01D98-4098-4C22-A053-992A3313E110}"/>
              </a:ext>
            </a:extLst>
          </p:cNvPr>
          <p:cNvCxnSpPr/>
          <p:nvPr/>
        </p:nvCxnSpPr>
        <p:spPr>
          <a:xfrm>
            <a:off x="5207193" y="3863788"/>
            <a:ext cx="20939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xmlns="" id="{9CF131F3-2972-48A4-84B0-1F0CF94A95A1}"/>
              </a:ext>
            </a:extLst>
          </p:cNvPr>
          <p:cNvCxnSpPr/>
          <p:nvPr/>
        </p:nvCxnSpPr>
        <p:spPr>
          <a:xfrm>
            <a:off x="4834219" y="4320989"/>
            <a:ext cx="793376" cy="1147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9557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User40</dc:creator>
  <cp:lastModifiedBy>User40</cp:lastModifiedBy>
  <cp:revision>1</cp:revision>
  <dcterms:created xsi:type="dcterms:W3CDTF">2024-05-02T13:06:07Z</dcterms:created>
  <dcterms:modified xsi:type="dcterms:W3CDTF">2024-05-02T13:06:33Z</dcterms:modified>
</cp:coreProperties>
</file>