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3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0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8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8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747D-6C72-4411-B974-5CFD0647D9E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0E86D4C-1963-4D1F-B3D3-4462BDCC351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655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660033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900" b="1" dirty="0" smtClean="0">
                <a:solidFill>
                  <a:srgbClr val="660033"/>
                </a:solidFill>
              </a:rPr>
              <a:t>«</a:t>
            </a:r>
            <a:r>
              <a:rPr lang="ru-RU" sz="1900" b="1" dirty="0" err="1" smtClean="0">
                <a:solidFill>
                  <a:srgbClr val="660033"/>
                </a:solidFill>
              </a:rPr>
              <a:t>Шимкусская</a:t>
            </a:r>
            <a:r>
              <a:rPr lang="ru-RU" sz="1900" b="1" dirty="0" smtClean="0">
                <a:solidFill>
                  <a:srgbClr val="660033"/>
                </a:solidFill>
              </a:rPr>
              <a:t> средняя общеобразовательная школа» </a:t>
            </a:r>
          </a:p>
          <a:p>
            <a:pPr algn="ctr"/>
            <a:r>
              <a:rPr lang="ru-RU" sz="1900" b="1" dirty="0" smtClean="0">
                <a:solidFill>
                  <a:srgbClr val="660033"/>
                </a:solidFill>
              </a:rPr>
              <a:t>Янтиковского муниципального округа Чувашской Республики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80" y="1272747"/>
            <a:ext cx="6978653" cy="4664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10" y="1034151"/>
            <a:ext cx="2176461" cy="1963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76" y="3311611"/>
            <a:ext cx="43001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ШИМКУССКИЙ ШКОЛЬНЫЙ ИСТОРИКО-КРАЕВЕДЧЕСКИЙ МУЗЕЙ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Чувашская Республика-Чувашия</a:t>
            </a:r>
          </a:p>
          <a:p>
            <a:pPr algn="ctr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Янтиковский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муниципальный округ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ело Шимкусы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ереулок 1-й Школьный, дом 17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950" y="285979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Основные разделы Зала боевой и трудовой славы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626" y="766117"/>
            <a:ext cx="114052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Служить России верой присягали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Стенды: - «Воины-интернационалисты» - содержит 17 фотографий 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«Петров Роман Александрович»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«Миронов Александр Станиславович»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славу Отечества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Стенд: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«Боевые награды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Родины»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87" y="2438927"/>
            <a:ext cx="6245567" cy="341503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07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Основные разделы Зала истории села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260387"/>
            <a:ext cx="114052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Вот она какая сторона родная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Стенды: - «По страницам истории села» 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«История коллективного хозяйства»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«Выпускники – гордость школы» - содержит 42 фотографии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Пирĕн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ял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çыннисем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искусство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ĕçченĕсем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чтят прошлое, живут настоящим, стремятся в будущее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Стенды: - «История детских организаций» 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-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школы» 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-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«Учителя, награжденные государственными наградами»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7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Эскиз оформления Зала истории села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01" y="892071"/>
            <a:ext cx="8419272" cy="51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00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Основные направления деятельности музея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9" y="1166843"/>
            <a:ext cx="115041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Поисковая работа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встреч, круглых столов, литературных посиделок и т. 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писем, изготовление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маскировочных сеток, окопных свеч, мочалок и других вещей для отправления в зоны СВО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Уроков Мужества, открытых уроков по истории, обществознанию, занятий в рамках Федерального проекта «Разговоры о важном»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Дней Воинской Славы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экскурсий с учащимися своей школы,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учащимися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других школ, дошкольниками, гостями,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односельчанами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рганизационно-техническое обеспечение (создание экспозиций и пополнение фондов)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" y="1088080"/>
            <a:ext cx="5967284" cy="397818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Поисковая работа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5" y="1604837"/>
            <a:ext cx="5629642" cy="411634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49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встреч, круглых столов, литературных посиделок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C:\Users\Антон\Desktop\фото\IMG_95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9754" r="7878" b="8317"/>
          <a:stretch/>
        </p:blipFill>
        <p:spPr bwMode="auto">
          <a:xfrm>
            <a:off x="820609" y="1421027"/>
            <a:ext cx="4208591" cy="25825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нтон\Desktop\ФЕСТИВАЛЬ МУЗЕЕВ\История без дистанций\Фото 24год фестиваль\photo_2024-03-10_17-46-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77" y="2929035"/>
            <a:ext cx="3979648" cy="27202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Антон\Desktop\фото\Встреча с Лаврентием Ивановичем Даниловым 27.09 2023\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03" y="1421026"/>
            <a:ext cx="3914089" cy="291619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91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Составление писем, изготовление маскировочных сеток, окопных свеч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6176" y="2089591"/>
            <a:ext cx="2705059" cy="480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31" y="1244663"/>
            <a:ext cx="4783189" cy="31887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" y="1342517"/>
            <a:ext cx="4323836" cy="288255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78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Проведение Уроков Мужества, открытых уроков </a:t>
            </a:r>
          </a:p>
        </p:txBody>
      </p:sp>
      <p:pic>
        <p:nvPicPr>
          <p:cNvPr id="5" name="Рисунок 4" descr="C:\Users\Антон\Desktop\ФЕСТИВАЛЬ МУЗЕЕВ\История без дистанций\Фото 24год фестиваль\фото в музее 11.03.2024\IMG_02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2137720"/>
            <a:ext cx="6128952" cy="3657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Антон\Desktop\ФЕСТИВАЛЬ МУЗЕЕВ\История без дистанций\Фото 24год фестиваль\photo_5447469496290889351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14" y="1025611"/>
            <a:ext cx="5668668" cy="389237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97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Проведение Дней Воинской Славы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5448"/>
            <a:ext cx="6146092" cy="46095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86" y="1135449"/>
            <a:ext cx="5175657" cy="46095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92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Проведение экскурсий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C:\Users\Антон\Desktop\фото\Турмыши учащиеся в музее 03.04.2024\IMG_04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" y="951470"/>
            <a:ext cx="4390423" cy="26230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Антон\Desktop\тексты на сайт\2024\В школьном Музее - учащиеся д. Кульгеши\фото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2965622"/>
            <a:ext cx="4461538" cy="292855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Антон\Desktop\ФЕСТИВАЛЬ МУЗЕЕВ\История без дистанций\photo_5215407113298368278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766117"/>
            <a:ext cx="4510218" cy="26814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5" y="2860964"/>
            <a:ext cx="4395355" cy="293023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27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7" y="123568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Краткая история музея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02" y="726112"/>
            <a:ext cx="93417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Шимкусской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средней школы был открыт 9 мая 1985 года к 40 годовщине Великой Победы советского народа над фашистской Германией в Великой Отечественной войне 1941-1945 годов. Первоначальное название музея - «Комната Боевой Славы». В октябре 1994 года, к 100-летию открытия школы, к Комнате Боевой Славы были добавлены два смежных помещения, для размещения экспозиций по истории села и материальной культуре чувашского народа. Общая площадь музея стала 144,8 кв. м. В 1998 году музей прошел сертификацию с последующим присвоением звания «Школьный музей». 3 июня 2014 года музей прошел паспортизацию школьных музеев, 14 ноября 2020 года зарегистрирован на Портале школьных музеев Российской Федерации. В 2020 г. был проведен капитальный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ремонт,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2022 году было проведено оформление и оснащение музея за счет инициативного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бюджетирования.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узей приобрел новый, современный вид.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37" y="426204"/>
            <a:ext cx="1521605" cy="206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37" y="1844699"/>
            <a:ext cx="1593472" cy="227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37" y="3439729"/>
            <a:ext cx="1506021" cy="215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91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095" y="341398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Создание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экспозиций и пополнение фондов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18" y="2928551"/>
            <a:ext cx="3873843" cy="2582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" y="1038229"/>
            <a:ext cx="3585098" cy="431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09">
            <a:off x="5881941" y="1151790"/>
            <a:ext cx="1705632" cy="2260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136">
            <a:off x="3538995" y="985801"/>
            <a:ext cx="1655543" cy="2263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487">
            <a:off x="5815787" y="2867133"/>
            <a:ext cx="2037105" cy="2954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912">
            <a:off x="3225908" y="3032794"/>
            <a:ext cx="2064822" cy="2821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8469" r="19090" b="28469"/>
          <a:stretch/>
        </p:blipFill>
        <p:spPr>
          <a:xfrm rot="1034879">
            <a:off x="9973386" y="890625"/>
            <a:ext cx="1631736" cy="2222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060">
            <a:off x="8083082" y="904182"/>
            <a:ext cx="1544695" cy="21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3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436" y="840259"/>
            <a:ext cx="968894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Imperial" panose="020B0500000000000000" pitchFamily="34" charset="-52"/>
              </a:rPr>
              <a:t>Добро пожаловать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Imperial" panose="020B0500000000000000" pitchFamily="34" charset="-52"/>
              </a:rPr>
              <a:t>в наш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Imperial" panose="020B0500000000000000" pitchFamily="34" charset="-52"/>
              </a:rPr>
              <a:t>Школьный музей!</a:t>
            </a:r>
            <a:endParaRPr lang="ru-RU" sz="8000" b="1" dirty="0">
              <a:solidFill>
                <a:srgbClr val="FF0000"/>
              </a:solidFill>
              <a:latin typeface="Imperial" panose="020B0500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0027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0865" y="2085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B71E42">
                    <a:lumMod val="50000"/>
                  </a:srgbClr>
                </a:solidFill>
                <a:latin typeface="Arial Black" panose="020B0A04020102020204" pitchFamily="34" charset="0"/>
              </a:rPr>
              <a:t>Достижения последних лет</a:t>
            </a:r>
            <a:endParaRPr lang="ru-RU" sz="2400" dirty="0">
              <a:solidFill>
                <a:srgbClr val="B71E42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06" y="670183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/>
              <a:t>2021 год – республиканский конкурс-фестиваль музеев образовательных организаций Чувашской Республики—победитель; </a:t>
            </a:r>
          </a:p>
          <a:p>
            <a:pPr algn="just"/>
            <a:r>
              <a:rPr lang="ru-RU" b="1" dirty="0"/>
              <a:t>2023 год - Всероссийский конкурс школьных музеев Российской Федерации 2023. региональный этап - Волков Никита, номинация «экскурсовод музея ОО военно-патриотического профиля» - 2 место, всероссийский этап – 9 место; </a:t>
            </a:r>
          </a:p>
          <a:p>
            <a:pPr algn="just"/>
            <a:r>
              <a:rPr lang="ru-RU" b="1" dirty="0"/>
              <a:t>2023 год - Муниципальный этап республиканского конкурса «Лучший музей (музейная экспозиция)», посвященный  увековечению памяти Защитников Отечества – победитель; </a:t>
            </a:r>
          </a:p>
          <a:p>
            <a:pPr algn="just"/>
            <a:r>
              <a:rPr lang="ru-RU" b="1" dirty="0"/>
              <a:t>2023 год – республиканский смотр-конкурс музеев 2023 года – музей включен в реестр 100 лучших музеев Чувашской Республики; </a:t>
            </a:r>
          </a:p>
          <a:p>
            <a:pPr algn="just"/>
            <a:r>
              <a:rPr lang="ru-RU" b="1" dirty="0"/>
              <a:t>2024 год – Всероссийский образовательный проект «Музейный час» - команда школы – призер; </a:t>
            </a:r>
          </a:p>
          <a:p>
            <a:pPr algn="just"/>
            <a:r>
              <a:rPr lang="ru-RU" b="1" dirty="0"/>
              <a:t>2024 год – онлайн-викторина «Музейная азбука» в рамках Республиканского фестиваля музеев образовательных организаций Чувашской Республики – Волков Никита – 2 место, Денисов Николай – 3 место, Миронова Кристина – 2 место, Захарова Екатерина – 2 место. </a:t>
            </a:r>
          </a:p>
          <a:p>
            <a:pPr algn="just"/>
            <a:r>
              <a:rPr lang="ru-RU" b="1" dirty="0"/>
              <a:t>В настоящее время мы участвуем на республиканском фестивале школьных музеев и на региональном этапе Всероссийского конкурса школьных музеев «Солдаты Великого Отечества»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35" y="259287"/>
            <a:ext cx="1651744" cy="2334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2" y="3039762"/>
            <a:ext cx="1650997" cy="233375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50247"/>
              </p:ext>
            </p:extLst>
          </p:nvPr>
        </p:nvGraphicFramePr>
        <p:xfrm>
          <a:off x="10421822" y="3039762"/>
          <a:ext cx="1619557" cy="229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5" imgW="7529686" imgH="10684281" progId="Word.Document.12">
                  <p:embed/>
                </p:oleObj>
              </mc:Choice>
              <mc:Fallback>
                <p:oleObj name="Документ" r:id="rId5" imgW="7529686" imgH="10684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21822" y="3039762"/>
                        <a:ext cx="1619557" cy="2298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2" y="259287"/>
            <a:ext cx="1650997" cy="23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416" y="747232"/>
            <a:ext cx="11380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Огромная заслуга в создании музея принадлежит бывшему учителю истории, участнику Великой Отечественной войны Орлову Михаилу Александровичу. Большой вклад в оформление музея и систематизацию материалов внес организатор внеклассной работы школы в 1979-1989 гг. Ефимов Василий Ефимович. С 1989 по 2018 год – почти 30 лет бессменным руководителем музея проработала учитель истории и обществознания Григорьева Любовь Анатольевна. В настоящее время руководителем музея работает учитель ИЗО, черчения и технологии Петров Валерий Анатольевич. И, конечно же, огромную помощь и поддержку нам оказывает директор школы Емельянова Елена Семеновна.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7" y="123568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Кто начинал и пишет историю музея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92" y="3055556"/>
            <a:ext cx="1773957" cy="2516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73" y="3055556"/>
            <a:ext cx="1802177" cy="2516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75" y="3055556"/>
            <a:ext cx="1823800" cy="251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r="15651" b="35709"/>
          <a:stretch/>
        </p:blipFill>
        <p:spPr>
          <a:xfrm>
            <a:off x="7541400" y="3055556"/>
            <a:ext cx="1737187" cy="2516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11" y="3055555"/>
            <a:ext cx="1665937" cy="2508629"/>
          </a:xfrm>
          <a:prstGeom prst="rect">
            <a:avLst/>
          </a:prstGeom>
        </p:spPr>
      </p:pic>
      <p:sp>
        <p:nvSpPr>
          <p:cNvPr id="11" name="Надпись 11"/>
          <p:cNvSpPr txBox="1"/>
          <p:nvPr/>
        </p:nvSpPr>
        <p:spPr>
          <a:xfrm>
            <a:off x="1158064" y="5571938"/>
            <a:ext cx="1940011" cy="397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Орлов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адпись 11"/>
          <p:cNvSpPr txBox="1"/>
          <p:nvPr/>
        </p:nvSpPr>
        <p:spPr>
          <a:xfrm>
            <a:off x="3246255" y="5571938"/>
            <a:ext cx="1940011" cy="397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Ефимов</a:t>
            </a:r>
          </a:p>
          <a:p>
            <a:pPr lvl="0" algn="ctr"/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Василий Ефимович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дпись 11"/>
          <p:cNvSpPr txBox="1"/>
          <p:nvPr/>
        </p:nvSpPr>
        <p:spPr>
          <a:xfrm>
            <a:off x="5369783" y="5592620"/>
            <a:ext cx="1940011" cy="397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Григорьева </a:t>
            </a:r>
          </a:p>
          <a:p>
            <a:pPr lvl="0" algn="ctr"/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Любовь Анатольевна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адпись 11"/>
          <p:cNvSpPr txBox="1"/>
          <p:nvPr/>
        </p:nvSpPr>
        <p:spPr>
          <a:xfrm>
            <a:off x="7439987" y="5592620"/>
            <a:ext cx="1940011" cy="397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Петров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Валерий Анатольевич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адпись 11"/>
          <p:cNvSpPr txBox="1"/>
          <p:nvPr/>
        </p:nvSpPr>
        <p:spPr>
          <a:xfrm>
            <a:off x="9441673" y="5571938"/>
            <a:ext cx="1940011" cy="397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Емельянова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Елена Семеновна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5" y="1645681"/>
            <a:ext cx="5816684" cy="387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8" y="1114340"/>
            <a:ext cx="5638013" cy="375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Зал боевой и трудовой славы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5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5" y="1153176"/>
            <a:ext cx="5728098" cy="381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Зал истории села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5" y="1556952"/>
            <a:ext cx="5950810" cy="396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11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9" y="1237736"/>
            <a:ext cx="5597142" cy="373142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Зал материальной культуры чувашского народа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35665"/>
            <a:ext cx="5965537" cy="39770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27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50" y="304452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Основные разделы Зала боевой и трудовой славы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626" y="766117"/>
            <a:ext cx="114052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Бессмертный полк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Стенды: - «Прошедшие сквозь огонь войны» - содержит 206 фотографий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«Они не вернулись из боя» – содержит 148 фотографий односельчан, не вернувшихся с полей Великой Отечественной войны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«Военный инженер-строитель Слюбкин Михаил Степанович»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«Герой Советского Союза Коновалов Семен Васильевич»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17" y="3047943"/>
            <a:ext cx="9292283" cy="276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83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950" y="285979"/>
            <a:ext cx="96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Основные разделы Зала боевой и трудовой славы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626" y="766117"/>
            <a:ext cx="114052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Тыл - фронту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Стенды: - «В труде как в бою» - содержит 199 фотографий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«Перепелкина Анастасия Григорьевна»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«Евдокимова Фёкла Терентьевна»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«Трудовой подвиг народа»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8" y="2893290"/>
            <a:ext cx="9094572" cy="289145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1426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346</TotalTime>
  <Words>624</Words>
  <Application>Microsoft Office PowerPoint</Application>
  <PresentationFormat>Широкоэкранный</PresentationFormat>
  <Paragraphs>86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Gill Sans MT</vt:lpstr>
      <vt:lpstr>Imperial</vt:lpstr>
      <vt:lpstr>Wingdings</vt:lpstr>
      <vt:lpstr>Gallery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39</cp:revision>
  <dcterms:created xsi:type="dcterms:W3CDTF">2024-04-09T17:09:51Z</dcterms:created>
  <dcterms:modified xsi:type="dcterms:W3CDTF">2024-04-12T05:58:41Z</dcterms:modified>
</cp:coreProperties>
</file>