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</a:t>
            </a:r>
            <a:r>
              <a:rPr lang="ru-RU" b="1" smtClean="0"/>
              <a:t>в 2024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Инструкция для родителей по регистрации  заявлений в лагерь  в ГИС «Образование Чувашской Республики» в 2024 году</vt:lpstr>
      <vt:lpstr>Слайд 2</vt:lpstr>
      <vt:lpstr>Слайд 3</vt:lpstr>
      <vt:lpstr>Слайд 4</vt:lpstr>
      <vt:lpstr>Слайд 5</vt:lpstr>
      <vt:lpstr>АДРЕС</vt:lpstr>
      <vt:lpstr>E-mail,  телефон </vt:lpstr>
      <vt:lpstr>Слайд 8</vt:lpstr>
      <vt:lpstr>Слайд 9</vt:lpstr>
      <vt:lpstr>Слайд 10</vt:lpstr>
      <vt:lpstr>Выбираем лагерь (ДОЛ)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Камзолкина</cp:lastModifiedBy>
  <cp:revision>18</cp:revision>
  <dcterms:created xsi:type="dcterms:W3CDTF">2023-03-30T18:57:16Z</dcterms:created>
  <dcterms:modified xsi:type="dcterms:W3CDTF">2024-04-16T08:44:11Z</dcterms:modified>
</cp:coreProperties>
</file>