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Инструкция для родителей по регистрации  заявлений в лагерь </a:t>
            </a:r>
            <a:br>
              <a:rPr lang="ru-RU" b="1" dirty="0" smtClean="0"/>
            </a:br>
            <a:r>
              <a:rPr lang="ru-RU" b="1" dirty="0" smtClean="0"/>
              <a:t>в ГИС «Образование Чувашской Республики» в </a:t>
            </a:r>
            <a:r>
              <a:rPr lang="ru-RU" b="1" dirty="0" smtClean="0"/>
              <a:t>2024 </a:t>
            </a:r>
            <a:r>
              <a:rPr lang="ru-RU" b="1" dirty="0" smtClean="0"/>
              <a:t>году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есть льготная категория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Вводим подтверждающие документы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Находим ДОЛ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Выбираем лагерь (ДОЛ)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Место обучения ребенка: 1. тип – ООО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b="1" dirty="0">
                <a:solidFill>
                  <a:srgbClr val="0070C0"/>
                </a:solidFill>
              </a:rPr>
              <a:t>- МБОУ….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Прикреплять документы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 обязательно (пропускаем, не тратим время)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2.Нажимаем галочку на </a:t>
            </a:r>
            <a:r>
              <a:rPr lang="ru-RU" b="1" u="sng" dirty="0" smtClean="0">
                <a:solidFill>
                  <a:srgbClr val="00B0F0"/>
                </a:solidFill>
              </a:rPr>
              <a:t>согласие</a:t>
            </a:r>
            <a:endParaRPr lang="ru-RU" b="1" u="sng" dirty="0">
              <a:solidFill>
                <a:srgbClr val="00B0F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 ВВОДИМ ТЕКСТ с картинки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2. Нажимаем галочку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3. Регистрируем заявление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ЗАЯВЛЕНИЕ ПРИНЯТО В ОБРАБОТКУ!!!!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Перейти по ссылке </a:t>
            </a:r>
            <a:r>
              <a:rPr lang="en-US" sz="3600" b="1" dirty="0" smtClean="0"/>
              <a:t>edu.cap.ru – </a:t>
            </a:r>
            <a:r>
              <a:rPr lang="ru-RU" sz="2800" b="1" dirty="0"/>
              <a:t>Р</a:t>
            </a:r>
            <a:r>
              <a:rPr lang="ru-RU" sz="2800" b="1" dirty="0" smtClean="0"/>
              <a:t>егистрация заявлений 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</a:t>
            </a:r>
            <a:r>
              <a:rPr lang="ru-RU" dirty="0" smtClean="0"/>
              <a:t>  </a:t>
            </a:r>
          </a:p>
          <a:p>
            <a:r>
              <a:rPr lang="ru-RU" sz="2800" b="1" dirty="0" smtClean="0"/>
              <a:t>1. Регистрация заявлений в лагерь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2.Выбираем </a:t>
            </a:r>
          </a:p>
          <a:p>
            <a:r>
              <a:rPr lang="ru-RU" sz="2800" b="1" dirty="0" smtClean="0"/>
              <a:t>СВОЙ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ЗАЯВИТЕЛЯ </a:t>
            </a:r>
            <a:r>
              <a:rPr lang="ru-RU" sz="1600" b="1" dirty="0" smtClean="0"/>
              <a:t>(заполняем все поля)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 </a:t>
            </a:r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>
                <a:solidFill>
                  <a:prstClr val="black"/>
                </a:solidFill>
              </a:rPr>
              <a:t>заполняем все поля)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Регион</a:t>
            </a:r>
          </a:p>
          <a:p>
            <a:r>
              <a:rPr lang="ru-RU" dirty="0" smtClean="0"/>
              <a:t>   город    </a:t>
            </a:r>
          </a:p>
          <a:p>
            <a:r>
              <a:rPr lang="ru-RU" dirty="0"/>
              <a:t> </a:t>
            </a:r>
            <a:r>
              <a:rPr lang="ru-RU" dirty="0" smtClean="0"/>
              <a:t>  населенный пункт</a:t>
            </a:r>
          </a:p>
          <a:p>
            <a:r>
              <a:rPr lang="ru-RU" dirty="0"/>
              <a:t> </a:t>
            </a:r>
            <a:r>
              <a:rPr lang="ru-RU" dirty="0" smtClean="0"/>
              <a:t>  улица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*</a:t>
            </a:r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Адрес  регистрации и  пи проживания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совпадают</a:t>
            </a:r>
            <a:r>
              <a:rPr lang="ru-RU" dirty="0" smtClean="0"/>
              <a:t>, то сразу после заполнения полей с адресом регистрации нажимаем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E-mail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телефон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Пропускаем,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 заполняем!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Параметры заявления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0070C0"/>
                </a:solidFill>
              </a:rPr>
              <a:t>ставим!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!!!Школьники 20%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182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Инструкция для родителей по регистрации  заявлений в лагерь  в ГИС «Образование Чувашской Республики»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</vt:lpstr>
      <vt:lpstr>E-mail,  телефон </vt:lpstr>
      <vt:lpstr>Презентация PowerPoint</vt:lpstr>
      <vt:lpstr>Презентация PowerPoint</vt:lpstr>
      <vt:lpstr>Презентация PowerPoint</vt:lpstr>
      <vt:lpstr>Выбираем лагерь (ДОЛ)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Home</cp:lastModifiedBy>
  <cp:revision>18</cp:revision>
  <dcterms:created xsi:type="dcterms:W3CDTF">2023-03-30T18:57:16Z</dcterms:created>
  <dcterms:modified xsi:type="dcterms:W3CDTF">2024-04-03T16:44:02Z</dcterms:modified>
</cp:coreProperties>
</file>