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F063-FA67-43AE-9D03-E262522982A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5BA6-4BAA-43AC-9F2C-8EA4C65886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допуске к итоговой аттестации и порядке выдачи аттестатов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Информацию о порядке проведения аттестации можно найти на сайте школы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172400" cy="45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427984" y="1484784"/>
            <a:ext cx="1080120" cy="187220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384" t="12531" r="27749" b="24812"/>
          <a:stretch>
            <a:fillRect/>
          </a:stretch>
        </p:blipFill>
        <p:spPr bwMode="auto">
          <a:xfrm>
            <a:off x="395536" y="476672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допуска к ГИА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229600" cy="17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8380690" cy="20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Порядок заполнения аттестатов об основном общем образовании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44280" cy="55892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Итоговые отметки за 9 класс по учебным предметам "Русский язык", "Математика" и двум 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r>
              <a:rPr lang="ru-RU" sz="1600" b="1" dirty="0" smtClean="0"/>
              <a:t>Итоговые отметки за 9 класс по другим учебным предметам выставляются на основе годовой отметки выпускника за 9 класс.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о учебным предметам, изучение которых завершилось до 9 класса (изобразительное искусство,  музыка, технология) выставляются по оценке, полученной в последний год обучения.</a:t>
            </a:r>
          </a:p>
          <a:p>
            <a:r>
              <a:rPr lang="ru-RU" sz="1600" b="1" dirty="0" smtClean="0"/>
              <a:t>Аттестат особого </a:t>
            </a:r>
            <a:r>
              <a:rPr lang="ru-RU" sz="1600" b="1" dirty="0" err="1" smtClean="0"/>
              <a:t>оразца</a:t>
            </a:r>
            <a:r>
              <a:rPr lang="ru-RU" sz="1600" b="1" dirty="0" smtClean="0"/>
              <a:t> получают учащиеся , имеющие в аттестате все отметки «Отлично»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51115" t="22166" r="23948" b="24168"/>
          <a:stretch>
            <a:fillRect/>
          </a:stretch>
        </p:blipFill>
        <p:spPr bwMode="auto">
          <a:xfrm>
            <a:off x="395536" y="1556792"/>
            <a:ext cx="4198380" cy="50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Порядок заполнения аттестатов о среднем общем образовании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4365104"/>
            <a:ext cx="8229600" cy="2304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Итоговые отметки за 11 класс определяются как среднее арифметическое полугодовых  и годовых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1091" t="29179" r="22658" b="29947"/>
          <a:stretch>
            <a:fillRect/>
          </a:stretch>
        </p:blipFill>
        <p:spPr bwMode="auto">
          <a:xfrm>
            <a:off x="1835696" y="1484784"/>
            <a:ext cx="55044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Приказ Министерства просвещения РФ от 29 сентября 2023 г. N 730 "Об утверждении Порядка и условий выдачи медалей "За особые успехи в учении" I и II степеней"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060848"/>
            <a:ext cx="5076056" cy="46699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6400" b="1" dirty="0" smtClean="0"/>
              <a:t>Медаль "За особые успехи в учении" I степени вручается лицам, завершившим освоение образовательных программ среднего общего образования в организациях, осуществляющих образовательную деятельность по имеющим государственную аккредитацию образовательным программам среднего общего образования (далее соответственно - выпускники, Организации), имеющим итоговые оценки успеваемости "отлично" по всем учебным предметам, изучавшимся в соответствии с учебным планом, успешно прошедшим государственную итоговую аттестацию (далее - ГИА) (без учета результатов, полученных при прохождении повторно ГИА) и набравшим:</a:t>
            </a:r>
          </a:p>
          <a:p>
            <a:pPr>
              <a:buNone/>
            </a:pPr>
            <a:r>
              <a:rPr lang="ru-RU" sz="6400" b="1" dirty="0" smtClean="0"/>
              <a:t>	не менее 70 баллов на едином государственном экзамене (далее - ЕГЭ) по учебному предмету "Русский язык" и не менее 70 баллов на ЕГЭ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уровня);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6056" y="2060848"/>
            <a:ext cx="3672408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	</a:t>
            </a:r>
            <a:r>
              <a:rPr lang="ru-RU" sz="6400" b="1" dirty="0"/>
              <a:t>Медаль "За особые успехи в учении" II степени вручается выпускникам, имеющим по всем учебным предметам, изучавшимся в соответствии с учебным планом, итоговые оценки успеваемости "отлично" и не более двух оценок "хорошо", успешно прошедшим ГИА (без учета результатов, полученных при прохождении повторно ГИА) и набравшим:</a:t>
            </a:r>
          </a:p>
          <a:p>
            <a:pPr>
              <a:buNone/>
            </a:pPr>
            <a:r>
              <a:rPr lang="ru-RU" sz="6400" b="1" dirty="0"/>
              <a:t>	не менее 60 баллов на ЕГЭ по учебному предмету "Русский язык" и не менее 60 баллов на ЕГЭ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 допуске к итоговой аттестации и порядке выдачи аттестатов</vt:lpstr>
      <vt:lpstr>Информацию о порядке проведения аттестации можно найти на сайте школы</vt:lpstr>
      <vt:lpstr>Слайд 3</vt:lpstr>
      <vt:lpstr>Условия допуска к ГИА</vt:lpstr>
      <vt:lpstr>Порядок заполнения аттестатов об основном общем образовании</vt:lpstr>
      <vt:lpstr>Порядок заполнения аттестатов о среднем общем образовании</vt:lpstr>
      <vt:lpstr>Приказ Министерства просвещения РФ от 29 сентября 2023 г. N 730 "Об утверждении Порядка и условий выдачи медалей "За особые успехи в учении" I и II степеней"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2024-03-21T12:44:30Z</dcterms:created>
  <dcterms:modified xsi:type="dcterms:W3CDTF">2024-03-21T14:06:50Z</dcterms:modified>
</cp:coreProperties>
</file>