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5" r:id="rId7"/>
    <p:sldId id="261" r:id="rId8"/>
    <p:sldId id="262" r:id="rId9"/>
    <p:sldId id="264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38FC-FE46-4F03-AD0D-601C71FE580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C555-25EE-4D7F-ADE5-4002B4CD7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38FC-FE46-4F03-AD0D-601C71FE580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C555-25EE-4D7F-ADE5-4002B4CD7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38FC-FE46-4F03-AD0D-601C71FE580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C555-25EE-4D7F-ADE5-4002B4CD7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38FC-FE46-4F03-AD0D-601C71FE580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C555-25EE-4D7F-ADE5-4002B4CD7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38FC-FE46-4F03-AD0D-601C71FE580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C555-25EE-4D7F-ADE5-4002B4CD7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38FC-FE46-4F03-AD0D-601C71FE580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C555-25EE-4D7F-ADE5-4002B4CD7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38FC-FE46-4F03-AD0D-601C71FE580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C555-25EE-4D7F-ADE5-4002B4CD7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38FC-FE46-4F03-AD0D-601C71FE580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C555-25EE-4D7F-ADE5-4002B4CD7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38FC-FE46-4F03-AD0D-601C71FE580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C555-25EE-4D7F-ADE5-4002B4CD7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38FC-FE46-4F03-AD0D-601C71FE580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C555-25EE-4D7F-ADE5-4002B4CD7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38FC-FE46-4F03-AD0D-601C71FE580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C555-25EE-4D7F-ADE5-4002B4CD7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738FC-FE46-4F03-AD0D-601C71FE580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CC555-25EE-4D7F-ADE5-4002B4CD7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488" y="928670"/>
            <a:ext cx="399340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Мастер-класс</a:t>
            </a:r>
            <a:endParaRPr lang="ru-RU" sz="3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1785926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ункциональная грамотность на уроках математики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начальной школе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814393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хотите приготовить салат «Оливье» и вам надо купить необходимые ингредиенты. Перед вами товары с прилавка магазина. Рядом указана их цена. Мама дала 500 рублей и отправила в магазин.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714487"/>
          <a:ext cx="7929618" cy="3299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/>
                <a:gridCol w="1762137"/>
                <a:gridCol w="1457379"/>
                <a:gridCol w="2066896"/>
              </a:tblGrid>
              <a:tr h="540718"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Наименование</a:t>
                      </a:r>
                      <a:r>
                        <a:rPr lang="ru-RU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продукта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Цена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Стоимость</a:t>
                      </a:r>
                    </a:p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9415"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Горошек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1 б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65 </a:t>
                      </a:r>
                      <a:r>
                        <a:rPr lang="ru-RU" sz="18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Картофель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1 кг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40 </a:t>
                      </a:r>
                      <a:r>
                        <a:rPr lang="ru-RU" sz="18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18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Лук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0,5 кг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25 </a:t>
                      </a:r>
                      <a:r>
                        <a:rPr lang="ru-RU" sz="18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Майонез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250 гр.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40 </a:t>
                      </a:r>
                      <a:r>
                        <a:rPr lang="ru-RU" sz="18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Яйца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8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дес</a:t>
                      </a: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80 </a:t>
                      </a:r>
                      <a:r>
                        <a:rPr lang="ru-RU" sz="18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Огурцы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1 б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140 </a:t>
                      </a:r>
                      <a:r>
                        <a:rPr lang="ru-RU" sz="18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                            Сумма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14348" y="285728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Аутентичные задания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задания, которые делают очевидным  для детей применение полученных ими знаний в реальной жизни.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Аутентичный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греческого «подлинный».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428736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Что делает задание аутентичным?</a:t>
            </a:r>
          </a:p>
          <a:p>
            <a:pPr lvl="0" fontAlgn="base">
              <a:buFont typeface="Wingdings" pitchFamily="2" charset="2"/>
              <a:buChar char="Ø"/>
            </a:pPr>
            <a:r>
              <a:rPr lang="ru-RU" dirty="0" smtClean="0"/>
              <a:t>Есть связь с жизнью (витамины, заказы, путешествия, меню);</a:t>
            </a:r>
          </a:p>
          <a:p>
            <a:pPr lvl="0" fontAlgn="base">
              <a:buFont typeface="Wingdings" pitchFamily="2" charset="2"/>
              <a:buChar char="Ø"/>
            </a:pPr>
            <a:r>
              <a:rPr lang="ru-RU" dirty="0" smtClean="0"/>
              <a:t>Есть роль (я сам, родственники, друзья);</a:t>
            </a:r>
          </a:p>
          <a:p>
            <a:pPr lvl="0" fontAlgn="base">
              <a:buFont typeface="Wingdings" pitchFamily="2" charset="2"/>
              <a:buChar char="Ø"/>
            </a:pPr>
            <a:r>
              <a:rPr lang="ru-RU" dirty="0" smtClean="0"/>
              <a:t>Есть адресат (друг, заказчик, комиссия).</a:t>
            </a:r>
          </a:p>
          <a:p>
            <a:pPr lvl="0" fontAlgn="base">
              <a:buFont typeface="Wingdings" pitchFamily="2" charset="2"/>
              <a:buChar char="Ø"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928934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дала тебе 2000 рублей и разрешила пригласить друзей. Что ты можешь заказать в кафе?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Детям нужно сходить в кафе, посмотреть цены и составить меню, данные занести в таблицу).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76" y="4643446"/>
            <a:ext cx="6786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Если папа съел 5/8 пиццы, сколько достанется тебе?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st2.depositphotos.com/1000419/5237/v/950/depositphotos_52373551-stock-illustration-pieces-of-pizza-sketch-fo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143512"/>
            <a:ext cx="15001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14414" y="1857364"/>
            <a:ext cx="69294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«ОВЛАДЕНИЕ = УСВОЕНИЕ + ПРИМЕНЕНИЕ ЗНАНИЙ НА ПРАКТИКЕ» 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 descr="G:\фоны\фоны\Школьная тема\450294-f4935b2aabd06a6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8662" y="1571588"/>
            <a:ext cx="7858180" cy="5286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3108" y="714356"/>
            <a:ext cx="5857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928670"/>
            <a:ext cx="85011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Функциональная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это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уровень образованности,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который может быть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достигнут  учащимися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время обучения в школе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предполагает способность человека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решать стандартные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жизненные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различных сферах жизни.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928934"/>
            <a:ext cx="87154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Математическая грамотность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младшего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школьника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способность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математические знания,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приобретен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 за время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школе для решения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разнообразных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межпредметного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практико-ориентированного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содержа-ния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дальнейшего обучения и успешной социализации в обществе.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00100" y="1357298"/>
            <a:ext cx="7858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Мы учим не для школы, а для жизни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Не  просто дать знания, а научить учиться -      вот наша задача.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7864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Практические рекомендации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формированию математической грамотности в начальной школе.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571612"/>
            <a:ext cx="778674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Объясняйте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математические понятия с помощью предметных действий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Играйте в математические игры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Давайте  жизненные  задания.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Подключайте родителей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Используйте цифровые платформы.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b="1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28670"/>
            <a:ext cx="9144000" cy="778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7224" y="2571743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>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st2.depositphotos.com/3969727/10497/v/950/depositphotos_104974766-stock-illustration-illustration-the-boy-walks-up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752975"/>
            <a:ext cx="27717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85786" y="2428868"/>
            <a:ext cx="49626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– 2, 3, 4, 5, 6, 7, 8, 9, 10; </a:t>
            </a:r>
            <a:endParaRPr lang="ru-RU" sz="2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3286124"/>
            <a:ext cx="60007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– 2, 5, 8, 11, 14;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 – 1, 4, 7, 10, 13, 16;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 – нет верной последовательности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3108" y="-142900"/>
            <a:ext cx="45005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Компетентностные</a:t>
            </a: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зада</a:t>
            </a:r>
            <a:r>
              <a:rPr lang="ru-RU" sz="2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endParaRPr lang="ru-RU" sz="2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428604"/>
            <a:ext cx="792961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Петя договорился о встрече с другом. Он так торопился, что перепрыгнул ступеньки на лестнице: 1, 4, 7, 10, 13, 16. Какие ступеньки перепрыгнул Петя? </a:t>
            </a:r>
          </a:p>
          <a:p>
            <a:pPr algn="just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Выбери верную последовательность пропущенных номеров ступенек и обведи букву верного ответа.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2857496"/>
            <a:ext cx="4000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 – 2, 3, 5, 6, 8, 9, 11, 12, 14, 15;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10" y="357167"/>
            <a:ext cx="792961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подарок маме Оля вышила салфетку квадратной формы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стороной 20 см и решила украсить тесьмой. Какой длины Оле нужно купить тесьму.</a:t>
            </a:r>
          </a:p>
          <a:p>
            <a:pPr algn="just"/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Обведи букву выражения, с помощью которого ты можешь</a:t>
            </a:r>
          </a:p>
          <a:p>
            <a:pPr algn="just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узнать длину тесьмы.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285993"/>
            <a:ext cx="60722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– 20 + 20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 – 20 + 4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928934"/>
            <a:ext cx="49004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– 20 + 20 + 20 + 20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286124"/>
            <a:ext cx="60722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 – 20 + 2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 – нет верного ответа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handhobby.ru/upload/iblock/a77/salfetka-rozy-vyshivka-krestiko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428868"/>
            <a:ext cx="228601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52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71670" y="500042"/>
            <a:ext cx="3857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Нестандартная задача</a:t>
            </a:r>
            <a:endParaRPr lang="ru-RU" sz="2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285860"/>
            <a:ext cx="77867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Оксана нашла один гриб, Катя – два, Наташа – три.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Мама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дала им 18 конфет и предложила разделить их по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заслугам. Сколько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конфет должна получить каждая девочка?</a:t>
            </a:r>
          </a:p>
        </p:txBody>
      </p:sp>
      <p:pic>
        <p:nvPicPr>
          <p:cNvPr id="5" name="Рисунок 4" descr="https://www.ridus.ru/images/2017/3/22/559452/hd_655e0e839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14620"/>
            <a:ext cx="385765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pinimg.com/originals/21/dc/56/21dc56c4eadb8b8c2da443375963d67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5214950"/>
            <a:ext cx="1428759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komupodarki.ru/pictures/product/middle/251988_middl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3" y="5214950"/>
            <a:ext cx="114300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e7.pngegg.com/pngimages/731/733/png-clipart-mushroom-cartoon-mushroom-fungus-food-mushroom-soup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5214950"/>
            <a:ext cx="142876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57818" y="357187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00562" y="4500570"/>
            <a:ext cx="4786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Наташа – 9, Катя – 6, Оксана – 3.</a:t>
            </a:r>
          </a:p>
          <a:p>
            <a:endParaRPr lang="ru-RU" dirty="0"/>
          </a:p>
        </p:txBody>
      </p:sp>
      <p:pic>
        <p:nvPicPr>
          <p:cNvPr id="13" name="Рисунок 12" descr="https://ru.all.biz/img/ru/catalog/3889659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2500306"/>
            <a:ext cx="32575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28794" y="428604"/>
            <a:ext cx="478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Логическая задача.</a:t>
            </a:r>
            <a:endParaRPr lang="ru-RU" sz="2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https://fsd.multiurok.ru/html/2020/03/24/s_5e79b58c4cc3c/img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00306"/>
            <a:ext cx="8286808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5786" y="1214422"/>
            <a:ext cx="8103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Имеются два сосуда вместимостью в 3 л и в 5 л. Как с помощью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этих сосудов налить из водопроводного крана в ведро 4 л воды?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00232" y="428604"/>
            <a:ext cx="64156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задач с помощью рисунка.</a:t>
            </a:r>
            <a:endParaRPr lang="ru-RU" sz="2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42910" y="1285860"/>
            <a:ext cx="814393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Кати был день рожденья. Вечером должны были прийти гости.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Катя с мамой испекли торт и решили заранее порезать его на части, чтобы всем хватило по кусочку, включая Катю и маму. Мама разрезала торт пополам. Катя каждую половину разрезала еще раз пополам. Дальше резать было сложно —торт сыпался, крошился, и она отдала нож маме. Мама каждый кусочек торта разрезала еще на 3 одинаковые части. Сколько гостей должно было прийти к Кате? Объясните.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485776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https://i.pinimg.com/236x/fe/68/b9/fe68b9957a39eb3ebd8e35ac495dbacc--cake-serving-guide-cake-pricin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214818"/>
            <a:ext cx="278608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605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Зайцева Елена</cp:lastModifiedBy>
  <cp:revision>44</cp:revision>
  <dcterms:created xsi:type="dcterms:W3CDTF">2022-03-23T16:57:21Z</dcterms:created>
  <dcterms:modified xsi:type="dcterms:W3CDTF">2024-02-29T14:11:10Z</dcterms:modified>
</cp:coreProperties>
</file>