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wav" ContentType="audio/wav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744" r:id="rId1"/>
  </p:sldMasterIdLst>
  <p:notesMasterIdLst>
    <p:notesMasterId r:id="rId2"/>
  </p:notesMasterIdLst>
  <p:handoutMasterIdLst>
    <p:handoutMasterId r:id="rId3"/>
  </p:handoutMasterIdLst>
  <p:sldIdLst>
    <p:sldId id="256" r:id="rId4"/>
    <p:sldId id="257" r:id="rId5"/>
    <p:sldId id="298" r:id="rId6"/>
    <p:sldId id="297" r:id="rId7"/>
    <p:sldId id="299" r:id="rId8"/>
    <p:sldId id="258" r:id="rId9"/>
    <p:sldId id="300" r:id="rId10"/>
    <p:sldId id="301" r:id="rId11"/>
    <p:sldId id="302" r:id="rId12"/>
    <p:sldId id="303" r:id="rId13"/>
    <p:sldId id="304" r:id="rId14"/>
    <p:sldId id="305" r:id="rId15"/>
    <p:sldId id="306" r:id="rId16"/>
    <p:sldId id="259" r:id="rId17"/>
    <p:sldId id="262" r:id="rId18"/>
    <p:sldId id="275" r:id="rId19"/>
    <p:sldId id="276" r:id="rId20"/>
    <p:sldId id="277" r:id="rId21"/>
    <p:sldId id="278" r:id="rId22"/>
    <p:sldId id="279" r:id="rId23"/>
    <p:sldId id="282" r:id="rId24"/>
    <p:sldId id="284" r:id="rId25"/>
    <p:sldId id="285" r:id="rId26"/>
    <p:sldId id="307" r:id="rId27"/>
    <p:sldId id="308" r:id="rId28"/>
    <p:sldId id="291" r:id="rId29"/>
    <p:sldId id="309" r:id="rId30"/>
    <p:sldId id="310" r:id="rId31"/>
    <p:sldId id="295" r:id="rId32"/>
    <p:sldId id="296" r:id="rId33"/>
  </p:sldIdLst>
  <p:sldSz cx="9144000" cy="6858000" type="screen4x3"/>
  <p:notesSz cx="6858000" cy="9144000"/>
  <p:custDataLst>
    <p:tags r:id="rId3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56" autoAdjust="0"/>
    <p:restoredTop sz="94643" autoAdjust="0"/>
  </p:normalViewPr>
  <p:slideViewPr>
    <p:cSldViewPr>
      <p:cViewPr>
        <p:scale>
          <a:sx n="99" d="100"/>
          <a:sy n="99" d="100"/>
        </p:scale>
        <p:origin x="-33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078"/>
    </p:cViewPr>
  </p:sorterViewPr>
  <p:notesViewPr>
    <p:cSldViewPr>
      <p:cViewPr varScale="1">
        <p:scale>
          <a:sx n="67" d="100"/>
          <a:sy n="67" d="100"/>
        </p:scale>
        <p:origin x="-2760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7.xml" /><Relationship Id="rId11" Type="http://schemas.openxmlformats.org/officeDocument/2006/relationships/slide" Target="slides/slide8.xml" /><Relationship Id="rId12" Type="http://schemas.openxmlformats.org/officeDocument/2006/relationships/slide" Target="slides/slide9.xml" /><Relationship Id="rId13" Type="http://schemas.openxmlformats.org/officeDocument/2006/relationships/slide" Target="slides/slide10.xml" /><Relationship Id="rId14" Type="http://schemas.openxmlformats.org/officeDocument/2006/relationships/slide" Target="slides/slide11.xml" /><Relationship Id="rId15" Type="http://schemas.openxmlformats.org/officeDocument/2006/relationships/slide" Target="slides/slide12.xml" /><Relationship Id="rId16" Type="http://schemas.openxmlformats.org/officeDocument/2006/relationships/slide" Target="slides/slide13.xml" /><Relationship Id="rId17" Type="http://schemas.openxmlformats.org/officeDocument/2006/relationships/slide" Target="slides/slide14.xml" /><Relationship Id="rId18" Type="http://schemas.openxmlformats.org/officeDocument/2006/relationships/slide" Target="slides/slide15.xml" /><Relationship Id="rId19" Type="http://schemas.openxmlformats.org/officeDocument/2006/relationships/slide" Target="slides/slide16.xml" /><Relationship Id="rId2" Type="http://schemas.openxmlformats.org/officeDocument/2006/relationships/notesMaster" Target="notesMasters/notesMaster1.xml" /><Relationship Id="rId20" Type="http://schemas.openxmlformats.org/officeDocument/2006/relationships/slide" Target="slides/slide17.xml" /><Relationship Id="rId21" Type="http://schemas.openxmlformats.org/officeDocument/2006/relationships/slide" Target="slides/slide18.xml" /><Relationship Id="rId22" Type="http://schemas.openxmlformats.org/officeDocument/2006/relationships/slide" Target="slides/slide19.xml" /><Relationship Id="rId23" Type="http://schemas.openxmlformats.org/officeDocument/2006/relationships/slide" Target="slides/slide20.xml" /><Relationship Id="rId24" Type="http://schemas.openxmlformats.org/officeDocument/2006/relationships/slide" Target="slides/slide21.xml" /><Relationship Id="rId25" Type="http://schemas.openxmlformats.org/officeDocument/2006/relationships/slide" Target="slides/slide22.xml" /><Relationship Id="rId26" Type="http://schemas.openxmlformats.org/officeDocument/2006/relationships/slide" Target="slides/slide23.xml" /><Relationship Id="rId27" Type="http://schemas.openxmlformats.org/officeDocument/2006/relationships/slide" Target="slides/slide24.xml" /><Relationship Id="rId28" Type="http://schemas.openxmlformats.org/officeDocument/2006/relationships/slide" Target="slides/slide25.xml" /><Relationship Id="rId29" Type="http://schemas.openxmlformats.org/officeDocument/2006/relationships/slide" Target="slides/slide26.xml" /><Relationship Id="rId3" Type="http://schemas.openxmlformats.org/officeDocument/2006/relationships/handoutMaster" Target="handoutMasters/handoutMaster1.xml" /><Relationship Id="rId30" Type="http://schemas.openxmlformats.org/officeDocument/2006/relationships/slide" Target="slides/slide27.xml" /><Relationship Id="rId31" Type="http://schemas.openxmlformats.org/officeDocument/2006/relationships/slide" Target="slides/slide28.xml" /><Relationship Id="rId32" Type="http://schemas.openxmlformats.org/officeDocument/2006/relationships/slide" Target="slides/slide29.xml" /><Relationship Id="rId33" Type="http://schemas.openxmlformats.org/officeDocument/2006/relationships/slide" Target="slides/slide30.xml" /><Relationship Id="rId34" Type="http://schemas.openxmlformats.org/officeDocument/2006/relationships/tags" Target="tags/tag44.xml" /><Relationship Id="rId35" Type="http://schemas.openxmlformats.org/officeDocument/2006/relationships/presProps" Target="presProps.xml" /><Relationship Id="rId36" Type="http://schemas.openxmlformats.org/officeDocument/2006/relationships/viewProps" Target="viewProps.xml" /><Relationship Id="rId37" Type="http://schemas.openxmlformats.org/officeDocument/2006/relationships/theme" Target="theme/theme1.xml" /><Relationship Id="rId38" Type="http://schemas.openxmlformats.org/officeDocument/2006/relationships/tableStyles" Target="tableStyles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slide" Target="slides/slide5.xml" /><Relationship Id="rId9" Type="http://schemas.openxmlformats.org/officeDocument/2006/relationships/slide" Target="slides/slide6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CA7281-0425-4C8D-AB19-257753A652E0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A3EA8A-CFCD-4EFD-9885-4527A2C8827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2490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45E38A-3BFC-453F-84EA-B35680AB2303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001BCD-D5F5-48AC-9A2D-C9DFEBF004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4443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0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1.xml" /><Relationship Id="rId4" Type="http://schemas.openxmlformats.org/officeDocument/2006/relationships/tags" Target="../tags/tag2.xml" /><Relationship Id="rId5" Type="http://schemas.openxmlformats.org/officeDocument/2006/relationships/tags" Target="../tags/tag3.xml" /><Relationship Id="rId6" Type="http://schemas.openxmlformats.org/officeDocument/2006/relationships/tags" Target="../tags/tag4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/>
        <p:txBody>
          <a:bodyPr/>
          <a:lstStyle/>
          <a:p>
            <a:fld id="{07001BCD-D5F5-48AC-9A2D-C9DFEBF004FE}" type="slidenum">
              <a:rPr lang="ru-RU" smtClean="0"/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image" Target="../media/image1.jpeg" /><Relationship Id="rId6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dpi="0" rotWithShape="0">
          <a:blip r:embed="rId5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53" r:id="rId4"/>
  </p:sldLayoutIdLst>
  <p:transition/>
  <p:timing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1.jpeg" /><Relationship Id="rId3" Type="http://schemas.openxmlformats.org/officeDocument/2006/relationships/image" Target="../media/image12.jpeg" /><Relationship Id="rId4" Type="http://schemas.openxmlformats.org/officeDocument/2006/relationships/image" Target="../media/image13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4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5.jpeg" /><Relationship Id="rId3" Type="http://schemas.openxmlformats.org/officeDocument/2006/relationships/image" Target="../media/image16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 /><Relationship Id="rId2" Type="http://schemas.openxmlformats.org/officeDocument/2006/relationships/image" Target="../media/image17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8.jpeg" /><Relationship Id="rId3" Type="http://schemas.openxmlformats.org/officeDocument/2006/relationships/image" Target="../media/image19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20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21.jpe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22.jpeg" /><Relationship Id="rId3" Type="http://schemas.openxmlformats.org/officeDocument/2006/relationships/video" Target="file:///G:\&#1042;&#1086;&#1089;&#1087;&#1080;&#1090;&#1072;&#1090;&#1077;&#1083;&#1100;%20&#1075;&#1086;&#1076;&#1072;\&#1084;&#1072;&#1089;&#1090;&#1077;&#1088;%20&#1082;&#1083;&#1072;&#1089;&#1089;%20&#1056;&#1077;&#1089;&#1087;&#1091;&#1073;&#1083;&#1080;&#1082;&#1072;\&#1041;&#1072;&#1073;&#1086;&#1095;&#1082;&#1080;%20&#1080;%20&#1094;&#1074;&#1077;&#1090;&#1099;%20&#1060;&#1059;&#1058;&#1040;&#1046;.mp4" TargetMode="Externa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10" Type="http://schemas.openxmlformats.org/officeDocument/2006/relationships/tags" Target="../tags/tag9.xml" /><Relationship Id="rId11" Type="http://schemas.openxmlformats.org/officeDocument/2006/relationships/image" Target="../media/image26.png" /><Relationship Id="rId12" Type="http://schemas.openxmlformats.org/officeDocument/2006/relationships/tags" Target="../tags/tag10.xml" /><Relationship Id="rId2" Type="http://schemas.openxmlformats.org/officeDocument/2006/relationships/notesSlide" Target="../notesSlides/notesSlide1.xml" /><Relationship Id="rId3" Type="http://schemas.openxmlformats.org/officeDocument/2006/relationships/tags" Target="../tags/tag5.xml" /><Relationship Id="rId4" Type="http://schemas.openxmlformats.org/officeDocument/2006/relationships/tags" Target="../tags/tag6.xml" /><Relationship Id="rId5" Type="http://schemas.openxmlformats.org/officeDocument/2006/relationships/image" Target="../media/image23.jpeg" /><Relationship Id="rId6" Type="http://schemas.openxmlformats.org/officeDocument/2006/relationships/tags" Target="../tags/tag7.xml" /><Relationship Id="rId7" Type="http://schemas.openxmlformats.org/officeDocument/2006/relationships/image" Target="../media/image24.png" /><Relationship Id="rId8" Type="http://schemas.openxmlformats.org/officeDocument/2006/relationships/tags" Target="../tags/tag8.xml" /><Relationship Id="rId9" Type="http://schemas.openxmlformats.org/officeDocument/2006/relationships/image" Target="../media/image25.jpe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tags" Target="../tags/tag11.xml" /><Relationship Id="rId3" Type="http://schemas.openxmlformats.org/officeDocument/2006/relationships/image" Target="../media/image27.jpeg" /><Relationship Id="rId4" Type="http://schemas.openxmlformats.org/officeDocument/2006/relationships/tags" Target="../tags/tag12.xml" /><Relationship Id="rId5" Type="http://schemas.openxmlformats.org/officeDocument/2006/relationships/image" Target="../media/image28.jpeg" /><Relationship Id="rId6" Type="http://schemas.openxmlformats.org/officeDocument/2006/relationships/tags" Target="../tags/tag13.xml" /><Relationship Id="rId7" Type="http://schemas.openxmlformats.org/officeDocument/2006/relationships/image" Target="../media/image29.png" /><Relationship Id="rId8" Type="http://schemas.openxmlformats.org/officeDocument/2006/relationships/tags" Target="../tags/tag14.xml" /><Relationship Id="rId9" Type="http://schemas.openxmlformats.org/officeDocument/2006/relationships/tags" Target="../tags/tag15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tags" Target="../tags/tag16.xml" /><Relationship Id="rId3" Type="http://schemas.openxmlformats.org/officeDocument/2006/relationships/image" Target="../media/image23.jpeg" /><Relationship Id="rId4" Type="http://schemas.openxmlformats.org/officeDocument/2006/relationships/tags" Target="../tags/tag17.xml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tags" Target="../tags/tag18.xml" /><Relationship Id="rId3" Type="http://schemas.openxmlformats.org/officeDocument/2006/relationships/image" Target="../media/image30.jpeg" /><Relationship Id="rId4" Type="http://schemas.openxmlformats.org/officeDocument/2006/relationships/tags" Target="../tags/tag19.xml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tags" Target="../tags/tag20.xml" /><Relationship Id="rId3" Type="http://schemas.openxmlformats.org/officeDocument/2006/relationships/tags" Target="../tags/tag21.xml" /><Relationship Id="rId4" Type="http://schemas.openxmlformats.org/officeDocument/2006/relationships/image" Target="../media/image20.png" /><Relationship Id="rId5" Type="http://schemas.openxmlformats.org/officeDocument/2006/relationships/tags" Target="../tags/tag22.xm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tags" Target="../tags/tag23.xml" /><Relationship Id="rId3" Type="http://schemas.openxmlformats.org/officeDocument/2006/relationships/image" Target="../media/image30.jpeg" /><Relationship Id="rId4" Type="http://schemas.openxmlformats.org/officeDocument/2006/relationships/tags" Target="../tags/tag24.xml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tags" Target="../tags/tag25.xml" /><Relationship Id="rId3" Type="http://schemas.openxmlformats.org/officeDocument/2006/relationships/image" Target="../media/image31.jpeg" /><Relationship Id="rId4" Type="http://schemas.openxmlformats.org/officeDocument/2006/relationships/tags" Target="../tags/tag26.xml" /><Relationship Id="rId5" Type="http://schemas.openxmlformats.org/officeDocument/2006/relationships/audio" Target="../media/chimes1.wav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10" Type="http://schemas.openxmlformats.org/officeDocument/2006/relationships/tags" Target="../tags/tag31.xml" /><Relationship Id="rId11" Type="http://schemas.openxmlformats.org/officeDocument/2006/relationships/image" Target="../media/image34.png" /><Relationship Id="rId12" Type="http://schemas.openxmlformats.org/officeDocument/2006/relationships/tags" Target="../tags/tag32.xml" /><Relationship Id="rId13" Type="http://schemas.openxmlformats.org/officeDocument/2006/relationships/image" Target="../media/image35.png" /><Relationship Id="rId14" Type="http://schemas.openxmlformats.org/officeDocument/2006/relationships/tags" Target="../tags/tag33.xml" /><Relationship Id="rId15" Type="http://schemas.openxmlformats.org/officeDocument/2006/relationships/image" Target="../media/image36.png" /><Relationship Id="rId16" Type="http://schemas.openxmlformats.org/officeDocument/2006/relationships/tags" Target="../tags/tag34.xml" /><Relationship Id="rId17" Type="http://schemas.openxmlformats.org/officeDocument/2006/relationships/image" Target="../media/image37.png" /><Relationship Id="rId18" Type="http://schemas.openxmlformats.org/officeDocument/2006/relationships/tags" Target="../tags/tag35.xml" /><Relationship Id="rId2" Type="http://schemas.openxmlformats.org/officeDocument/2006/relationships/tags" Target="../tags/tag27.xml" /><Relationship Id="rId3" Type="http://schemas.openxmlformats.org/officeDocument/2006/relationships/image" Target="../media/image23.jpeg" /><Relationship Id="rId4" Type="http://schemas.openxmlformats.org/officeDocument/2006/relationships/tags" Target="../tags/tag28.xml" /><Relationship Id="rId5" Type="http://schemas.openxmlformats.org/officeDocument/2006/relationships/image" Target="../media/image32.png" /><Relationship Id="rId6" Type="http://schemas.openxmlformats.org/officeDocument/2006/relationships/tags" Target="../tags/tag29.xml" /><Relationship Id="rId7" Type="http://schemas.openxmlformats.org/officeDocument/2006/relationships/image" Target="../media/image33.png" /><Relationship Id="rId8" Type="http://schemas.openxmlformats.org/officeDocument/2006/relationships/tags" Target="../tags/tag30.xml" /><Relationship Id="rId9" Type="http://schemas.openxmlformats.org/officeDocument/2006/relationships/image" Target="../media/image26.pn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36.xml" /><Relationship Id="rId3" Type="http://schemas.openxmlformats.org/officeDocument/2006/relationships/tags" Target="../tags/tag37.xml" /><Relationship Id="rId4" Type="http://schemas.openxmlformats.org/officeDocument/2006/relationships/image" Target="../media/image22.jpeg" /><Relationship Id="rId5" Type="http://schemas.openxmlformats.org/officeDocument/2006/relationships/tags" Target="../tags/tag38.xml" /><Relationship Id="rId6" Type="http://schemas.openxmlformats.org/officeDocument/2006/relationships/video" Target="file:///C:\Users\777\Downloads\videoplayback%20(4).mp4" TargetMode="External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tags" Target="../tags/tag39.xml" /><Relationship Id="rId3" Type="http://schemas.openxmlformats.org/officeDocument/2006/relationships/tags" Target="../tags/tag40.xml" /><Relationship Id="rId4" Type="http://schemas.openxmlformats.org/officeDocument/2006/relationships/image" Target="../media/image20.png" /><Relationship Id="rId5" Type="http://schemas.openxmlformats.org/officeDocument/2006/relationships/tags" Target="../tags/tag41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jpeg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tags" Target="../tags/tag42.xml" /><Relationship Id="rId3" Type="http://schemas.openxmlformats.org/officeDocument/2006/relationships/tags" Target="../tags/tag43.xml" /><Relationship Id="rId4" Type="http://schemas.openxmlformats.org/officeDocument/2006/relationships/audio" Target="../media/&#1042;&#1054;&#1051;&#1064;&#1045;&#1041;&#1053;&#1040;&#1071; &#1055;&#1040;&#1051;&#1054;&#1063;&#1050;&#1040;2.wav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3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.jpeg" /><Relationship Id="rId3" Type="http://schemas.openxmlformats.org/officeDocument/2006/relationships/image" Target="../media/image5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.jpeg" /><Relationship Id="rId3" Type="http://schemas.openxmlformats.org/officeDocument/2006/relationships/image" Target="../media/image7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.jpeg" /><Relationship Id="rId3" Type="http://schemas.openxmlformats.org/officeDocument/2006/relationships/image" Target="../media/image9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0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Прямоугольник 1"/>
          <p:cNvSpPr/>
          <p:nvPr/>
        </p:nvSpPr>
        <p:spPr>
          <a:xfrm>
            <a:off x="804337" y="1556792"/>
            <a:ext cx="7074885" cy="276998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4000" b="1" spc="5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Мастер-класс </a:t>
            </a:r>
          </a:p>
          <a:p>
            <a:pPr algn="ctr"/>
            <a:r>
              <a:rPr lang="ru-RU" sz="40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 сказкотерапии </a:t>
            </a:r>
          </a:p>
          <a:p>
            <a:pPr algn="ctr"/>
            <a:r>
              <a:rPr lang="ru-RU" sz="5400" b="1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«Волшебные краски»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891352" y="4797152"/>
            <a:ext cx="4968552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Педагог дополнительного образования</a:t>
            </a:r>
          </a:p>
          <a:p>
            <a:r>
              <a:rPr lang="ru-RU" sz="20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Дмитриева Олеся Витальевна</a:t>
            </a:r>
          </a:p>
          <a:p>
            <a:endParaRPr lang="ru-RU"/>
          </a:p>
          <a:p>
            <a:r>
              <a:rPr lang="ru-RU" i="1"/>
              <a:t> </a:t>
            </a: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622429"/>
            <a:ext cx="727280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ct val="0"/>
              </a:spcAft>
            </a:pPr>
            <a:r>
              <a:rPr lang="ru-RU" sz="1400" b="1">
                <a:solidFill>
                  <a:srgbClr val="002060"/>
                </a:solidFill>
                <a:ea typeface="Times New Roman"/>
              </a:rPr>
              <a:t>Муниципальное автономное учреждение </a:t>
            </a:r>
            <a:endParaRPr lang="ru-RU" sz="1400">
              <a:solidFill>
                <a:srgbClr val="002060"/>
              </a:solidFill>
              <a:ea typeface="Times New Roman"/>
            </a:endParaRPr>
          </a:p>
          <a:p>
            <a:pPr algn="ctr">
              <a:spcAft>
                <a:spcPct val="0"/>
              </a:spcAft>
            </a:pPr>
            <a:r>
              <a:rPr lang="ru-RU" sz="1400" b="1">
                <a:solidFill>
                  <a:srgbClr val="002060"/>
                </a:solidFill>
                <a:ea typeface="Times New Roman"/>
              </a:rPr>
              <a:t>дополнительного образования «Станция юных техников»</a:t>
            </a:r>
            <a:endParaRPr lang="ru-RU" sz="1400">
              <a:solidFill>
                <a:srgbClr val="002060"/>
              </a:solidFill>
              <a:ea typeface="Times New Roman"/>
            </a:endParaRPr>
          </a:p>
          <a:p>
            <a:pPr algn="ctr">
              <a:spcAft>
                <a:spcPct val="0"/>
              </a:spcAft>
            </a:pPr>
            <a:r>
              <a:rPr lang="ru-RU" sz="1400" b="1">
                <a:solidFill>
                  <a:srgbClr val="002060"/>
                </a:solidFill>
                <a:ea typeface="Times New Roman"/>
              </a:rPr>
              <a:t> Моргаушского муниципального округа Чувашской Республики</a:t>
            </a:r>
            <a:endParaRPr lang="ru-RU" sz="1400">
              <a:solidFill>
                <a:srgbClr val="002060"/>
              </a:solidFill>
              <a:ea typeface="Times New Roman"/>
            </a:endParaRPr>
          </a:p>
          <a:p>
            <a:pPr algn="ctr"/>
            <a:endParaRPr lang="ru-RU" sz="1400" b="1" smtClean="0">
              <a:solidFill>
                <a:srgbClr val="002060"/>
              </a:solidFill>
            </a:endParaRPr>
          </a:p>
          <a:p>
            <a:pPr algn="ctr"/>
            <a:r>
              <a:rPr lang="ru-RU" sz="1400" b="1">
                <a:solidFill>
                  <a:srgbClr val="002060"/>
                </a:solidFill>
              </a:rPr>
              <a:t>Творческое объединение «Бумагопластика» </a:t>
            </a:r>
            <a:r>
              <a:rPr lang="ru-RU" sz="1400" b="1" smtClean="0">
                <a:solidFill>
                  <a:srgbClr val="002060"/>
                </a:solidFill>
              </a:rPr>
              <a:t>при МБОУ </a:t>
            </a:r>
            <a:r>
              <a:rPr lang="ru-RU" sz="1400" b="1">
                <a:solidFill>
                  <a:srgbClr val="002060"/>
                </a:solidFill>
              </a:rPr>
              <a:t>«</a:t>
            </a:r>
            <a:r>
              <a:rPr lang="ru-RU" sz="1400" b="1" smtClean="0">
                <a:solidFill>
                  <a:srgbClr val="002060"/>
                </a:solidFill>
              </a:rPr>
              <a:t>Нискасинская СОШ»</a:t>
            </a:r>
            <a:endParaRPr lang="ru-RU" sz="140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309173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986" name="Picture 2" descr="https://avatars.mds.yandex.net/get-zen_doc/1899873/pub_5d42f4bdd5135c00ae62f105_5d432ef7f73d9d00aea06972/scale_1200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827584" y="3885051"/>
            <a:ext cx="3771504" cy="2514336"/>
          </a:xfrm>
          <a:prstGeom prst="rect">
            <a:avLst/>
          </a:prstGeom>
          <a:noFill/>
        </p:spPr>
      </p:pic>
      <p:pic>
        <p:nvPicPr>
          <p:cNvPr id="41988" name="Picture 4" descr="http://kemclub.ru/best/3724908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716016" y="3837204"/>
            <a:ext cx="3851202" cy="2576027"/>
          </a:xfrm>
          <a:prstGeom prst="rect">
            <a:avLst/>
          </a:prstGeom>
          <a:noFill/>
        </p:spPr>
      </p:pic>
      <p:pic>
        <p:nvPicPr>
          <p:cNvPr id="41990" name="Picture 6" descr="https://avatars.mds.yandex.net/get-zen_doc/1711960/pub_5da608280a451800af14cf35_5da609c3e4f39f00b1e68fd2/scale_1200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2339752" y="332656"/>
            <a:ext cx="5076564" cy="3384376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3012" name="Picture 4" descr="https://avatars.mds.yandex.net/get-zen_doc/1892973/pub_5d63bc9aa98a2a00aef8b716_5d63bcab44742600adc1e25c/scale_1200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755576" y="476672"/>
            <a:ext cx="7596336" cy="5912481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 descr="265177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2996952"/>
            <a:ext cx="5308282" cy="3312368"/>
          </a:xfrm>
          <a:prstGeom prst="rect">
            <a:avLst/>
          </a:prstGeom>
        </p:spPr>
      </p:pic>
      <p:pic>
        <p:nvPicPr>
          <p:cNvPr id="3" name="Рисунок 2" descr="370907813-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904" y="476672"/>
            <a:ext cx="5076056" cy="346996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Рисунок 2" descr="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1628800"/>
            <a:ext cx="5868144" cy="4401108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928670"/>
            <a:ext cx="837128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200" b="1" i="1">
                <a:solidFill>
                  <a:srgbClr val="C0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Актуальность: </a:t>
            </a:r>
            <a:r>
              <a:rPr lang="ru-RU" sz="320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сказка может служить целям обучения и воспитания, так как обучение посредством сказки не несет в себе дидактики и нравоучений, присутствует образность и метафоричность языка, психологическая защищённость (хороший конец), имеется наличие тайны и волшебства.</a:t>
            </a:r>
          </a:p>
        </p:txBody>
      </p:sp>
    </p:spTree>
    <p:extLst>
      <p:ext uri="{BB962C8B-B14F-4D97-AF65-F5344CB8AC3E}">
        <p14:creationId xmlns:p14="http://schemas.microsoft.com/office/powerpoint/2010/main" val="23067832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142852"/>
            <a:ext cx="817642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i="1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Основные этапы</a:t>
            </a:r>
          </a:p>
          <a:p>
            <a:pPr algn="ctr"/>
            <a:r>
              <a:rPr lang="ru-RU" sz="3200" i="1" err="1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сказкотерапии: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475352"/>
            <a:ext cx="856895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этап – Организационный момент. </a:t>
            </a:r>
          </a:p>
          <a:p>
            <a:r>
              <a:rPr lang="en-US" sz="320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320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этап – Проблема практики. </a:t>
            </a:r>
          </a:p>
          <a:p>
            <a:r>
              <a:rPr lang="en-US" sz="320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этап – Ритуал «входа» в сказку. </a:t>
            </a:r>
          </a:p>
          <a:p>
            <a:r>
              <a:rPr lang="en-US" sz="320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этап – Решение проблемы. </a:t>
            </a:r>
          </a:p>
          <a:p>
            <a:r>
              <a:rPr lang="en-US" sz="320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этап – Развивающий элементы самосознания.   </a:t>
            </a:r>
          </a:p>
          <a:p>
            <a:r>
              <a:rPr lang="en-US" sz="320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VI</a:t>
            </a:r>
            <a:r>
              <a:rPr lang="ru-RU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этап – Ритуал «выхода из сказки». </a:t>
            </a:r>
          </a:p>
          <a:p>
            <a:r>
              <a:rPr lang="en-US" sz="320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VII</a:t>
            </a:r>
            <a:r>
              <a:rPr lang="ru-RU" sz="3200"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этап – Рефлексия.   </a:t>
            </a:r>
          </a:p>
        </p:txBody>
      </p:sp>
    </p:spTree>
    <p:extLst>
      <p:ext uri="{BB962C8B-B14F-4D97-AF65-F5344CB8AC3E}">
        <p14:creationId xmlns:p14="http://schemas.microsoft.com/office/powerpoint/2010/main" val="31736605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7999"/>
          </a:xfrm>
          <a:prstGeom prst="rect">
            <a:avLst/>
          </a:prstGeom>
        </p:spPr>
      </p:pic>
      <p:pic>
        <p:nvPicPr>
          <p:cNvPr id="30724" name="Picture 4" descr="https://ds05.infourok.ru/uploads/ex/03f7/000693a6-3101c1a5/img0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27031295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764704"/>
            <a:ext cx="3129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/>
          </a:p>
        </p:txBody>
      </p:sp>
      <p:pic>
        <p:nvPicPr>
          <p:cNvPr id="6" name="Рисунок 5" descr="0258ab309b35c3ea9662b54db4782f37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752" y="764704"/>
            <a:ext cx="4585692" cy="458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8859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Прямоугольник 2"/>
          <p:cNvSpPr/>
          <p:nvPr/>
        </p:nvSpPr>
        <p:spPr>
          <a:xfrm>
            <a:off x="971600" y="476672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28674" name="Picture 2" descr="https://avatars.mds.yandex.net/get-pdb/1357142/8e341d87-6b18-4b65-a9b6-42ddeb8d1454/s1200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67544" y="404664"/>
            <a:ext cx="8208912" cy="59046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788028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Бабочки и цветы ФУТАЖ.mp4">
            <a:hlinkClick action="ppaction://media"/>
          </p:cNvPr>
          <p:cNvPicPr>
            <a:picLocks noRot="1" noChangeAspect="1"/>
          </p:cNvPicPr>
          <p:nvPr>
            <a:videoFile r:link="rId3"/>
          </p:nvPr>
        </p:nvPicPr>
        <p:blipFill>
          <a:blip r:embed="rId2"/>
          <a:stretch>
            <a:fillRect/>
          </a:stretch>
        </p:blipFill>
        <p:spPr>
          <a:xfrm>
            <a:off x="683568" y="512676"/>
            <a:ext cx="7776864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7976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Прямоугольник 2"/>
          <p:cNvSpPr/>
          <p:nvPr/>
        </p:nvSpPr>
        <p:spPr>
          <a:xfrm>
            <a:off x="1115616" y="500042"/>
            <a:ext cx="71711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i="1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1500174"/>
            <a:ext cx="85725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   Представить педагогам элементы сказкотерапии, используемых в </a:t>
            </a:r>
          </a:p>
          <a:p>
            <a:r>
              <a:rPr lang="ru-RU" sz="3600" b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воспитательно-образовательной работе с детьми школьного возраста.</a:t>
            </a:r>
          </a:p>
        </p:txBody>
      </p:sp>
    </p:spTree>
    <p:extLst>
      <p:ext uri="{BB962C8B-B14F-4D97-AF65-F5344CB8AC3E}">
        <p14:creationId xmlns:p14="http://schemas.microsoft.com/office/powerpoint/2010/main" val="37545262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26626" name="AutoShape 2" descr="https://animation.99px.ru/cms/mhost.php?tid=86&amp;act=getimage&amp;id=23111"/>
          <p:cNvSpPr>
            <a:spLocks noChangeAspect="1" noChangeArrowheads="1"/>
          </p:cNvSpPr>
          <p:nvPr>
            <p:custDataLst>
              <p:tags r:id="rId4"/>
            </p:custDataLst>
          </p:nvPr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 descr="99px_ru_animacii_23111_poljana_s_cvetami_v_lesu.gif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67544" y="620688"/>
            <a:ext cx="8208912" cy="5544616"/>
          </a:xfrm>
          <a:prstGeom prst="rect">
            <a:avLst/>
          </a:prstGeom>
        </p:spPr>
      </p:pic>
      <p:pic>
        <p:nvPicPr>
          <p:cNvPr id="26628" name="Picture 4" descr="https://sunveter.ru/uploads/posts/2014-04/1396357881_rabbit10.gif"/>
          <p:cNvPicPr>
            <a:picLocks noChangeAspect="1" noChangeArrowheads="1" noCrop="1"/>
          </p:cNvPicPr>
          <p:nvPr>
            <p:custDataLst>
              <p:tags r:id="rId8"/>
            </p:custDataLst>
          </p:nvPr>
        </p:nvPicPr>
        <p:blipFill>
          <a:blip r:embed="rId7"/>
          <a:stretch>
            <a:fillRect/>
          </a:stretch>
        </p:blipFill>
        <p:spPr bwMode="auto">
          <a:xfrm>
            <a:off x="539552" y="2996952"/>
            <a:ext cx="2150534" cy="3035027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5013176"/>
            <a:ext cx="1135567" cy="10839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356992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6268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25602" name="Picture 2" descr="https://pa1.narvii.com/6969/c5753670c64c30c320a29667a6cd0c65d1fc2f69r1-500-600_hq.gif"/>
          <p:cNvPicPr>
            <a:picLocks noChangeAspect="1" noChangeArrowheads="1" noCrop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 bwMode="auto">
          <a:xfrm>
            <a:off x="1403648" y="404664"/>
            <a:ext cx="2674268" cy="32091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4" name="Picture 4" descr="http://www.youloveit.ru/uploads/posts/2015-01/1421317858_youloveit_ru_zacharovannaya_otsylki_k_multfilmam22.jp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 bwMode="auto">
          <a:xfrm>
            <a:off x="2987824" y="3326317"/>
            <a:ext cx="5633859" cy="30479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6" name="Picture 6" descr="https://i.gifer.com/Z9pp.gif"/>
          <p:cNvPicPr>
            <a:picLocks noChangeAspect="1" noChangeArrowheads="1" noCrop="1"/>
          </p:cNvPicPr>
          <p:nvPr>
            <p:custDataLst>
              <p:tags r:id="rId8"/>
            </p:custDataLst>
          </p:nvPr>
        </p:nvPicPr>
        <p:blipFill>
          <a:blip r:embed="rId7"/>
          <a:stretch>
            <a:fillRect/>
          </a:stretch>
        </p:blipFill>
        <p:spPr bwMode="auto">
          <a:xfrm>
            <a:off x="4283968" y="-675456"/>
            <a:ext cx="4572000" cy="4572000"/>
          </a:xfrm>
          <a:prstGeom prst="rect">
            <a:avLst/>
          </a:prstGeom>
          <a:noFill/>
        </p:spPr>
      </p:pic>
      <p:pic>
        <p:nvPicPr>
          <p:cNvPr id="8" name="Picture 6" descr="https://i.gifer.com/Z9pp.gif"/>
          <p:cNvPicPr>
            <a:picLocks noChangeAspect="1" noChangeArrowheads="1" noCrop="1"/>
          </p:cNvPicPr>
          <p:nvPr>
            <p:custDataLst>
              <p:tags r:id="rId9"/>
            </p:custDataLst>
          </p:nvPr>
        </p:nvPicPr>
        <p:blipFill>
          <a:blip r:embed="rId7"/>
          <a:stretch>
            <a:fillRect/>
          </a:stretch>
        </p:blipFill>
        <p:spPr bwMode="auto">
          <a:xfrm>
            <a:off x="-468560" y="3068960"/>
            <a:ext cx="3995936" cy="39959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78739558"/>
      </p:ext>
    </p:extLst>
  </p:cSld>
  <p:clrMapOvr>
    <a:masterClrMapping/>
  </p:clrMapOvr>
  <p:transition spd="slow">
    <p:pull/>
  </p:transition>
  <p:timing/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3" name="Рисунок 2" descr="99px_ru_animacii_23111_poljana_s_cvetami_v_lesu.gi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11560" y="476672"/>
            <a:ext cx="8015024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122737"/>
      </p:ext>
    </p:extLst>
  </p:cSld>
  <p:clrMapOvr>
    <a:masterClrMapping/>
  </p:clrMapOvr>
  <p:transition spd="slow">
    <p:pull/>
  </p:transition>
  <p:timing/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23554" name="Picture 2" descr="http://magspace.ru/uploads/2009/08/31/17-35210914_1211677271_large_0125452125.jp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 bwMode="auto">
          <a:xfrm>
            <a:off x="323528" y="620688"/>
            <a:ext cx="8568952" cy="58326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04621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/>
</p:sld>
</file>

<file path=ppt/slides/slide2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4" name="Прямоугольник 3"/>
          <p:cNvSpPr/>
          <p:nvPr>
            <p:custDataLst>
              <p:tags r:id="rId3"/>
            </p:custDataLst>
          </p:nvPr>
        </p:nvSpPr>
        <p:spPr>
          <a:xfrm>
            <a:off x="611560" y="764704"/>
            <a:ext cx="31290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/>
          </a:p>
        </p:txBody>
      </p:sp>
      <p:pic>
        <p:nvPicPr>
          <p:cNvPr id="6" name="Рисунок 5" descr="0258ab309b35c3ea9662b54db4782f37.gi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339752" y="764704"/>
            <a:ext cx="4585692" cy="458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8859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23554" name="Picture 2" descr="http://magspace.ru/uploads/2009/08/31/17-35210914_1211677271_large_0125452125.jp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 bwMode="auto">
          <a:xfrm>
            <a:off x="323528" y="620688"/>
            <a:ext cx="8568952" cy="58326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04621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/>
</p:sld>
</file>

<file path=ppt/slides/slide2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22530" name="Picture 2" descr="https://img2.freepng.ru/20180817/kex/kisspng-clip-art-palette-painting-image-support-needed-5b771a43195825.5959558015345321631038.jp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 bwMode="auto">
          <a:xfrm>
            <a:off x="1115616" y="1403175"/>
            <a:ext cx="7314932" cy="45515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036577"/>
      </p:ext>
    </p:extLst>
  </p:cSld>
  <p:clrMapOvr>
    <a:masterClrMapping/>
  </p:clrMapOvr>
  <p:transition>
    <p:sndAc>
      <p:stSnd>
        <p:snd r:embed="rId5" name="chimes.wav"/>
      </p:stSnd>
    </p:sndAc>
  </p:transition>
  <p:timing/>
</p:sld>
</file>

<file path=ppt/slides/slide2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3" name="Рисунок 2" descr="99px_ru_animacii_23111_poljana_s_cvetami_v_lesu.gif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11560" y="476672"/>
            <a:ext cx="8015024" cy="56886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1444" y="4293096"/>
            <a:ext cx="887726" cy="117878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02412">
            <a:off x="1114345" y="3462056"/>
            <a:ext cx="2310291" cy="92411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3356992"/>
            <a:ext cx="2857500" cy="28575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3501008"/>
            <a:ext cx="1594475" cy="15944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684336">
            <a:off x="146028" y="4621416"/>
            <a:ext cx="1624487" cy="135807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797152"/>
            <a:ext cx="1555338" cy="1629994"/>
          </a:xfrm>
          <a:prstGeom prst="rect">
            <a:avLst/>
          </a:prstGeom>
        </p:spPr>
      </p:pic>
      <p:pic>
        <p:nvPicPr>
          <p:cNvPr id="11" name="Picture 2" descr="C:\Users\Администратор\Pictures\анимашки\бабочки и цветочки\1c0391eb3b14a3855e93dd21ba4a7ebf.gif"/>
          <p:cNvPicPr>
            <a:picLocks noChangeAspect="1" noChangeArrowheads="1" noCrop="1"/>
          </p:cNvPicPr>
          <p:nvPr>
            <p:custDataLst>
              <p:tags r:id="rId18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3941580">
            <a:off x="6404525" y="2834069"/>
            <a:ext cx="1441264" cy="1317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112273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445 0.18941 C 0.14445 0.23289 0.18524 0.26827 0.23524 0.26827 C 0.29392 0.26827 0.31528 0.22896 0.32413 0.20514 L 0.33333 0.17369 C 0.34254 0.14986 0.36511 0.11078 0.43142 0.11078 C 0.47396 0.11078 0.5224 0.14593 0.5224 0.18941 C 0.5224 0.23289 0.47396 0.26827 0.43142 0.26827 C 0.36511 0.26827 0.34254 0.22896 0.33333 0.20514 L 0.32413 0.17369 C 0.31528 0.14986 0.29392 0.11078 0.23524 0.11078 C 0.18524 0.11078 0.14445 0.14593 0.14445 0.18941 Z" pathEditMode="relative" rAng="0" ptsTypes="ffFffffFfff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8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videoplayback (4).mp4">
            <a:hlinkClick action="ppaction://media"/>
          </p:cNvPr>
          <p:cNvPicPr>
            <a:picLocks noGrp="1" noRot="1" noChangeAspect="1"/>
          </p:cNvPicPr>
          <p:nvPr>
            <p:ph idx="1"/>
            <a:videoFile r:link="rId6"/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67544" y="404664"/>
            <a:ext cx="8256917" cy="597666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" name="Прямоугольник 1"/>
          <p:cNvSpPr/>
          <p:nvPr>
            <p:custDataLst>
              <p:tags r:id="rId3"/>
            </p:custDataLst>
          </p:nvPr>
        </p:nvSpPr>
        <p:spPr>
          <a:xfrm>
            <a:off x="1588764" y="548680"/>
            <a:ext cx="47834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Рефлексия   </a:t>
            </a:r>
            <a:endParaRPr lang="ru-RU" sz="4000"/>
          </a:p>
        </p:txBody>
      </p:sp>
      <p:pic>
        <p:nvPicPr>
          <p:cNvPr id="6" name="Рисунок 5" descr="0258ab309b35c3ea9662b54db4782f37.gif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5220072" y="332656"/>
            <a:ext cx="3505572" cy="350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5711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195" name="Заголовок 1"/>
          <p:cNvSpPr>
            <a:spLocks noGrp="1"/>
          </p:cNvSpPr>
          <p:nvPr>
            <p:ph type="title"/>
          </p:nvPr>
        </p:nvSpPr>
        <p:spPr>
          <a:xfrm>
            <a:off x="285750" y="357188"/>
            <a:ext cx="8572500" cy="2286000"/>
          </a:xfrm>
        </p:spPr>
        <p:txBody>
          <a:bodyPr rtlCol="0">
            <a:normAutofit/>
          </a:bodyPr>
          <a:lstStyle/>
          <a:p>
            <a:pPr algn="just" fontAlgn="auto">
              <a:spcAft>
                <a:spcPct val="0"/>
              </a:spcAft>
              <a:defRPr/>
            </a:pPr>
            <a:r>
              <a:rPr lang="ru-RU" sz="1600">
                <a:solidFill>
                  <a:schemeClr val="accent1">
                    <a:tint val="88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br>
              <a:rPr lang="ru-RU" sz="1600">
                <a:solidFill>
                  <a:schemeClr val="accent1">
                    <a:tint val="88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1600">
                <a:solidFill>
                  <a:schemeClr val="accent1">
                    <a:tint val="88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br>
              <a:rPr lang="ru-RU" sz="1600">
                <a:solidFill>
                  <a:schemeClr val="accent1">
                    <a:tint val="88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000">
              <a:latin typeface="Times New Roman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анимация.сказочная книга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548680"/>
            <a:ext cx="8376253" cy="5616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6" name="TextBox 5"/>
          <p:cNvSpPr txBox="1"/>
          <p:nvPr>
            <p:custDataLst>
              <p:tags r:id="rId3"/>
            </p:custDataLst>
          </p:nvPr>
        </p:nvSpPr>
        <p:spPr>
          <a:xfrm>
            <a:off x="500035" y="928670"/>
            <a:ext cx="821537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b="1" i="1">
                <a:ln w="28575">
                  <a:solidFill>
                    <a:schemeClr val="bg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</a:t>
            </a:r>
          </a:p>
          <a:p>
            <a:pPr algn="ctr"/>
            <a:r>
              <a:rPr lang="ru-RU" sz="9600" b="1" i="1">
                <a:ln w="28575">
                  <a:solidFill>
                    <a:schemeClr val="bg1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59199639"/>
      </p:ext>
    </p:extLst>
  </p:cSld>
  <p:clrMapOvr>
    <a:masterClrMapping/>
  </p:clrMapOvr>
  <p:transition spd="slow" advClick="0" advTm="12000">
    <p:wipe/>
    <p:sndAc>
      <p:stSnd>
        <p:snd r:embed="rId4" name="ВОЛШЕБНАЯ ПАЛОЧКА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Заголовок 1"/>
          <p:cNvSpPr txBox="1"/>
          <p:nvPr/>
        </p:nvSpPr>
        <p:spPr bwMode="auto">
          <a:xfrm>
            <a:off x="285750" y="1357313"/>
            <a:ext cx="8643938" cy="2286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just" eaLnBrk="0" hangingPunct="0">
              <a:defRPr/>
            </a:pPr>
            <a:endParaRPr lang="ru-RU" b="1">
              <a:solidFill>
                <a:srgbClr val="7030A0"/>
              </a:solidFill>
              <a:latin typeface="Times New Roman" pitchFamily="18" charset="0"/>
              <a:ea typeface="+mj-ea"/>
              <a:cs typeface="Times New Roman" panose="02020603050405020304" pitchFamily="18" charset="0"/>
            </a:endParaRPr>
          </a:p>
          <a:p>
            <a:pPr algn="just" eaLnBrk="0" hangingPunct="0">
              <a:defRPr/>
            </a:pPr>
            <a:endParaRPr lang="ru-RU" b="1">
              <a:solidFill>
                <a:srgbClr val="7030A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just" eaLnBrk="0" hangingPunct="0">
              <a:defRPr/>
            </a:pPr>
            <a:endParaRPr lang="ru-RU" b="1">
              <a:solidFill>
                <a:srgbClr val="7030A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just" eaLnBrk="0" hangingPunct="0">
              <a:defRPr/>
            </a:pPr>
            <a:r>
              <a:rPr lang="ru-RU" b="1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algn="just" eaLnBrk="0" hangingPunct="0">
              <a:defRPr/>
            </a:pPr>
            <a:r>
              <a:rPr lang="ru-RU" sz="1600" b="1"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</a:p>
          <a:p>
            <a:pPr algn="just" eaLnBrk="0" hangingPunct="0">
              <a:buFont typeface="Wingdings" pitchFamily="2" charset="2"/>
              <a:buChar char="ü"/>
              <a:defRPr/>
            </a:pPr>
            <a:endParaRPr lang="ru-RU" b="1">
              <a:latin typeface="Times New Roman" pitchFamily="18" charset="0"/>
              <a:ea typeface="+mj-ea"/>
              <a:cs typeface="Times New Roman" panose="02020603050405020304" pitchFamily="18" charset="0"/>
            </a:endParaRPr>
          </a:p>
          <a:p>
            <a:pPr algn="just" eaLnBrk="0" hangingPunct="0">
              <a:buFont typeface="Wingdings" pitchFamily="2" charset="2"/>
              <a:buChar char="ü"/>
              <a:defRPr/>
            </a:pPr>
            <a:endParaRPr lang="ru-RU" b="1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just" eaLnBrk="0" hangingPunct="0">
              <a:defRPr/>
            </a:pPr>
            <a:endParaRPr lang="ru-RU" b="1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just" eaLnBrk="0" hangingPunct="0">
              <a:defRPr/>
            </a:pPr>
            <a:endParaRPr lang="ru-RU" b="1"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algn="just" eaLnBrk="0" hangingPunct="0">
              <a:defRPr/>
            </a:pPr>
            <a:r>
              <a:rPr lang="ru-RU" b="1">
                <a:solidFill>
                  <a:srgbClr val="7030A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</a:p>
          <a:p>
            <a:pPr algn="just" eaLnBrk="0" hangingPunct="0">
              <a:defRPr/>
            </a:pPr>
            <a:br>
              <a:rPr lang="ru-RU" b="1"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b="1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br>
              <a:rPr lang="ru-RU" b="1"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>
              <a:latin typeface="+mj-lt"/>
              <a:ea typeface="+mj-ea"/>
              <a:cs typeface="+mj-cs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419475" y="5373688"/>
            <a:ext cx="2952750" cy="576262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5"/>
          </a:lnRef>
          <a:fillRef idx="4294967295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s://a-mn.ru/wp-content/uploads/2019/11/d44a3936ca593bd89e8543130c1c4f97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95536" y="332656"/>
            <a:ext cx="8496944" cy="613410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Screenshot_20200313_113137_ru.yandex.searchplugin.jpg"/>
          <p:cNvPicPr>
            <a:picLocks noGrp="1" noChangeAspect="1"/>
          </p:cNvPicPr>
          <p:nvPr>
            <p:ph idx="1"/>
          </p:nvPr>
        </p:nvPicPr>
        <p:blipFill>
          <a:blip r:embed="rId2"/>
          <a:srcRect t="31820" b="34137"/>
          <a:stretch>
            <a:fillRect/>
          </a:stretch>
        </p:blipFill>
        <p:spPr>
          <a:xfrm>
            <a:off x="611560" y="1484784"/>
            <a:ext cx="4060915" cy="2764904"/>
          </a:xfrm>
        </p:spPr>
      </p:pic>
      <p:pic>
        <p:nvPicPr>
          <p:cNvPr id="37892" name="Picture 4" descr="https://www.culture.ru/storage/images/1610f53dc2be83369b10f8cda20a7bff/3d80157cac30ff2f92d50319d57f82a0.jpe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033086" y="2636912"/>
            <a:ext cx="4619742" cy="3672408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Прямоугольник 2"/>
          <p:cNvSpPr/>
          <p:nvPr/>
        </p:nvSpPr>
        <p:spPr>
          <a:xfrm>
            <a:off x="987634" y="428604"/>
            <a:ext cx="75848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Этапы проведения мастер-класса:</a:t>
            </a:r>
            <a:endParaRPr lang="ru-RU" sz="3200">
              <a:ln>
                <a:solidFill>
                  <a:srgbClr val="C00000"/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1.Введение в тему мастер-класса.</a:t>
            </a:r>
          </a:p>
          <a:p>
            <a:pPr>
              <a:buNone/>
            </a:pPr>
            <a:r>
              <a:rPr 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а) актуальность темы;</a:t>
            </a:r>
          </a:p>
          <a:p>
            <a:pPr>
              <a:buNone/>
            </a:pPr>
            <a:r>
              <a:rPr 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б) результативность работы по теме.</a:t>
            </a:r>
          </a:p>
          <a:p>
            <a:pPr>
              <a:buNone/>
            </a:pPr>
            <a:r>
              <a:rPr lang="ru-RU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2.Основная часть.</a:t>
            </a:r>
          </a:p>
          <a:p>
            <a:pPr>
              <a:buNone/>
            </a:pPr>
            <a:r>
              <a:rPr 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а) информирование о предлагаемой форме представления опыта на мастер-классе; </a:t>
            </a:r>
          </a:p>
          <a:p>
            <a:pPr>
              <a:buNone/>
            </a:pPr>
            <a:r>
              <a:rPr 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б) краткое знакомство с основными этапами занятия; </a:t>
            </a:r>
          </a:p>
          <a:p>
            <a:pPr>
              <a:buNone/>
            </a:pPr>
            <a:r>
              <a:rPr 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в)  практическое представление этапов мастер-класса с использованием элементов сказкотерапии.</a:t>
            </a:r>
          </a:p>
          <a:p>
            <a:pPr>
              <a:buNone/>
            </a:pPr>
            <a:r>
              <a:rPr lang="ru-RU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3.Заключительная часть.</a:t>
            </a:r>
          </a:p>
          <a:p>
            <a:pPr>
              <a:buNone/>
            </a:pPr>
            <a:r>
              <a:rPr 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а) рефлексия;</a:t>
            </a:r>
          </a:p>
          <a:p>
            <a:pPr>
              <a:buNone/>
            </a:pPr>
            <a:r>
              <a:rPr 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б) вопросы мастеру.</a:t>
            </a:r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2861210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Рисунок 4" descr="Five-Steps-to-Help-You-Understand-the-Role-of-a-Media-Buy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904" y="3356992"/>
            <a:ext cx="4860032" cy="3123362"/>
          </a:xfrm>
          <a:prstGeom prst="rect">
            <a:avLst/>
          </a:prstGeom>
        </p:spPr>
      </p:pic>
      <p:pic>
        <p:nvPicPr>
          <p:cNvPr id="4" name="Содержимое 3" descr="depositphotos_147983323-stock-photo-young-happy-businessman-smiling-while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11560" y="1412776"/>
            <a:ext cx="4330576" cy="2887050"/>
          </a:xfrm>
        </p:spPr>
      </p:pic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5799b30a97b82f9c78d7049130e2b651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552" y="1268760"/>
            <a:ext cx="4767936" cy="3173657"/>
          </a:xfrm>
        </p:spPr>
      </p:pic>
      <p:pic>
        <p:nvPicPr>
          <p:cNvPr id="5" name="Рисунок 4" descr="68946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975" y="3501008"/>
            <a:ext cx="4488291" cy="252028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8914" name="Picture 2" descr="https://i.sakh.com/info/p/photos/10/100997/f55122269f3492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899592" y="836712"/>
            <a:ext cx="7665019" cy="5112568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UNIQUEID" val="1"/>
</p:tagLst>
</file>

<file path=ppt/tags/tag10.xml><?xml version="1.0" encoding="utf-8"?>
<p:tagLst xmlns:p="http://schemas.openxmlformats.org/presentationml/2006/main">
  <p:tag name="AS_UNIQUEID" val="10"/>
</p:tagLst>
</file>

<file path=ppt/tags/tag11.xml><?xml version="1.0" encoding="utf-8"?>
<p:tagLst xmlns:p="http://schemas.openxmlformats.org/presentationml/2006/main">
  <p:tag name="AS_UNIQUEID" val="11"/>
</p:tagLst>
</file>

<file path=ppt/tags/tag12.xml><?xml version="1.0" encoding="utf-8"?>
<p:tagLst xmlns:p="http://schemas.openxmlformats.org/presentationml/2006/main">
  <p:tag name="AS_UNIQUEID" val="12"/>
</p:tagLst>
</file>

<file path=ppt/tags/tag13.xml><?xml version="1.0" encoding="utf-8"?>
<p:tagLst xmlns:p="http://schemas.openxmlformats.org/presentationml/2006/main">
  <p:tag name="AS_UNIQUEID" val="13"/>
</p:tagLst>
</file>

<file path=ppt/tags/tag14.xml><?xml version="1.0" encoding="utf-8"?>
<p:tagLst xmlns:p="http://schemas.openxmlformats.org/presentationml/2006/main">
  <p:tag name="AS_UNIQUEID" val="14"/>
</p:tagLst>
</file>

<file path=ppt/tags/tag15.xml><?xml version="1.0" encoding="utf-8"?>
<p:tagLst xmlns:p="http://schemas.openxmlformats.org/presentationml/2006/main">
  <p:tag name="AS_UNIQUEID" val="15"/>
</p:tagLst>
</file>

<file path=ppt/tags/tag16.xml><?xml version="1.0" encoding="utf-8"?>
<p:tagLst xmlns:p="http://schemas.openxmlformats.org/presentationml/2006/main">
  <p:tag name="AS_UNIQUEID" val="16"/>
</p:tagLst>
</file>

<file path=ppt/tags/tag17.xml><?xml version="1.0" encoding="utf-8"?>
<p:tagLst xmlns:p="http://schemas.openxmlformats.org/presentationml/2006/main">
  <p:tag name="AS_UNIQUEID" val="17"/>
</p:tagLst>
</file>

<file path=ppt/tags/tag18.xml><?xml version="1.0" encoding="utf-8"?>
<p:tagLst xmlns:p="http://schemas.openxmlformats.org/presentationml/2006/main">
  <p:tag name="AS_UNIQUEID" val="18"/>
</p:tagLst>
</file>

<file path=ppt/tags/tag19.xml><?xml version="1.0" encoding="utf-8"?>
<p:tagLst xmlns:p="http://schemas.openxmlformats.org/presentationml/2006/main">
  <p:tag name="AS_UNIQUEID" val="19"/>
</p:tagLst>
</file>

<file path=ppt/tags/tag2.xml><?xml version="1.0" encoding="utf-8"?>
<p:tagLst xmlns:p="http://schemas.openxmlformats.org/presentationml/2006/main">
  <p:tag name="AS_UNIQUEID" val="2"/>
</p:tagLst>
</file>

<file path=ppt/tags/tag20.xml><?xml version="1.0" encoding="utf-8"?>
<p:tagLst xmlns:p="http://schemas.openxmlformats.org/presentationml/2006/main">
  <p:tag name="AS_UNIQUEID" val="20"/>
</p:tagLst>
</file>

<file path=ppt/tags/tag21.xml><?xml version="1.0" encoding="utf-8"?>
<p:tagLst xmlns:p="http://schemas.openxmlformats.org/presentationml/2006/main">
  <p:tag name="AS_UNIQUEID" val="21"/>
</p:tagLst>
</file>

<file path=ppt/tags/tag22.xml><?xml version="1.0" encoding="utf-8"?>
<p:tagLst xmlns:p="http://schemas.openxmlformats.org/presentationml/2006/main">
  <p:tag name="AS_UNIQUEID" val="22"/>
</p:tagLst>
</file>

<file path=ppt/tags/tag23.xml><?xml version="1.0" encoding="utf-8"?>
<p:tagLst xmlns:p="http://schemas.openxmlformats.org/presentationml/2006/main">
  <p:tag name="AS_UNIQUEID" val="23"/>
</p:tagLst>
</file>

<file path=ppt/tags/tag24.xml><?xml version="1.0" encoding="utf-8"?>
<p:tagLst xmlns:p="http://schemas.openxmlformats.org/presentationml/2006/main">
  <p:tag name="AS_UNIQUEID" val="24"/>
</p:tagLst>
</file>

<file path=ppt/tags/tag25.xml><?xml version="1.0" encoding="utf-8"?>
<p:tagLst xmlns:p="http://schemas.openxmlformats.org/presentationml/2006/main">
  <p:tag name="AS_UNIQUEID" val="25"/>
</p:tagLst>
</file>

<file path=ppt/tags/tag26.xml><?xml version="1.0" encoding="utf-8"?>
<p:tagLst xmlns:p="http://schemas.openxmlformats.org/presentationml/2006/main">
  <p:tag name="AS_UNIQUEID" val="26"/>
</p:tagLst>
</file>

<file path=ppt/tags/tag27.xml><?xml version="1.0" encoding="utf-8"?>
<p:tagLst xmlns:p="http://schemas.openxmlformats.org/presentationml/2006/main">
  <p:tag name="AS_UNIQUEID" val="27"/>
</p:tagLst>
</file>

<file path=ppt/tags/tag28.xml><?xml version="1.0" encoding="utf-8"?>
<p:tagLst xmlns:p="http://schemas.openxmlformats.org/presentationml/2006/main">
  <p:tag name="AS_UNIQUEID" val="28"/>
</p:tagLst>
</file>

<file path=ppt/tags/tag29.xml><?xml version="1.0" encoding="utf-8"?>
<p:tagLst xmlns:p="http://schemas.openxmlformats.org/presentationml/2006/main">
  <p:tag name="AS_UNIQUEID" val="29"/>
</p:tagLst>
</file>

<file path=ppt/tags/tag3.xml><?xml version="1.0" encoding="utf-8"?>
<p:tagLst xmlns:p="http://schemas.openxmlformats.org/presentationml/2006/main">
  <p:tag name="AS_UNIQUEID" val="3"/>
</p:tagLst>
</file>

<file path=ppt/tags/tag30.xml><?xml version="1.0" encoding="utf-8"?>
<p:tagLst xmlns:p="http://schemas.openxmlformats.org/presentationml/2006/main">
  <p:tag name="AS_UNIQUEID" val="30"/>
</p:tagLst>
</file>

<file path=ppt/tags/tag31.xml><?xml version="1.0" encoding="utf-8"?>
<p:tagLst xmlns:p="http://schemas.openxmlformats.org/presentationml/2006/main">
  <p:tag name="AS_UNIQUEID" val="31"/>
</p:tagLst>
</file>

<file path=ppt/tags/tag32.xml><?xml version="1.0" encoding="utf-8"?>
<p:tagLst xmlns:p="http://schemas.openxmlformats.org/presentationml/2006/main">
  <p:tag name="AS_UNIQUEID" val="32"/>
</p:tagLst>
</file>

<file path=ppt/tags/tag33.xml><?xml version="1.0" encoding="utf-8"?>
<p:tagLst xmlns:p="http://schemas.openxmlformats.org/presentationml/2006/main">
  <p:tag name="AS_UNIQUEID" val="33"/>
</p:tagLst>
</file>

<file path=ppt/tags/tag34.xml><?xml version="1.0" encoding="utf-8"?>
<p:tagLst xmlns:p="http://schemas.openxmlformats.org/presentationml/2006/main">
  <p:tag name="AS_UNIQUEID" val="34"/>
</p:tagLst>
</file>

<file path=ppt/tags/tag35.xml><?xml version="1.0" encoding="utf-8"?>
<p:tagLst xmlns:p="http://schemas.openxmlformats.org/presentationml/2006/main">
  <p:tag name="AS_UNIQUEID" val="35"/>
</p:tagLst>
</file>

<file path=ppt/tags/tag36.xml><?xml version="1.0" encoding="utf-8"?>
<p:tagLst xmlns:p="http://schemas.openxmlformats.org/presentationml/2006/main">
  <p:tag name="AS_UNIQUEID" val="36"/>
</p:tagLst>
</file>

<file path=ppt/tags/tag37.xml><?xml version="1.0" encoding="utf-8"?>
<p:tagLst xmlns:p="http://schemas.openxmlformats.org/presentationml/2006/main">
  <p:tag name="AS_UNIQUEID" val="37"/>
</p:tagLst>
</file>

<file path=ppt/tags/tag38.xml><?xml version="1.0" encoding="utf-8"?>
<p:tagLst xmlns:p="http://schemas.openxmlformats.org/presentationml/2006/main">
  <p:tag name="AS_UNIQUEID" val="38"/>
</p:tagLst>
</file>

<file path=ppt/tags/tag39.xml><?xml version="1.0" encoding="utf-8"?>
<p:tagLst xmlns:p="http://schemas.openxmlformats.org/presentationml/2006/main">
  <p:tag name="AS_UNIQUEID" val="39"/>
</p:tagLst>
</file>

<file path=ppt/tags/tag4.xml><?xml version="1.0" encoding="utf-8"?>
<p:tagLst xmlns:p="http://schemas.openxmlformats.org/presentationml/2006/main">
  <p:tag name="AS_UNIQUEID" val="4"/>
</p:tagLst>
</file>

<file path=ppt/tags/tag40.xml><?xml version="1.0" encoding="utf-8"?>
<p:tagLst xmlns:p="http://schemas.openxmlformats.org/presentationml/2006/main">
  <p:tag name="AS_UNIQUEID" val="40"/>
</p:tagLst>
</file>

<file path=ppt/tags/tag41.xml><?xml version="1.0" encoding="utf-8"?>
<p:tagLst xmlns:p="http://schemas.openxmlformats.org/presentationml/2006/main">
  <p:tag name="AS_UNIQUEID" val="41"/>
</p:tagLst>
</file>

<file path=ppt/tags/tag42.xml><?xml version="1.0" encoding="utf-8"?>
<p:tagLst xmlns:p="http://schemas.openxmlformats.org/presentationml/2006/main">
  <p:tag name="AS_UNIQUEID" val="42"/>
</p:tagLst>
</file>

<file path=ppt/tags/tag43.xml><?xml version="1.0" encoding="utf-8"?>
<p:tagLst xmlns:p="http://schemas.openxmlformats.org/presentationml/2006/main">
  <p:tag name="AS_UNIQUEID" val="43"/>
</p:tagLst>
</file>

<file path=ppt/tags/tag44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ags/tag5.xml><?xml version="1.0" encoding="utf-8"?>
<p:tagLst xmlns:p="http://schemas.openxmlformats.org/presentationml/2006/main">
  <p:tag name="AS_UNIQUEID" val="5"/>
</p:tagLst>
</file>

<file path=ppt/tags/tag6.xml><?xml version="1.0" encoding="utf-8"?>
<p:tagLst xmlns:p="http://schemas.openxmlformats.org/presentationml/2006/main">
  <p:tag name="AS_UNIQUEID" val="6"/>
</p:tagLst>
</file>

<file path=ppt/tags/tag7.xml><?xml version="1.0" encoding="utf-8"?>
<p:tagLst xmlns:p="http://schemas.openxmlformats.org/presentationml/2006/main">
  <p:tag name="AS_UNIQUEID" val="7"/>
</p:tagLst>
</file>

<file path=ppt/tags/tag8.xml><?xml version="1.0" encoding="utf-8"?>
<p:tagLst xmlns:p="http://schemas.openxmlformats.org/presentationml/2006/main">
  <p:tag name="AS_UNIQUEID" val="8"/>
</p:tagLst>
</file>

<file path=ppt/tags/tag9.xml><?xml version="1.0" encoding="utf-8"?>
<p:tagLst xmlns:p="http://schemas.openxmlformats.org/presentationml/2006/main">
  <p:tag name="AS_UNIQUEID" val="9"/>
</p:tagLst>
</file>

<file path=ppt/theme/theme1.xml><?xml version="1.0" encoding="utf-8"?>
<a:theme xmlns:r="http://schemas.openxmlformats.org/officeDocument/2006/relationships" xmlns:a="http://schemas.openxmlformats.org/drawingml/2006/main" name="shablon 2">
  <a:themeElements>
    <a:clrScheme name="Другая 7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D4E00"/>
      </a:hlink>
      <a:folHlink>
        <a:srgbClr val="FFA54B"/>
      </a:folHlink>
    </a:clrScheme>
    <a:fontScheme name="Классическая">
      <a:majorFont>
        <a:latin typeface="Arial"/>
        <a:ea typeface="Arial"/>
        <a:cs typeface="Arial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Arial"/>
        <a:cs typeface="Arial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ppt/theme/theme3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Template>проект сказкотерапия</Template>
  <Company/>
  <PresentationFormat>On-screen Show (4:3)</PresentationFormat>
  <Paragraphs>45</Paragraphs>
  <Slides>30</Slides>
  <Notes>1</Notes>
  <TotalTime>875</TotalTime>
  <HiddenSlides>0</HiddenSlides>
  <MMClips>2</MMClips>
  <ScaleCrop>0</ScaleCrop>
  <HeadingPairs>
    <vt:vector baseType="variant" size="6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baseType="lpstr" size="35">
      <vt:lpstr>Arial</vt:lpstr>
      <vt:lpstr>Times New Roman</vt:lpstr>
      <vt:lpstr>Calibri</vt:lpstr>
      <vt:lpstr>Wingdings</vt:lpstr>
      <vt:lpstr>shablon 2</vt:lpstr>
      <vt:lpstr>PowerPoint Presentation</vt:lpstr>
      <vt:lpstr>PowerPoint Presentation</vt:lpstr>
      <vt:lpstr>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Презентация PowerPoint</dc:title>
  <dc:creator>Наталья</dc:creator>
  <cp:lastModifiedBy>Пользователь Windows</cp:lastModifiedBy>
  <cp:revision>124</cp:revision>
  <dcterms:created xsi:type="dcterms:W3CDTF">2013-02-09T05:52:10Z</dcterms:created>
  <dcterms:modified xsi:type="dcterms:W3CDTF">2024-03-12T12:05:16Z</dcterms:modified>
</cp:coreProperties>
</file>