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8C98-D36E-4C0C-A097-E7094C8515C8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9FD1-CB4A-4B03-9787-001B10121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59228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Segoe Script" pitchFamily="34" charset="0"/>
              </a:rPr>
              <a:t>Сочинение-описание</a:t>
            </a:r>
            <a:br>
              <a:rPr lang="ru-RU" b="1" dirty="0" smtClean="0">
                <a:latin typeface="Segoe Script" pitchFamily="34" charset="0"/>
              </a:rPr>
            </a:br>
            <a:r>
              <a:rPr lang="ru-RU" b="1" dirty="0" smtClean="0">
                <a:latin typeface="Segoe Script" pitchFamily="34" charset="0"/>
              </a:rPr>
              <a:t/>
            </a:r>
            <a:br>
              <a:rPr lang="ru-RU" b="1" dirty="0" smtClean="0">
                <a:latin typeface="Segoe Script" pitchFamily="34" charset="0"/>
              </a:rPr>
            </a:br>
            <a:r>
              <a:rPr lang="ru-RU" sz="6000" b="1" dirty="0" smtClean="0">
                <a:latin typeface="Segoe Script" pitchFamily="34" charset="0"/>
              </a:rPr>
              <a:t>Моя любимая игрушка</a:t>
            </a:r>
            <a:endParaRPr lang="ru-RU" sz="6000" b="1" dirty="0">
              <a:latin typeface="Segoe Script" pitchFamily="34" charset="0"/>
            </a:endParaRPr>
          </a:p>
        </p:txBody>
      </p:sp>
      <p:pic>
        <p:nvPicPr>
          <p:cNvPr id="4" name="Рисунок 3" descr="ми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068960"/>
            <a:ext cx="3068960" cy="3068960"/>
          </a:xfrm>
          <a:prstGeom prst="rect">
            <a:avLst/>
          </a:prstGeom>
        </p:spPr>
      </p:pic>
      <p:pic>
        <p:nvPicPr>
          <p:cNvPr id="5" name="Рисунок 4" descr="мишка желт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861048"/>
            <a:ext cx="2507357" cy="27279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721499"/>
          </a:xfrm>
        </p:spPr>
        <p:txBody>
          <a:bodyPr/>
          <a:lstStyle/>
          <a:p>
            <a:pPr indent="342900">
              <a:buNone/>
            </a:pPr>
            <a:r>
              <a:rPr lang="ru-RU" sz="3600" b="1" dirty="0">
                <a:latin typeface="Segoe Script" pitchFamily="34" charset="0"/>
              </a:rPr>
              <a:t>Щенок – мягкая игрушка </a:t>
            </a:r>
            <a:r>
              <a:rPr lang="ru-RU" sz="3600" b="1" dirty="0" smtClean="0">
                <a:latin typeface="Segoe Script" pitchFamily="34" charset="0"/>
              </a:rPr>
              <a:t>из </a:t>
            </a:r>
            <a:r>
              <a:rPr lang="ru-RU" sz="3600" b="1" dirty="0">
                <a:latin typeface="Segoe Script" pitchFamily="34" charset="0"/>
              </a:rPr>
              <a:t>искусственного меха. Предназначена для детей 5-12 лет. Длина - 25 см, высота – 20 см. Цвет – </a:t>
            </a:r>
            <a:r>
              <a:rPr lang="ru-RU" sz="3600" b="1" dirty="0" smtClean="0">
                <a:latin typeface="Segoe Script" pitchFamily="34" charset="0"/>
              </a:rPr>
              <a:t>светло-коричневый</a:t>
            </a:r>
            <a:r>
              <a:rPr lang="ru-RU" sz="3600" b="1" dirty="0">
                <a:latin typeface="Segoe Script" pitchFamily="34" charset="0"/>
              </a:rPr>
              <a:t>. Не озвученная.</a:t>
            </a:r>
          </a:p>
          <a:p>
            <a:endParaRPr lang="ru-RU" dirty="0"/>
          </a:p>
        </p:txBody>
      </p:sp>
      <p:pic>
        <p:nvPicPr>
          <p:cNvPr id="4" name="Рисунок 3" descr="щенок бел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645024"/>
            <a:ext cx="3672408" cy="29379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indent="342900">
              <a:lnSpc>
                <a:spcPct val="110000"/>
              </a:lnSpc>
              <a:buNone/>
            </a:pPr>
            <a:r>
              <a:rPr lang="ru-RU" sz="3000" b="1" dirty="0">
                <a:latin typeface="Segoe Script" pitchFamily="34" charset="0"/>
              </a:rPr>
              <a:t>Перед нами веселый маленький щенок. У него большая голова со смешными ушами-лопушками. Задорно торчит хвостик. Шерстка густая и мягкая, темно-коричневого цвета. </a:t>
            </a:r>
            <a:endParaRPr lang="ru-RU" sz="3000" b="1" dirty="0" smtClean="0">
              <a:latin typeface="Segoe Script" pitchFamily="34" charset="0"/>
            </a:endParaRPr>
          </a:p>
          <a:p>
            <a:pPr indent="342900">
              <a:lnSpc>
                <a:spcPct val="110000"/>
              </a:lnSpc>
              <a:buNone/>
            </a:pPr>
            <a:r>
              <a:rPr lang="ru-RU" sz="3000" b="1" dirty="0">
                <a:latin typeface="Segoe Script" pitchFamily="34" charset="0"/>
              </a:rPr>
              <a:t> Лишь мордочка, животик, подушечки лапок и верхняя часть ушек </a:t>
            </a:r>
            <a:r>
              <a:rPr lang="ru-RU" sz="3000" b="1" dirty="0" smtClean="0">
                <a:latin typeface="Segoe Script" pitchFamily="34" charset="0"/>
              </a:rPr>
              <a:t>нежно-желтые</a:t>
            </a:r>
            <a:r>
              <a:rPr lang="ru-RU" sz="3000" b="1" dirty="0">
                <a:latin typeface="Segoe Script" pitchFamily="34" charset="0"/>
              </a:rPr>
              <a:t>.</a:t>
            </a:r>
            <a:endParaRPr lang="ru-RU" sz="3000" b="1" dirty="0" smtClean="0">
              <a:latin typeface="Segoe Script" pitchFamily="34" charset="0"/>
            </a:endParaRPr>
          </a:p>
          <a:p>
            <a:pPr indent="342900">
              <a:lnSpc>
                <a:spcPct val="110000"/>
              </a:lnSpc>
              <a:buNone/>
            </a:pPr>
            <a:r>
              <a:rPr lang="ru-RU" sz="3000" b="1" dirty="0">
                <a:latin typeface="Segoe Script" pitchFamily="34" charset="0"/>
              </a:rPr>
              <a:t>    Глаза-пуговки ласково поблескивают из-под шерстки. Любопытный носик похож на черную кнопочку.</a:t>
            </a:r>
            <a:endParaRPr lang="ru-RU" sz="3000" b="1" dirty="0" smtClean="0">
              <a:latin typeface="Segoe Script" pitchFamily="34" charset="0"/>
            </a:endParaRPr>
          </a:p>
          <a:p>
            <a:pPr indent="342900">
              <a:lnSpc>
                <a:spcPct val="110000"/>
              </a:lnSpc>
              <a:buNone/>
            </a:pPr>
            <a:r>
              <a:rPr lang="ru-RU" sz="3000" b="1" dirty="0">
                <a:latin typeface="Segoe Script" pitchFamily="34" charset="0"/>
              </a:rPr>
              <a:t>    Щенок просто как живой!  Мне он </a:t>
            </a:r>
            <a:r>
              <a:rPr lang="ru-RU" sz="3000" b="1" dirty="0" smtClean="0">
                <a:latin typeface="Segoe Script" pitchFamily="34" charset="0"/>
              </a:rPr>
              <a:t>Мне он очень </a:t>
            </a:r>
            <a:r>
              <a:rPr lang="ru-RU" sz="3000" b="1" dirty="0">
                <a:latin typeface="Segoe Script" pitchFamily="34" charset="0"/>
              </a:rPr>
              <a:t>нравится. А вам?</a:t>
            </a:r>
            <a:endParaRPr lang="ru-RU" sz="3000" b="1" dirty="0" smtClean="0">
              <a:latin typeface="Segoe Script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щен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6448" y="5013176"/>
            <a:ext cx="2307552" cy="1594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План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      1. Вступление. Как появилась у меня     игрушка.</a:t>
            </a:r>
          </a:p>
          <a:p>
            <a:pPr>
              <a:buNone/>
            </a:pPr>
            <a:r>
              <a:rPr lang="ru-RU" b="1" i="1" dirty="0" smtClean="0"/>
              <a:t>          2.Основная часть. Описание игрушки.</a:t>
            </a:r>
          </a:p>
          <a:p>
            <a:pPr>
              <a:buNone/>
            </a:pPr>
            <a:r>
              <a:rPr lang="ru-RU" b="1" i="1" dirty="0" smtClean="0"/>
              <a:t>        (Внешний вид, размер, материал, цвет   и др.)</a:t>
            </a:r>
          </a:p>
          <a:p>
            <a:pPr>
              <a:buNone/>
            </a:pPr>
            <a:r>
              <a:rPr lang="ru-RU" b="1" i="1" dirty="0" smtClean="0"/>
              <a:t>          3. Заключение. Мое отношение к игрушке.</a:t>
            </a:r>
            <a:endParaRPr lang="ru-RU" b="1" i="1" dirty="0"/>
          </a:p>
          <a:p>
            <a:pPr>
              <a:buNone/>
            </a:pPr>
            <a:r>
              <a:rPr lang="ru-RU" b="1" i="1" dirty="0" smtClean="0"/>
              <a:t> </a:t>
            </a:r>
            <a:endParaRPr lang="ru-RU" b="1" i="1" dirty="0"/>
          </a:p>
        </p:txBody>
      </p:sp>
      <p:pic>
        <p:nvPicPr>
          <p:cNvPr id="5" name="Рисунок 4" descr="щенок спящ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5161136"/>
            <a:ext cx="2655961" cy="1696864"/>
          </a:xfrm>
          <a:prstGeom prst="rect">
            <a:avLst/>
          </a:prstGeom>
        </p:spPr>
      </p:pic>
      <p:pic>
        <p:nvPicPr>
          <p:cNvPr id="9" name="Рисунок 8" descr="девочкас игрушкой.jpg"/>
          <p:cNvPicPr>
            <a:picLocks noChangeAspect="1"/>
          </p:cNvPicPr>
          <p:nvPr/>
        </p:nvPicPr>
        <p:blipFill>
          <a:blip r:embed="rId3" cstate="print"/>
          <a:srcRect l="10558" t="4751" r="7312"/>
          <a:stretch>
            <a:fillRect/>
          </a:stretch>
        </p:blipFill>
        <p:spPr>
          <a:xfrm>
            <a:off x="179512" y="18625"/>
            <a:ext cx="1728192" cy="2004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atin typeface="Segoe Script" pitchFamily="34" charset="0"/>
              </a:rPr>
              <a:t>Завершить написание сочинения</a:t>
            </a:r>
          </a:p>
          <a:p>
            <a:pPr algn="ctr">
              <a:buNone/>
            </a:pPr>
            <a:r>
              <a:rPr lang="ru-RU" sz="5400" b="1" i="1" dirty="0" smtClean="0">
                <a:latin typeface="Segoe Script" pitchFamily="34" charset="0"/>
              </a:rPr>
              <a:t>«Моя любимая игрушка»</a:t>
            </a:r>
            <a:endParaRPr lang="ru-RU" sz="5400" b="1" i="1" dirty="0">
              <a:latin typeface="Segoe Script" pitchFamily="34" charset="0"/>
            </a:endParaRPr>
          </a:p>
        </p:txBody>
      </p:sp>
      <p:pic>
        <p:nvPicPr>
          <p:cNvPr id="5" name="Рисунок 4" descr="чебура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990356"/>
            <a:ext cx="1728192" cy="17281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111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Сочинение-описание  Моя любимая игрушка</vt:lpstr>
      <vt:lpstr>Слайд 2</vt:lpstr>
      <vt:lpstr>Слайд 3</vt:lpstr>
      <vt:lpstr>План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Сочинение-описание Моя любимая игрушка</dc:title>
  <dc:creator>админ</dc:creator>
  <cp:lastModifiedBy>админ</cp:lastModifiedBy>
  <cp:revision>5</cp:revision>
  <dcterms:created xsi:type="dcterms:W3CDTF">2015-02-15T19:06:49Z</dcterms:created>
  <dcterms:modified xsi:type="dcterms:W3CDTF">2015-02-15T19:44:11Z</dcterms:modified>
</cp:coreProperties>
</file>