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2" r:id="rId3"/>
    <p:sldId id="279" r:id="rId4"/>
    <p:sldId id="280" r:id="rId5"/>
    <p:sldId id="278" r:id="rId6"/>
    <p:sldId id="267" r:id="rId7"/>
    <p:sldId id="268" r:id="rId8"/>
    <p:sldId id="257" r:id="rId9"/>
    <p:sldId id="259" r:id="rId10"/>
    <p:sldId id="260" r:id="rId11"/>
    <p:sldId id="261" r:id="rId12"/>
    <p:sldId id="262" r:id="rId13"/>
    <p:sldId id="263" r:id="rId14"/>
    <p:sldId id="27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1" autoAdjust="0"/>
    <p:restoredTop sz="93122" autoAdjust="0"/>
  </p:normalViewPr>
  <p:slideViewPr>
    <p:cSldViewPr>
      <p:cViewPr varScale="1">
        <p:scale>
          <a:sx n="58" d="100"/>
          <a:sy n="58" d="100"/>
        </p:scale>
        <p:origin x="-8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trips dir="ld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500174"/>
            <a:ext cx="7772400" cy="4071966"/>
          </a:xfrm>
        </p:spPr>
        <p:txBody>
          <a:bodyPr>
            <a:normAutofit/>
          </a:bodyPr>
          <a:lstStyle/>
          <a:p>
            <a:r>
              <a:rPr lang="ru-RU" b="1" dirty="0" smtClean="0"/>
              <a:t>  «Работа с родителями в     ДОУ»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Подготовила: Соколова Н.Г.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г.Алатырь  2017г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928670"/>
            <a:ext cx="5272102" cy="571504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Презентация 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4188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229600" cy="703282"/>
          </a:xfrm>
        </p:spPr>
        <p:txBody>
          <a:bodyPr/>
          <a:lstStyle/>
          <a:p>
            <a:r>
              <a:rPr lang="ru-RU" sz="2400" b="1" dirty="0" smtClean="0"/>
              <a:t>УЧАСТИЕ В КОНКУРСАХ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G:\DCIM\100SSCAM\SDC16689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5" y="1285859"/>
            <a:ext cx="3714775" cy="3500453"/>
          </a:xfrm>
          <a:prstGeom prst="rect">
            <a:avLst/>
          </a:prstGeom>
          <a:noFill/>
        </p:spPr>
      </p:pic>
      <p:pic>
        <p:nvPicPr>
          <p:cNvPr id="5" name="Рисунок 4" descr="G:\DCIM\100SSCAM\SDC1668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285860"/>
            <a:ext cx="3714776" cy="350046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5578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143008"/>
          </a:xfrm>
        </p:spPr>
        <p:txBody>
          <a:bodyPr/>
          <a:lstStyle/>
          <a:p>
            <a:r>
              <a:rPr lang="ru-RU" sz="2400" b="1" dirty="0" smtClean="0"/>
              <a:t>ПРАЗДНИК «ДЕНЬ МАТЕРИ»</a:t>
            </a:r>
            <a:endParaRPr lang="ru-RU" b="1" dirty="0"/>
          </a:p>
        </p:txBody>
      </p:sp>
      <p:pic>
        <p:nvPicPr>
          <p:cNvPr id="2050" name="Picture 2" descr="E:\Соколова\РАБОЧАЯ\ЛИЧНЫЕ\Соколова\ФОТО а ну-ка мамы 2018г\IMG_252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500174"/>
            <a:ext cx="6072230" cy="35719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2125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/>
          <a:lstStyle/>
          <a:p>
            <a:r>
              <a:rPr lang="ru-RU" sz="2400" b="1" dirty="0" smtClean="0"/>
              <a:t>«НАСЛЕДНИКИ ПОБЕДЫ»</a:t>
            </a:r>
            <a:endParaRPr lang="ru-RU" sz="2400" b="1" dirty="0"/>
          </a:p>
        </p:txBody>
      </p:sp>
      <p:pic>
        <p:nvPicPr>
          <p:cNvPr id="3074" name="Picture 2" descr="E:\Соколова\РАБОЧАЯ\ЛИЧНЫЕ\Соколова\ФОТО с ПАПАМИ  23 фев.космос.театр\SDC1472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25" y="1357313"/>
            <a:ext cx="4857749" cy="364331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9422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2500330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/>
              <a:t>      Использование разнообразных форм работы с семьями воспитанников детского сада даёт положительные результаты. Вовлечение в педагогическую деятельность родителей, заинтересованное участие в </a:t>
            </a:r>
            <a:r>
              <a:rPr lang="ru-RU" sz="1800" b="1" dirty="0" err="1" smtClean="0"/>
              <a:t>воспитательно</a:t>
            </a:r>
            <a:r>
              <a:rPr lang="ru-RU" sz="1800" b="1" dirty="0" smtClean="0"/>
              <a:t> -образовательном процессе важно не потому, что этого хочет инструктор по физической культуре,  а потому, что это необходимо для развития их собственного ребенка. Внедрение новых федеральных государственных образовательных стандартов позволяет организовать совместную деятельность детского сада и семьи более эффективно.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400" b="1" dirty="0" smtClean="0"/>
              <a:t>ВЫВОД </a:t>
            </a:r>
            <a:br>
              <a:rPr lang="ru-RU" sz="2400" b="1" dirty="0" smtClean="0"/>
            </a:br>
            <a:endParaRPr lang="ru-RU" sz="2400" dirty="0"/>
          </a:p>
        </p:txBody>
      </p:sp>
    </p:spTree>
    <p:custDataLst>
      <p:tags r:id="rId1"/>
    </p:custDataLst>
  </p:cSld>
  <p:clrMapOvr>
    <a:masterClrMapping/>
  </p:clrMapOvr>
  <p:transition advTm="8766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4214842"/>
          </a:xfrm>
        </p:spPr>
        <p:txBody>
          <a:bodyPr/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8312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800" b="1" dirty="0" smtClean="0"/>
              <a:t>«От того, как прошло детство, кто вёл ребенка за руку в детские годы, что вошло в его разум и сердце из окружающего мира – от этого в решающей степени зависит, каким человеком станет сегодняшний малыш» </a:t>
            </a:r>
            <a:br>
              <a:rPr lang="ru-RU" sz="2800" b="1" dirty="0" smtClean="0"/>
            </a:br>
            <a:r>
              <a:rPr lang="ru-RU" sz="2800" b="1" dirty="0" smtClean="0"/>
              <a:t>В. А. Сухомлинский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14884"/>
            <a:ext cx="8229600" cy="2286016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ru-RU" sz="1400" dirty="0" smtClean="0">
                <a:latin typeface="Arial Black" pitchFamily="34" charset="0"/>
              </a:rPr>
              <a:t>В условиях реализации новых нормативно-содержательных подходов перед дошкольным образованием поставлены целевые ориентиры, предполагающие открытость, тесное сотрудничество и взаимодействие с родителями. Задачи, стоящие сегодня перед системой образования, повышают ответственность родителей за результативность учебно-воспитательного процесса в каждом ДОУ, так как именно родительская общественность непосредственно заинтересована в повышении качества образования и развития своих детей. (ФГОС ДО ч. I п. 1.6 п. п. 9) Характерной тенденцией современного периода в развитии отечественного образования является стремление образовательных учреждений к открытости, которая предполагает и участие общества в жизни ДОУ. (ФГОС ДО ч. III п. 3.1 п. п. 5, 6) Немаловажную роль в процессе становления открытости играют родители, которые являются основными социальными заказчиками ДОУ. И взаимодействие педагогов с ними просто невозможно без учета интересов и запросов семьи.</a:t>
            </a:r>
            <a:r>
              <a:rPr lang="ru-RU" sz="1400" dirty="0" smtClean="0"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Arial Black" pitchFamily="34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4024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400" b="1" dirty="0" smtClean="0"/>
              <a:t>Вовлечение родителей в единое пространство детского развития осуществляется в трех направлениях: *повышение педагогической культуры родителей, *вовлечение родителей в деятельность ДОУ, *совместная работа по обмену опытом.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11684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/>
              <a:t>Цель:</a:t>
            </a:r>
            <a:br>
              <a:rPr lang="ru-RU" sz="2800" b="1" dirty="0" smtClean="0"/>
            </a:br>
            <a:r>
              <a:rPr lang="ru-RU" sz="2800" b="1" dirty="0" smtClean="0"/>
              <a:t> сделать родителей активными участниками педагогического процесса, оказав им помощь в реализации ответственности за воспитание и обучение детей.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35719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1800" b="1" dirty="0" smtClean="0"/>
              <a:t>ЗАДАЧИ:</a:t>
            </a:r>
            <a:br>
              <a:rPr lang="ru-RU" sz="1800" b="1" dirty="0" smtClean="0"/>
            </a:br>
            <a:r>
              <a:rPr lang="ru-RU" sz="1800" b="1" dirty="0" smtClean="0"/>
              <a:t> *Установить партнерские отношения с семьей каждого воспитанника. *Объединить усилия семьи и детского сада для развития и воспитания детей. *Создать атмосферу взаимопонимания, общности интересов, позитивный настрой на общение и доброжелательную </a:t>
            </a:r>
            <a:r>
              <a:rPr lang="ru-RU" sz="1800" b="1" dirty="0" err="1" smtClean="0"/>
              <a:t>взаимоподержку</a:t>
            </a:r>
            <a:r>
              <a:rPr lang="ru-RU" sz="1800" b="1" dirty="0" smtClean="0"/>
              <a:t> родителей, воспитанников и педагогов детского сада. *Активизировать и обогащать умения родителей по воспитанию детей. *Поддерживать уверенность родителей (законных представителей) в собственных педагогических возможностях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3562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4643470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/>
              <a:t>Инструктор по физической культуре активно сотрудничает с родителями, используя разные формы работы: *нетрадиционные формы организации родительских мероприятий,  *дни открытых дверей, *совместные праздники, досуги, развлечения, чаепития, * участие родителей в семейных конкурсах, выставках, *наглядное оформление стендов, уголков, фотовыставки, *консультации, *анкетирование, *индивидуальные беседы и др.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9453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7758138" cy="45719"/>
          </a:xfrm>
        </p:spPr>
        <p:txBody>
          <a:bodyPr/>
          <a:lstStyle/>
          <a:p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7"/>
            <a:ext cx="8229600" cy="414340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1800" b="1" dirty="0" smtClean="0"/>
              <a:t>Формы взаимодействия детского сада с родителями – это способы организации их совместной деятельности и общения. Основная цель всех видов форм взаимодействия ДОУ с семьёй – установление доверительных отношений с детьми, родителями и педагогами, объединение их в одну команду, воспитание потребности делиться друг с другом своими проблемами и совместно их решать.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26688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Досуг «Папа, мама, я – спортивная семья!»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Соколова\РАБОЧАЯ\ЛИЧНЫЕ\Соколова\ФОТО мама, папа, я спорт.семья\SDC1647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7" y="1785925"/>
            <a:ext cx="3857652" cy="3143273"/>
          </a:xfrm>
          <a:prstGeom prst="rect">
            <a:avLst/>
          </a:prstGeom>
          <a:noFill/>
        </p:spPr>
      </p:pic>
      <p:pic>
        <p:nvPicPr>
          <p:cNvPr id="1027" name="Picture 3" descr="E:\Соколова\РАБОЧАЯ\ЛИЧНЫЕ\Соколова\ФОТО мама, папа, я спорт.семья\SDC164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785926"/>
            <a:ext cx="3714776" cy="314327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23687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heme/theme1.xml><?xml version="1.0" encoding="utf-8"?>
<a:theme xmlns:a="http://schemas.openxmlformats.org/drawingml/2006/main" name="Тема8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Тема8</Template>
  <TotalTime>344</TotalTime>
  <Words>447</Words>
  <Application>Microsoft Office PowerPoint</Application>
  <PresentationFormat>Экран (4:3)</PresentationFormat>
  <Paragraphs>16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Тема8</vt:lpstr>
      <vt:lpstr>  «Работа с родителями в     ДОУ»                               Подготовила: Соколова Н.Г.                                                                   г.Алатырь  2017г</vt:lpstr>
      <vt:lpstr>«От того, как прошло детство, кто вёл ребенка за руку в детские годы, что вошло в его разум и сердце из окружающего мира – от этого в решающей степени зависит, каким человеком станет сегодняшний малыш»  В. А. Сухомлинский</vt:lpstr>
      <vt:lpstr>В условиях реализации новых нормативно-содержательных подходов перед дошкольным образованием поставлены целевые ориентиры, предполагающие открытость, тесное сотрудничество и взаимодействие с родителями. Задачи, стоящие сегодня перед системой образования, повышают ответственность родителей за результативность учебно-воспитательного процесса в каждом ДОУ, так как именно родительская общественность непосредственно заинтересована в повышении качества образования и развития своих детей. (ФГОС ДО ч. I п. 1.6 п. п. 9) Характерной тенденцией современного периода в развитии отечественного образования является стремление образовательных учреждений к открытости, которая предполагает и участие общества в жизни ДОУ. (ФГОС ДО ч. III п. 3.1 п. п. 5, 6) Немаловажную роль в процессе становления открытости играют родители, которые являются основными социальными заказчиками ДОУ. И взаимодействие педагогов с ними просто невозможно без учета интересов и запросов семьи.       </vt:lpstr>
      <vt:lpstr>Вовлечение родителей в единое пространство детского развития осуществляется в трех направлениях: *повышение педагогической культуры родителей, *вовлечение родителей в деятельность ДОУ, *совместная работа по обмену опытом.</vt:lpstr>
      <vt:lpstr> Цель:  сделать родителей активными участниками педагогического процесса, оказав им помощь в реализации ответственности за воспитание и обучение детей. </vt:lpstr>
      <vt:lpstr>ЗАДАЧИ:  *Установить партнерские отношения с семьей каждого воспитанника. *Объединить усилия семьи и детского сада для развития и воспитания детей. *Создать атмосферу взаимопонимания, общности интересов, позитивный настрой на общение и доброжелательную взаимоподержку родителей, воспитанников и педагогов детского сада. *Активизировать и обогащать умения родителей по воспитанию детей. *Поддерживать уверенность родителей (законных представителей) в собственных педагогических возможностях </vt:lpstr>
      <vt:lpstr>   Инструктор по физической культуре активно сотрудничает с родителями, используя разные формы работы: *нетрадиционные формы организации родительских мероприятий,  *дни открытых дверей, *совместные праздники, досуги, развлечения, чаепития, * участие родителей в семейных конкурсах, выставках, *наглядное оформление стендов, уголков, фотовыставки, *консультации, *анкетирование, *индивидуальные беседы и др. </vt:lpstr>
      <vt:lpstr>Слайд 8</vt:lpstr>
      <vt:lpstr>Досуг «Папа, мама, я – спортивная семья!»</vt:lpstr>
      <vt:lpstr>УЧАСТИЕ В КОНКУРСАХ</vt:lpstr>
      <vt:lpstr>ПРАЗДНИК «ДЕНЬ МАТЕРИ»</vt:lpstr>
      <vt:lpstr>«НАСЛЕДНИКИ ПОБЕДЫ»</vt:lpstr>
      <vt:lpstr> ВЫВОД 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 мире вежливых слов и добрых поступков». </dc:title>
  <cp:lastModifiedBy>Home</cp:lastModifiedBy>
  <cp:revision>45</cp:revision>
  <dcterms:modified xsi:type="dcterms:W3CDTF">2022-02-18T10:41:20Z</dcterms:modified>
</cp:coreProperties>
</file>