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ЕТСКИЙ ФИТНЕС 2022\1614385599_13-p-svetlii-fon-dlya-afish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4600580" cy="15716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Спортивный зал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072074"/>
            <a:ext cx="5829328" cy="100013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      </a:t>
            </a:r>
            <a:r>
              <a:rPr lang="ru-RU" dirty="0" smtClean="0">
                <a:solidFill>
                  <a:srgbClr val="00B050"/>
                </a:solidFill>
              </a:rPr>
              <a:t>Инструктор по физической культуре   </a:t>
            </a:r>
            <a:r>
              <a:rPr lang="ru-RU" dirty="0" err="1" smtClean="0">
                <a:solidFill>
                  <a:srgbClr val="00B050"/>
                </a:solidFill>
              </a:rPr>
              <a:t>Бурлакова</a:t>
            </a:r>
            <a:r>
              <a:rPr lang="ru-RU" dirty="0" smtClean="0">
                <a:solidFill>
                  <a:srgbClr val="00B050"/>
                </a:solidFill>
              </a:rPr>
              <a:t> Ольга Николаевна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USER\Desktop\ДЕТСКИЙ ФИТНЕС 2022\Screenshot_20220324_2052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142984"/>
            <a:ext cx="2500329" cy="371477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ДЕТСКИЙ ФИТНЕС 2022\1614385599_13-p-svetlii-fon-dlya-afish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pic>
        <p:nvPicPr>
          <p:cNvPr id="1026" name="Picture 2" descr="C:\Users\USER\Desktop\ДЕТСКИЙ ФИТНЕС 2022\IMG_20221121_092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2286016" cy="2571768"/>
          </a:xfrm>
          <a:prstGeom prst="rect">
            <a:avLst/>
          </a:prstGeom>
          <a:noFill/>
        </p:spPr>
      </p:pic>
      <p:pic>
        <p:nvPicPr>
          <p:cNvPr id="1027" name="Picture 3" descr="C:\Users\USER\Desktop\ДЕТСКИЙ ФИТНЕС 2022\IMG_20221121_092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642918"/>
            <a:ext cx="2214578" cy="2571768"/>
          </a:xfrm>
          <a:prstGeom prst="rect">
            <a:avLst/>
          </a:prstGeom>
          <a:noFill/>
        </p:spPr>
      </p:pic>
      <p:pic>
        <p:nvPicPr>
          <p:cNvPr id="2" name="Picture 2" descr="C:\Users\USER\Desktop\ДЕТСКИЙ ФИТНЕС 2022\IMG_20221121_0919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929066"/>
            <a:ext cx="2857520" cy="2214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1785926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Физкультурный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зал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ДЕТСКИЙ ФИТНЕС 2022\1614385599_13-p-svetlii-fon-dlya-afish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ДЕТСКИЙ ФИТНЕС 2022\IMG_20221121_11353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2214578" cy="2143140"/>
          </a:xfrm>
          <a:prstGeom prst="rect">
            <a:avLst/>
          </a:prstGeom>
          <a:noFill/>
        </p:spPr>
      </p:pic>
      <p:pic>
        <p:nvPicPr>
          <p:cNvPr id="2051" name="Picture 3" descr="C:\Users\USER\Desktop\ДЕТСКИЙ ФИТНЕС 2022\IMG_20221121_115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928670"/>
            <a:ext cx="1971660" cy="2143140"/>
          </a:xfrm>
          <a:prstGeom prst="rect">
            <a:avLst/>
          </a:prstGeom>
          <a:noFill/>
        </p:spPr>
      </p:pic>
      <p:pic>
        <p:nvPicPr>
          <p:cNvPr id="2052" name="Picture 4" descr="C:\Users\USER\Desktop\ДЕТСКИЙ ФИТНЕС 2022\IMG_20221121_1146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928670"/>
            <a:ext cx="2500330" cy="2143140"/>
          </a:xfrm>
          <a:prstGeom prst="rect">
            <a:avLst/>
          </a:prstGeom>
          <a:noFill/>
        </p:spPr>
      </p:pic>
      <p:pic>
        <p:nvPicPr>
          <p:cNvPr id="2053" name="Picture 5" descr="C:\Users\USER\Desktop\ДЕТСКИЙ ФИТНЕС 2022\IMG_20221121_124128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643314"/>
            <a:ext cx="2500330" cy="2643206"/>
          </a:xfrm>
          <a:prstGeom prst="rect">
            <a:avLst/>
          </a:prstGeom>
          <a:noFill/>
        </p:spPr>
      </p:pic>
      <p:pic>
        <p:nvPicPr>
          <p:cNvPr id="2054" name="Picture 6" descr="C:\Users\USER\Desktop\ДЕТСКИЙ ФИТНЕС 2022\IMG_20221121_1137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714752"/>
            <a:ext cx="2500330" cy="2571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214290"/>
            <a:ext cx="751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Спортивный инвентарь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ДЕТСКИЙ ФИТНЕС 2022\1614385599_13-p-svetlii-fon-dlya-afish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5" y="28572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Спортивное оборудование </a:t>
            </a:r>
            <a:r>
              <a:rPr lang="ru-RU" sz="3200" b="1" smtClean="0">
                <a:solidFill>
                  <a:srgbClr val="00B050"/>
                </a:solidFill>
              </a:rPr>
              <a:t>и </a:t>
            </a:r>
            <a:r>
              <a:rPr lang="ru-RU" sz="3200" b="1" smtClean="0">
                <a:solidFill>
                  <a:srgbClr val="00B050"/>
                </a:solidFill>
              </a:rPr>
              <a:t>тренажеры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USER\Desktop\ДЕТСКИЙ ФИТНЕС 2022\IMG_20221121_114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3500461" cy="2286016"/>
          </a:xfrm>
          <a:prstGeom prst="rect">
            <a:avLst/>
          </a:prstGeom>
          <a:noFill/>
        </p:spPr>
      </p:pic>
      <p:pic>
        <p:nvPicPr>
          <p:cNvPr id="3075" name="Picture 3" descr="C:\Users\USER\Desktop\ДЕТСКИЙ ФИТНЕС 2022\IMG_20221121_113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857628"/>
            <a:ext cx="3643338" cy="2428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72330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6" name="Picture 4" descr="C:\Users\USER\Desktop\ДЕТСКИЙ ФИТНЕС 2022\IMG_20221121_121104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857628"/>
            <a:ext cx="3500462" cy="2428892"/>
          </a:xfrm>
          <a:prstGeom prst="rect">
            <a:avLst/>
          </a:prstGeom>
          <a:noFill/>
        </p:spPr>
      </p:pic>
      <p:pic>
        <p:nvPicPr>
          <p:cNvPr id="3077" name="Picture 5" descr="C:\Users\USER\Desktop\ДЕТСКИЙ ФИТНЕС 2022\IMG_20221121_120602 (1)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1071546"/>
            <a:ext cx="364333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ДЕТСКИЙ ФИТНЕС 2022\1614385599_13-p-svetlii-fon-dlya-afish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ДЕТСКИЙ ФИТНЕС 2022\IMG_20221121_130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7643866" cy="49292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428604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Нетрадиционное оборудование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ДЕТСКИЙ ФИТНЕС 2022\1614385599_13-p-svetlii-fon-dlya-afish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35716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Методический материал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USER\Desktop\ДЕТСКИЙ ФИТНЕС 2022\IMG_20221121_133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3929090" cy="2786082"/>
          </a:xfrm>
          <a:prstGeom prst="rect">
            <a:avLst/>
          </a:prstGeom>
          <a:noFill/>
        </p:spPr>
      </p:pic>
      <p:pic>
        <p:nvPicPr>
          <p:cNvPr id="5123" name="Picture 3" descr="C:\Users\USER\Desktop\ДЕТСКИЙ ФИТНЕС 2022\IMG_20221121_13130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71546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</Words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Спортивный зал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зал МБДОУ «Детский сад № 7 «Березка» г. Новочебоксарск Чувашской Республики  инструктор по физической культуре Бурлакова Ольга  </dc:title>
  <dc:creator>Ольга Бурлакова</dc:creator>
  <cp:lastModifiedBy>Игорь Бурлаков</cp:lastModifiedBy>
  <cp:revision>34</cp:revision>
  <dcterms:created xsi:type="dcterms:W3CDTF">2022-10-31T10:42:10Z</dcterms:created>
  <dcterms:modified xsi:type="dcterms:W3CDTF">2022-11-21T13:18:55Z</dcterms:modified>
</cp:coreProperties>
</file>