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8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71" r:id="rId12"/>
    <p:sldId id="279" r:id="rId13"/>
    <p:sldId id="272" r:id="rId14"/>
    <p:sldId id="275" r:id="rId15"/>
    <p:sldId id="273" r:id="rId16"/>
    <p:sldId id="276" r:id="rId17"/>
    <p:sldId id="274" r:id="rId18"/>
    <p:sldId id="277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8F7AA-E70A-46DA-A872-2BCD2AC5F81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A8961-059C-4AF2-8DC4-75C3D5E53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подготовила воспитатель:</a:t>
            </a:r>
            <a:b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Титова Марина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Аверьевна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A8961-059C-4AF2-8DC4-75C3D5E530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A8961-059C-4AF2-8DC4-75C3D5E530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0"/>
            <a:ext cx="5148262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Материал для презентаций\Рамки\winnie-frames\870461df4e07.png"/>
          <p:cNvPicPr>
            <a:picLocks noChangeAspect="1" noChangeArrowheads="1"/>
          </p:cNvPicPr>
          <p:nvPr/>
        </p:nvPicPr>
        <p:blipFill>
          <a:blip r:embed="rId2" cstate="print"/>
          <a:srcRect l="62798" b="70915"/>
          <a:stretch>
            <a:fillRect/>
          </a:stretch>
        </p:blipFill>
        <p:spPr bwMode="auto">
          <a:xfrm>
            <a:off x="5003800" y="0"/>
            <a:ext cx="414020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7700" y="0"/>
            <a:ext cx="21463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D:\Материал для презентаций\Рамки\winnie-frames\870461df4e07.png"/>
          <p:cNvPicPr>
            <a:picLocks noChangeAspect="1" noChangeArrowheads="1"/>
          </p:cNvPicPr>
          <p:nvPr/>
        </p:nvPicPr>
        <p:blipFill>
          <a:blip r:embed="rId3" cstate="print"/>
          <a:srcRect t="10374" r="42639" b="10587"/>
          <a:stretch>
            <a:fillRect/>
          </a:stretch>
        </p:blipFill>
        <p:spPr bwMode="auto">
          <a:xfrm>
            <a:off x="0" y="0"/>
            <a:ext cx="284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0000">
              <a:schemeClr val="accent6">
                <a:lumMod val="40000"/>
                <a:lumOff val="60000"/>
              </a:schemeClr>
            </a:gs>
            <a:gs pos="100000">
              <a:srgbClr val="83EE3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3" descr="D:\Материал для презентаций\Рамки\winnie-frames\870461df4e07.png"/>
          <p:cNvPicPr>
            <a:picLocks noChangeAspect="1" noChangeArrowheads="1"/>
          </p:cNvPicPr>
          <p:nvPr/>
        </p:nvPicPr>
        <p:blipFill>
          <a:blip r:embed="rId7" cstate="print"/>
          <a:srcRect t="10374" r="42639" b="10587"/>
          <a:stretch>
            <a:fillRect/>
          </a:stretch>
        </p:blipFill>
        <p:spPr bwMode="auto">
          <a:xfrm>
            <a:off x="0" y="0"/>
            <a:ext cx="284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#!/yandsearch?text=&#1082;&#1072;&#1088;&#1090;&#1080;&#1085;&#1082;&#1080; &#1082;&#1072;&#1082;&#1090;&#1091;&#1089;&#1072;&amp;pos=3&amp;uinfo=sw-1263-sh-878-fw-1038-fh-598-pd-1&amp;rpt=simage&amp;img_url=http%3A%2F%2Fimg.nnov.org%2Fdata%2Fmyupload%2F0%2F22%2F22514%2Fbig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#!/yandsearch?text=&#1082;&#1072;&#1088;&#1090;&#1080;&#1085;&#1082;&#1080; &#1082;&#1072;&#1088;&#1072;&#1085;&#1076;&#1072;&#1096;&#1072;&amp;pos=2&amp;uinfo=sw-1263-sh-878-fw-1038-fh-598-pd-1&amp;rpt=simage&amp;img_url=http%3A%2F%2Fattachments-blog.tut.by%2F62010%2Ffiles%2F2012%2F03%2Fpost-24860-117368640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#!/yandsearch?text=&#1082;&#1072;&#1088;&#1090;&#1080;&#1085;&#1082;&#1080; &#1082;&#1086;&#1085;&#1089;&#1090;&#1088;&#1091;&#1082;&#1090;&#1086;&#1088;&#1072;&amp;pos=28&amp;uinfo=sw-1263-sh-878-fw-1038-fh-598-pd-1&amp;rpt=simage&amp;img_url=http%3A%2F%2Fwww.tomik.ru%2Fassets%2Fimages%2Fcatalog%2Fbig%2F6678-65-c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#!/yandsearch?p=2&amp;text=&#1082;&#1072;&#1088;&#1090;&#1080;&#1085;&#1082;&#1080; &#1079;&#1077;&#1088;&#1082;&#1072;&#1083;&#1072;&amp;pos=83&amp;uinfo=sw-1263-sh-878-fw-1038-fh-598-pd-1&amp;rpt=simage&amp;img_url=http%3A%2F%2Fwww.examiner.com%2Fimages%2Fblog%2FEXID13556%2Fimages%2FMirror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#!/yandsearch?source=wiz&amp;uinfo=sw-1263-sh-878-fw-1038-fh-598-pd-1&amp;text=&#1082;&#1072;&#1088;&#1090;&#1080;&#1085;&#1082;&#1080; &#1082;&#1085;&#1080;&#1075;&#1080;&amp;noreask=1&amp;pos=7&amp;lr=37133&amp;rpt=simage&amp;img_url=http%3A%2F%2Fstat15.privet.ru%2Fab%2F090201a7fa02b72c2e5b042c910d94a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70000">
              <a:schemeClr val="tx1"/>
            </a:gs>
            <a:gs pos="100000">
              <a:schemeClr val="tx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052737"/>
            <a:ext cx="7056784" cy="4104456"/>
          </a:xfrm>
        </p:spPr>
        <p:txBody>
          <a:bodyPr/>
          <a:lstStyle/>
          <a:p>
            <a:r>
              <a:rPr lang="ru-RU" dirty="0" smtClean="0"/>
              <a:t>Презентация по обучению грамоте в подготовительной группе по теме: « Волшебный сундучок Деда Грамотея»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72816"/>
            <a:ext cx="66247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по обучению грамоте в подготовительной группе по теме: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Волшебный сундучок Деда Грамотея»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 В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подготовила воспитатель: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Титова Марина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Аверьевна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Грамот</a:t>
            </a:r>
            <a:r>
              <a:rPr lang="ru-RU" dirty="0" smtClean="0"/>
              <a:t>ея»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I:\ke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88640"/>
            <a:ext cx="2335808" cy="1565721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1619672" y="1700808"/>
            <a:ext cx="5904656" cy="4104456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Круглый шарик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Словно ежик,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Но без мордочки и ножек.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 моем растет окне,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Очень нравится он мне.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http://img-fotki.yandex.ru/get/5813/105715952.7/0_6ac38_5fb2fe53_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70729"/>
            <a:ext cx="2123728" cy="25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1511660" y="1484784"/>
            <a:ext cx="6120680" cy="5040560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Сколько слогов в ваших именах?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undu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25"/>
          <a:stretch>
            <a:fillRect/>
          </a:stretch>
        </p:blipFill>
        <p:spPr bwMode="auto">
          <a:xfrm>
            <a:off x="1475655" y="1208224"/>
            <a:ext cx="6005071" cy="48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55576" y="2564904"/>
            <a:ext cx="1786251" cy="1197346"/>
          </a:xfrm>
          <a:prstGeom prst="rect">
            <a:avLst/>
          </a:prstGeom>
          <a:noFill/>
        </p:spPr>
      </p:pic>
      <p:pic>
        <p:nvPicPr>
          <p:cNvPr id="6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1421255" y="2709516"/>
            <a:ext cx="1786251" cy="1197346"/>
          </a:xfrm>
          <a:prstGeom prst="rect">
            <a:avLst/>
          </a:prstGeom>
          <a:noFill/>
        </p:spPr>
      </p:pic>
      <p:pic>
        <p:nvPicPr>
          <p:cNvPr id="7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2069326" y="2709515"/>
            <a:ext cx="1786251" cy="119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11560" y="260648"/>
            <a:ext cx="7920880" cy="6408712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Буратино потянулся,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Раз – нагнулся,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Два – нагнулся,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Руки в стороны развел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Ключик, видно, не нашел.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Чтобы ключик нам достать,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Надо на носочки встать.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I:\ke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88640"/>
            <a:ext cx="2335808" cy="1565721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619672" y="1700808"/>
            <a:ext cx="5904656" cy="4104456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Пишет он, когда диктуют,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Он и чертит, и рисует, -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 сегодня вечерком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Он раскрасит наш альбом.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http://cdn.dickblick.com/items/204/97/20497-3080-1-3ww-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901" y="4456785"/>
            <a:ext cx="237626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545139" y="971500"/>
            <a:ext cx="7848872" cy="5553844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I:\титова\до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729933" y="382633"/>
            <a:ext cx="2232249" cy="6740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undu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25"/>
          <a:stretch>
            <a:fillRect/>
          </a:stretch>
        </p:blipFill>
        <p:spPr bwMode="auto">
          <a:xfrm>
            <a:off x="1475655" y="1208224"/>
            <a:ext cx="6005071" cy="48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55576" y="2564904"/>
            <a:ext cx="1786251" cy="1197346"/>
          </a:xfrm>
          <a:prstGeom prst="rect">
            <a:avLst/>
          </a:prstGeom>
          <a:noFill/>
        </p:spPr>
      </p:pic>
      <p:pic>
        <p:nvPicPr>
          <p:cNvPr id="6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1421255" y="2709516"/>
            <a:ext cx="1786251" cy="1197346"/>
          </a:xfrm>
          <a:prstGeom prst="rect">
            <a:avLst/>
          </a:prstGeom>
          <a:noFill/>
        </p:spPr>
      </p:pic>
      <p:pic>
        <p:nvPicPr>
          <p:cNvPr id="7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2069326" y="2709515"/>
            <a:ext cx="1786251" cy="1197346"/>
          </a:xfrm>
          <a:prstGeom prst="rect">
            <a:avLst/>
          </a:prstGeom>
          <a:noFill/>
        </p:spPr>
      </p:pic>
      <p:pic>
        <p:nvPicPr>
          <p:cNvPr id="8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2717398" y="2709516"/>
            <a:ext cx="1786251" cy="119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I:\ke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88640"/>
            <a:ext cx="2335808" cy="1565721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547664" y="1772816"/>
            <a:ext cx="5904656" cy="4104456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за чудо – кирпичи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Я в подарок получил.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сложу из них – сломаю,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Все сначала начинаю.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http://www.rebenok-umnik.ru/published/publicdata/REBENOKNEW/attachments/SC/products_pictures/Konstruktor_Cvetnoi_65_det_en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9355" y="4640131"/>
            <a:ext cx="3748807" cy="22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undu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25"/>
          <a:stretch>
            <a:fillRect/>
          </a:stretch>
        </p:blipFill>
        <p:spPr bwMode="auto">
          <a:xfrm>
            <a:off x="1475655" y="1208224"/>
            <a:ext cx="6005071" cy="48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55576" y="2564904"/>
            <a:ext cx="1786251" cy="1197346"/>
          </a:xfrm>
          <a:prstGeom prst="rect">
            <a:avLst/>
          </a:prstGeom>
          <a:noFill/>
        </p:spPr>
      </p:pic>
      <p:pic>
        <p:nvPicPr>
          <p:cNvPr id="6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1421255" y="2709516"/>
            <a:ext cx="1786251" cy="1197346"/>
          </a:xfrm>
          <a:prstGeom prst="rect">
            <a:avLst/>
          </a:prstGeom>
          <a:noFill/>
        </p:spPr>
      </p:pic>
      <p:pic>
        <p:nvPicPr>
          <p:cNvPr id="7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2069326" y="2709515"/>
            <a:ext cx="1786251" cy="1197346"/>
          </a:xfrm>
          <a:prstGeom prst="rect">
            <a:avLst/>
          </a:prstGeom>
          <a:noFill/>
        </p:spPr>
      </p:pic>
      <p:pic>
        <p:nvPicPr>
          <p:cNvPr id="8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2717398" y="2709516"/>
            <a:ext cx="1786251" cy="1197346"/>
          </a:xfrm>
          <a:prstGeom prst="rect">
            <a:avLst/>
          </a:prstGeom>
          <a:noFill/>
        </p:spPr>
      </p:pic>
      <p:pic>
        <p:nvPicPr>
          <p:cNvPr id="9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3365471" y="2781523"/>
            <a:ext cx="1786251" cy="119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I:\ke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88640"/>
            <a:ext cx="2335808" cy="1565721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619672" y="1700808"/>
            <a:ext cx="5904656" cy="4104456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Бьют его, а он не плачет,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Только выше, выше скачет!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475656" y="1268760"/>
            <a:ext cx="6120680" cy="5040560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Игра: «МАГАЗИН»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undu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25"/>
          <a:stretch>
            <a:fillRect/>
          </a:stretch>
        </p:blipFill>
        <p:spPr bwMode="auto">
          <a:xfrm>
            <a:off x="1475655" y="1208224"/>
            <a:ext cx="6005071" cy="48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55576" y="2564904"/>
            <a:ext cx="1786251" cy="1197346"/>
          </a:xfrm>
          <a:prstGeom prst="rect">
            <a:avLst/>
          </a:prstGeom>
          <a:noFill/>
        </p:spPr>
      </p:pic>
      <p:pic>
        <p:nvPicPr>
          <p:cNvPr id="6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1421255" y="2709516"/>
            <a:ext cx="1786251" cy="1197346"/>
          </a:xfrm>
          <a:prstGeom prst="rect">
            <a:avLst/>
          </a:prstGeom>
          <a:noFill/>
        </p:spPr>
      </p:pic>
      <p:pic>
        <p:nvPicPr>
          <p:cNvPr id="7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2069326" y="2709515"/>
            <a:ext cx="1786251" cy="1197346"/>
          </a:xfrm>
          <a:prstGeom prst="rect">
            <a:avLst/>
          </a:prstGeom>
          <a:noFill/>
        </p:spPr>
      </p:pic>
      <p:pic>
        <p:nvPicPr>
          <p:cNvPr id="8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2717398" y="2709516"/>
            <a:ext cx="1786251" cy="1197346"/>
          </a:xfrm>
          <a:prstGeom prst="rect">
            <a:avLst/>
          </a:prstGeom>
          <a:noFill/>
        </p:spPr>
      </p:pic>
      <p:pic>
        <p:nvPicPr>
          <p:cNvPr id="9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3365471" y="2781523"/>
            <a:ext cx="1786251" cy="1197346"/>
          </a:xfrm>
          <a:prstGeom prst="rect">
            <a:avLst/>
          </a:prstGeom>
          <a:noFill/>
        </p:spPr>
      </p:pic>
      <p:pic>
        <p:nvPicPr>
          <p:cNvPr id="10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4013542" y="2781523"/>
            <a:ext cx="1786251" cy="119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60"/>
          <a:stretch/>
        </p:blipFill>
        <p:spPr>
          <a:xfrm>
            <a:off x="1979712" y="1484784"/>
            <a:ext cx="5712359" cy="5049958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323528" y="14266"/>
            <a:ext cx="5256584" cy="3672408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Мнут и катают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печи закаляют,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Потом за столом</a:t>
            </a:r>
            <a:r>
              <a:rPr lang="ru-RU" sz="2800" b="1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чайком их попьем.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 Деда Грамотея из страны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АБВГДейки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»!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сергей\Рабочий стол\НВ Чеписова\конверт.JPG">
            <a:hlinkClick r:id="" action="ppaction://noaction">
              <a:snd r:embed="rId2" name="chimes.wav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361" b="25189"/>
          <a:stretch>
            <a:fillRect/>
          </a:stretch>
        </p:blipFill>
        <p:spPr bwMode="auto">
          <a:xfrm>
            <a:off x="1475657" y="1494717"/>
            <a:ext cx="6579256" cy="4310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Титова  М.А\Sund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395536" y="260648"/>
            <a:ext cx="8136904" cy="6264696"/>
          </a:xfrm>
          <a:prstGeom prst="vertic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5656" y="1268760"/>
            <a:ext cx="60486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Дорогие </a:t>
            </a:r>
            <a:r>
              <a:rPr lang="ru-RU" sz="2200" b="1" dirty="0" smtClean="0">
                <a:solidFill>
                  <a:srgbClr val="002060"/>
                </a:solidFill>
              </a:rPr>
              <a:t>дети, подготовительной группы!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r>
              <a:rPr lang="ru-RU" sz="2200" b="1" dirty="0" smtClean="0">
                <a:solidFill>
                  <a:srgbClr val="002060"/>
                </a:solidFill>
              </a:rPr>
              <a:t>        Пишет вам Дед Грамотей из страны </a:t>
            </a:r>
            <a:r>
              <a:rPr lang="ru-RU" sz="2200" b="1" dirty="0" err="1" smtClean="0">
                <a:solidFill>
                  <a:srgbClr val="002060"/>
                </a:solidFill>
              </a:rPr>
              <a:t>АБВГДейка</a:t>
            </a:r>
            <a:r>
              <a:rPr lang="ru-RU" sz="2200" b="1" dirty="0" smtClean="0">
                <a:solidFill>
                  <a:srgbClr val="002060"/>
                </a:solidFill>
              </a:rPr>
              <a:t>! Слышал я, что вы очень любознательные ребята и любите заниматься. Я прислал для вас подарок в сундуке. Но сундучок волшебный, с шестью замками. К каждому замку есть свой ключ. Мои волшебные помощники спрятали ключи у вас в группе. Отгадайте мои загадки и узнаете, где искать ключи. Приложите  ключи к замкам и сундучок откроется! Правда есть еще один секрет! Но об этом вы узнаете позже.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Желаю успехов!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Дед Грамотей.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unduk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25"/>
          <a:stretch>
            <a:fillRect/>
          </a:stretch>
        </p:blipFill>
        <p:spPr>
          <a:xfrm>
            <a:off x="1475655" y="1208224"/>
            <a:ext cx="6005071" cy="4813064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1619672" y="1700808"/>
            <a:ext cx="5904656" cy="4104456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Есть в комнате портрет,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 всем на вас похожий.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Засмейтесь – и в ответ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Он засмеется тоже.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http://www.examiner.com/images/blog/EXID13556/images/Mirr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165" y="4077072"/>
            <a:ext cx="18383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:\ke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88640"/>
            <a:ext cx="2335808" cy="1565721"/>
          </a:xfrm>
          <a:prstGeom prst="rect">
            <a:avLst/>
          </a:prstGeom>
          <a:noFill/>
        </p:spPr>
      </p:pic>
      <p:pic>
        <p:nvPicPr>
          <p:cNvPr id="1026" name="Picture 2" descr="C:\Users\ds25\Pictures\титова\311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667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undu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25"/>
          <a:stretch>
            <a:fillRect/>
          </a:stretch>
        </p:blipFill>
        <p:spPr bwMode="auto">
          <a:xfrm>
            <a:off x="1475655" y="1208224"/>
            <a:ext cx="6005071" cy="48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845190" y="2709517"/>
            <a:ext cx="1786251" cy="119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1619672" y="1700808"/>
            <a:ext cx="5904656" cy="4104456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Не куст, а с листочками,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Не человек, а разговаривает,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Не рубашка, а сшита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http://www.ievfsp.lv/uploads/2012/01/books-clipart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EF"/>
              </a:clrFrom>
              <a:clrTo>
                <a:srgbClr val="F9F9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592" y="299695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Горизонтальный свиток 8"/>
          <p:cNvSpPr/>
          <p:nvPr/>
        </p:nvSpPr>
        <p:spPr>
          <a:xfrm>
            <a:off x="251520" y="1"/>
            <a:ext cx="8568952" cy="6858000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Тает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снег, бегут ручьи,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ветвях сидят врачи.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надо было сказать?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болоте нет дорог..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 кошкам - скок да скок!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Жучка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будку не доела: неохота.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Надоело…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пожелтевшую траву роняет лев свою листву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поляне весной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Вырос зуб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Синеет море перед нами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Летают майки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волнами.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:\ke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612" y="917947"/>
            <a:ext cx="2335808" cy="1565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undu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25"/>
          <a:stretch>
            <a:fillRect/>
          </a:stretch>
        </p:blipFill>
        <p:spPr bwMode="auto">
          <a:xfrm>
            <a:off x="1475655" y="1208224"/>
            <a:ext cx="6005071" cy="48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55576" y="2564904"/>
            <a:ext cx="1786251" cy="1197346"/>
          </a:xfrm>
          <a:prstGeom prst="rect">
            <a:avLst/>
          </a:prstGeom>
          <a:noFill/>
        </p:spPr>
      </p:pic>
      <p:pic>
        <p:nvPicPr>
          <p:cNvPr id="6" name="Picture 4" descr="I:\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06125">
            <a:off x="1421255" y="2709516"/>
            <a:ext cx="1786251" cy="119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411</TotalTime>
  <Words>379</Words>
  <Application>Microsoft Office PowerPoint</Application>
  <PresentationFormat>Экран (4:3)</PresentationFormat>
  <Paragraphs>55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Слайд 1</vt:lpstr>
      <vt:lpstr>«От Деда Грамотея из страны АБВГДейки»!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25</dc:creator>
  <cp:lastModifiedBy>Марина</cp:lastModifiedBy>
  <cp:revision>38</cp:revision>
  <dcterms:modified xsi:type="dcterms:W3CDTF">2018-02-12T04:26:06Z</dcterms:modified>
</cp:coreProperties>
</file>