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447" r:id="rId4"/>
    <p:sldId id="385" r:id="rId5"/>
    <p:sldId id="344" r:id="rId6"/>
    <p:sldId id="461" r:id="rId7"/>
    <p:sldId id="448" r:id="rId8"/>
    <p:sldId id="450" r:id="rId9"/>
    <p:sldId id="462" r:id="rId10"/>
    <p:sldId id="463" r:id="rId11"/>
    <p:sldId id="32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702705-50D2-4FF0-86AC-B087F77B4396}" type="slidenum">
              <a:rPr lang="ru-RU" smtClean="0"/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A4E9571-F547-4947-94E1-74678AC600E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B702705-50D2-4FF0-86AC-B087F77B439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3.png"/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29.png"/><Relationship Id="rId14" Type="http://schemas.openxmlformats.org/officeDocument/2006/relationships/image" Target="../media/image28.png"/><Relationship Id="rId13" Type="http://schemas.openxmlformats.org/officeDocument/2006/relationships/image" Target="../media/image27.png"/><Relationship Id="rId12" Type="http://schemas.openxmlformats.org/officeDocument/2006/relationships/image" Target="../media/image26.png"/><Relationship Id="rId11" Type="http://schemas.openxmlformats.org/officeDocument/2006/relationships/image" Target="../media/image25.png"/><Relationship Id="rId10" Type="http://schemas.openxmlformats.org/officeDocument/2006/relationships/image" Target="../media/image24.png"/><Relationship Id="rId1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0995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№27 «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Путене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Моргаушского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Чувашской Республики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Замещающее содержимое 1" descr="Рисунок1 — копия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920750" y="1737360"/>
            <a:ext cx="3371215" cy="1845310"/>
          </a:xfrm>
          <a:prstGeom prst="rect">
            <a:avLst/>
          </a:prstGeom>
        </p:spPr>
      </p:pic>
      <p:pic>
        <p:nvPicPr>
          <p:cNvPr id="5" name="Замещающее содержимое 4" descr="Рисунок1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1430" y="1430655"/>
            <a:ext cx="6527800" cy="3036570"/>
          </a:xfrm>
          <a:prstGeom prst="rect">
            <a:avLst/>
          </a:prstGeom>
        </p:spPr>
      </p:pic>
      <p:sp>
        <p:nvSpPr>
          <p:cNvPr id="6" name="Текстовое поле 1"/>
          <p:cNvSpPr txBox="1"/>
          <p:nvPr/>
        </p:nvSpPr>
        <p:spPr>
          <a:xfrm>
            <a:off x="1014095" y="3514725"/>
            <a:ext cx="3580130" cy="142748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r>
              <a:rPr lang="en-US" altLang="zh-CN" sz="3600" b="1" kern="10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blurRad="6350" stA="53000" endA="300" endPos="35500" dir="5400000" sy="-90000" algn="bl"/>
                </a:effectLst>
                <a:latin typeface="Times New Roman" panose="020206030504050203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Методическая</a:t>
            </a:r>
            <a:endParaRPr lang="en-US" altLang="zh-CN" sz="3600" b="1" kern="100">
              <a:gradFill>
                <a:gsLst>
                  <a:gs pos="0">
                    <a:srgbClr val="203864"/>
                  </a:gs>
                  <a:gs pos="50000">
                    <a:srgbClr val="4472C4"/>
                  </a:gs>
                  <a:gs pos="100000">
                    <a:srgbClr val="8FAADC"/>
                  </a:gs>
                </a:gsLst>
                <a:lin ang="5400000" scaled="0"/>
              </a:gradFill>
              <a:effectLst>
                <a:glow>
                  <a:srgbClr val="000000"/>
                </a:glow>
                <a:outerShdw sx="0" sy="0">
                  <a:srgbClr val="000000"/>
                </a:outerShdw>
                <a:reflection blurRad="6350" stA="53000" endA="300" endPos="35500" dir="5400000" sy="-90000" algn="bl"/>
              </a:effectLst>
              <a:latin typeface="Times New Roman" panose="020206030504050203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algn="ctr"/>
            <a:r>
              <a:rPr lang="en-US" altLang="zh-CN" sz="3600" b="1" kern="10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blurRad="6350" stA="53000" endA="300" endPos="35500" dir="5400000" sy="-90000" algn="bl"/>
                </a:effectLst>
                <a:latin typeface="Times New Roman" panose="020206030504050203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служба</a:t>
            </a:r>
            <a:r>
              <a:rPr lang="ru-RU" altLang="en-US" sz="3600" b="1" kern="10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blurRad="6350" stA="53000" endA="300" endPos="35500" dir="5400000" sy="-90000" algn="bl"/>
                </a:effectLst>
                <a:latin typeface="Times New Roman" panose="020206030504050203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 ДОУ</a:t>
            </a:r>
            <a:endParaRPr lang="ru-RU" altLang="en-US" sz="3600" b="1" kern="100">
              <a:gradFill>
                <a:gsLst>
                  <a:gs pos="0">
                    <a:srgbClr val="203864"/>
                  </a:gs>
                  <a:gs pos="50000">
                    <a:srgbClr val="4472C4"/>
                  </a:gs>
                  <a:gs pos="100000">
                    <a:srgbClr val="8FAADC"/>
                  </a:gs>
                </a:gsLst>
                <a:lin ang="5400000" scaled="0"/>
              </a:gradFill>
              <a:effectLst>
                <a:glow>
                  <a:srgbClr val="000000"/>
                </a:glow>
                <a:outerShdw sx="0" sy="0">
                  <a:srgbClr val="000000"/>
                </a:outerShdw>
                <a:reflection blurRad="6350" stA="53000" endA="300" endPos="35500" dir="5400000" sy="-90000" algn="bl"/>
              </a:effectLst>
              <a:latin typeface="Times New Roman" panose="020206030504050203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5586730" y="4614545"/>
            <a:ext cx="6096000" cy="17399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-адрес: 429530, Чувашская Республика, Моргаушский район, </a:t>
            </a:r>
            <a:endParaRPr lang="ru-RU" altLang="en-US" sz="1555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село Моргауши, улица Коммунальная, дом 5</a:t>
            </a:r>
            <a:b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-эл. адрес: </a:t>
            </a:r>
            <a:r>
              <a:rPr lang="en-US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putene27@yandex.ru</a:t>
            </a:r>
            <a:br>
              <a:rPr lang="en-US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-контактные данные: 8 (83541) 62-2-19, заведующий ДОУ: Ферапонтова Изабелла Владимировна</a:t>
            </a:r>
            <a:b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-название конкурса: «Лучшая методическая служба - 2023»</a:t>
            </a:r>
            <a:b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-номинация: «Лучшая методическая служба детского сада»</a:t>
            </a:r>
            <a:br>
              <a:rPr lang="ru-RU" altLang="en-US" sz="1555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ru-RU" altLang="en-US" sz="1555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195146" y="1550336"/>
            <a:ext cx="5175297" cy="4952365"/>
            <a:chOff x="859593" y="2356202"/>
            <a:chExt cx="2330824" cy="2231014"/>
          </a:xfrm>
        </p:grpSpPr>
        <p:sp>
          <p:nvSpPr>
            <p:cNvPr id="5" name="Freeform 5"/>
            <p:cNvSpPr/>
            <p:nvPr/>
          </p:nvSpPr>
          <p:spPr bwMode="auto">
            <a:xfrm>
              <a:off x="1627280" y="2824505"/>
              <a:ext cx="537208" cy="381533"/>
            </a:xfrm>
            <a:custGeom>
              <a:avLst/>
              <a:gdLst>
                <a:gd name="T0" fmla="*/ 9 w 55"/>
                <a:gd name="T1" fmla="*/ 0 h 39"/>
                <a:gd name="T2" fmla="*/ 33 w 55"/>
                <a:gd name="T3" fmla="*/ 13 h 39"/>
                <a:gd name="T4" fmla="*/ 54 w 55"/>
                <a:gd name="T5" fmla="*/ 33 h 39"/>
                <a:gd name="T6" fmla="*/ 36 w 55"/>
                <a:gd name="T7" fmla="*/ 39 h 39"/>
                <a:gd name="T8" fmla="*/ 9 w 55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9">
                  <a:moveTo>
                    <a:pt x="9" y="0"/>
                  </a:moveTo>
                  <a:cubicBezTo>
                    <a:pt x="9" y="12"/>
                    <a:pt x="24" y="11"/>
                    <a:pt x="33" y="13"/>
                  </a:cubicBezTo>
                  <a:cubicBezTo>
                    <a:pt x="55" y="18"/>
                    <a:pt x="54" y="33"/>
                    <a:pt x="54" y="33"/>
                  </a:cubicBezTo>
                  <a:cubicBezTo>
                    <a:pt x="54" y="33"/>
                    <a:pt x="47" y="39"/>
                    <a:pt x="36" y="39"/>
                  </a:cubicBezTo>
                  <a:cubicBezTo>
                    <a:pt x="23" y="39"/>
                    <a:pt x="0" y="23"/>
                    <a:pt x="9" y="0"/>
                  </a:cubicBezTo>
                  <a:close/>
                </a:path>
              </a:pathLst>
            </a:custGeom>
            <a:solidFill>
              <a:srgbClr val="30B9EC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2350790" y="2922759"/>
              <a:ext cx="507860" cy="468303"/>
            </a:xfrm>
            <a:custGeom>
              <a:avLst/>
              <a:gdLst>
                <a:gd name="T0" fmla="*/ 42 w 52"/>
                <a:gd name="T1" fmla="*/ 0 h 48"/>
                <a:gd name="T2" fmla="*/ 45 w 52"/>
                <a:gd name="T3" fmla="*/ 31 h 48"/>
                <a:gd name="T4" fmla="*/ 6 w 52"/>
                <a:gd name="T5" fmla="*/ 45 h 48"/>
                <a:gd name="T6" fmla="*/ 5 w 52"/>
                <a:gd name="T7" fmla="*/ 26 h 48"/>
                <a:gd name="T8" fmla="*/ 42 w 52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8">
                  <a:moveTo>
                    <a:pt x="42" y="0"/>
                  </a:moveTo>
                  <a:cubicBezTo>
                    <a:pt x="42" y="0"/>
                    <a:pt x="52" y="20"/>
                    <a:pt x="45" y="31"/>
                  </a:cubicBezTo>
                  <a:cubicBezTo>
                    <a:pt x="34" y="48"/>
                    <a:pt x="23" y="41"/>
                    <a:pt x="6" y="45"/>
                  </a:cubicBezTo>
                  <a:cubicBezTo>
                    <a:pt x="6" y="45"/>
                    <a:pt x="0" y="35"/>
                    <a:pt x="5" y="26"/>
                  </a:cubicBezTo>
                  <a:cubicBezTo>
                    <a:pt x="14" y="10"/>
                    <a:pt x="39" y="15"/>
                    <a:pt x="42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1969256" y="2356202"/>
              <a:ext cx="303695" cy="410882"/>
            </a:xfrm>
            <a:custGeom>
              <a:avLst/>
              <a:gdLst>
                <a:gd name="T0" fmla="*/ 14 w 31"/>
                <a:gd name="T1" fmla="*/ 42 h 42"/>
                <a:gd name="T2" fmla="*/ 29 w 31"/>
                <a:gd name="T3" fmla="*/ 22 h 42"/>
                <a:gd name="T4" fmla="*/ 30 w 31"/>
                <a:gd name="T5" fmla="*/ 0 h 42"/>
                <a:gd name="T6" fmla="*/ 10 w 31"/>
                <a:gd name="T7" fmla="*/ 13 h 42"/>
                <a:gd name="T8" fmla="*/ 14 w 31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4" y="42"/>
                  </a:moveTo>
                  <a:cubicBezTo>
                    <a:pt x="26" y="42"/>
                    <a:pt x="31" y="33"/>
                    <a:pt x="29" y="22"/>
                  </a:cubicBezTo>
                  <a:cubicBezTo>
                    <a:pt x="28" y="13"/>
                    <a:pt x="25" y="8"/>
                    <a:pt x="30" y="0"/>
                  </a:cubicBezTo>
                  <a:cubicBezTo>
                    <a:pt x="30" y="0"/>
                    <a:pt x="16" y="2"/>
                    <a:pt x="10" y="13"/>
                  </a:cubicBezTo>
                  <a:cubicBezTo>
                    <a:pt x="0" y="31"/>
                    <a:pt x="14" y="42"/>
                    <a:pt x="14" y="42"/>
                  </a:cubicBezTo>
                  <a:close/>
                </a:path>
              </a:pathLst>
            </a:custGeom>
            <a:solidFill>
              <a:srgbClr val="8EC83E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380138" y="3791736"/>
              <a:ext cx="234789" cy="234789"/>
            </a:xfrm>
            <a:prstGeom prst="ellipse">
              <a:avLst/>
            </a:prstGeom>
            <a:solidFill>
              <a:srgbClr val="FFFFFF">
                <a:lumMod val="6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2027954" y="3772595"/>
              <a:ext cx="322835" cy="321560"/>
            </a:xfrm>
            <a:prstGeom prst="ellipse">
              <a:avLst/>
            </a:prstGeom>
            <a:solidFill>
              <a:srgbClr val="FFFFFF">
                <a:lumMod val="6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2233395" y="3743247"/>
              <a:ext cx="195232" cy="185025"/>
            </a:xfrm>
            <a:prstGeom prst="ellipse">
              <a:avLst/>
            </a:prstGeom>
            <a:solidFill>
              <a:srgbClr val="000000">
                <a:lumMod val="75000"/>
                <a:lumOff val="2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2243603" y="3782803"/>
              <a:ext cx="185024" cy="185025"/>
            </a:xfrm>
            <a:prstGeom prst="ellipse">
              <a:avLst/>
            </a:prstGeom>
            <a:solidFill>
              <a:srgbClr val="FFFFFF">
                <a:lumMod val="6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243603" y="3879782"/>
              <a:ext cx="195232" cy="195233"/>
            </a:xfrm>
            <a:prstGeom prst="ellipse">
              <a:avLst/>
            </a:prstGeom>
            <a:solidFill>
              <a:srgbClr val="FFFFFF">
                <a:lumMod val="6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1960325" y="3889990"/>
              <a:ext cx="185024" cy="195233"/>
            </a:xfrm>
            <a:prstGeom prst="ellipse">
              <a:avLst/>
            </a:prstGeom>
            <a:solidFill>
              <a:srgbClr val="FFFFFF">
                <a:lumMod val="6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832722" y="3821084"/>
              <a:ext cx="224581" cy="224581"/>
            </a:xfrm>
            <a:prstGeom prst="ellipse">
              <a:avLst/>
            </a:prstGeom>
            <a:solidFill>
              <a:srgbClr val="FFFFFF">
                <a:lumMod val="6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960325" y="3733039"/>
              <a:ext cx="185024" cy="176092"/>
            </a:xfrm>
            <a:prstGeom prst="ellipse">
              <a:avLst/>
            </a:prstGeom>
            <a:solidFill>
              <a:srgbClr val="FFFFFF">
                <a:lumMod val="6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1744675" y="3919339"/>
              <a:ext cx="176092" cy="174816"/>
            </a:xfrm>
            <a:prstGeom prst="ellipse">
              <a:avLst/>
            </a:prstGeom>
            <a:solidFill>
              <a:srgbClr val="FFFFFF">
                <a:lumMod val="6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7" name="Freeform 24"/>
            <p:cNvSpPr/>
            <p:nvPr/>
          </p:nvSpPr>
          <p:spPr bwMode="auto">
            <a:xfrm>
              <a:off x="1051791" y="3703690"/>
              <a:ext cx="2138626" cy="585698"/>
            </a:xfrm>
            <a:custGeom>
              <a:avLst/>
              <a:gdLst>
                <a:gd name="T0" fmla="*/ 14 w 219"/>
                <a:gd name="T1" fmla="*/ 60 h 60"/>
                <a:gd name="T2" fmla="*/ 129 w 219"/>
                <a:gd name="T3" fmla="*/ 60 h 60"/>
                <a:gd name="T4" fmla="*/ 209 w 219"/>
                <a:gd name="T5" fmla="*/ 27 h 60"/>
                <a:gd name="T6" fmla="*/ 216 w 219"/>
                <a:gd name="T7" fmla="*/ 10 h 60"/>
                <a:gd name="T8" fmla="*/ 198 w 219"/>
                <a:gd name="T9" fmla="*/ 3 h 60"/>
                <a:gd name="T10" fmla="*/ 124 w 219"/>
                <a:gd name="T11" fmla="*/ 34 h 60"/>
                <a:gd name="T12" fmla="*/ 14 w 219"/>
                <a:gd name="T13" fmla="*/ 34 h 60"/>
                <a:gd name="T14" fmla="*/ 0 w 219"/>
                <a:gd name="T15" fmla="*/ 47 h 60"/>
                <a:gd name="T16" fmla="*/ 14 w 219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60">
                  <a:moveTo>
                    <a:pt x="14" y="60"/>
                  </a:moveTo>
                  <a:cubicBezTo>
                    <a:pt x="129" y="60"/>
                    <a:pt x="129" y="60"/>
                    <a:pt x="129" y="60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15" y="25"/>
                    <a:pt x="219" y="17"/>
                    <a:pt x="216" y="10"/>
                  </a:cubicBezTo>
                  <a:cubicBezTo>
                    <a:pt x="213" y="3"/>
                    <a:pt x="205" y="0"/>
                    <a:pt x="198" y="3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6" y="34"/>
                    <a:pt x="0" y="40"/>
                    <a:pt x="0" y="47"/>
                  </a:cubicBezTo>
                  <a:cubicBezTo>
                    <a:pt x="0" y="54"/>
                    <a:pt x="6" y="60"/>
                    <a:pt x="14" y="60"/>
                  </a:cubicBez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1060723" y="3674341"/>
              <a:ext cx="948090" cy="586974"/>
            </a:xfrm>
            <a:custGeom>
              <a:avLst/>
              <a:gdLst>
                <a:gd name="T0" fmla="*/ 15 w 97"/>
                <a:gd name="T1" fmla="*/ 60 h 60"/>
                <a:gd name="T2" fmla="*/ 20 w 97"/>
                <a:gd name="T3" fmla="*/ 59 h 60"/>
                <a:gd name="T4" fmla="*/ 88 w 97"/>
                <a:gd name="T5" fmla="*/ 27 h 60"/>
                <a:gd name="T6" fmla="*/ 94 w 97"/>
                <a:gd name="T7" fmla="*/ 9 h 60"/>
                <a:gd name="T8" fmla="*/ 76 w 97"/>
                <a:gd name="T9" fmla="*/ 3 h 60"/>
                <a:gd name="T10" fmla="*/ 10 w 97"/>
                <a:gd name="T11" fmla="*/ 35 h 60"/>
                <a:gd name="T12" fmla="*/ 3 w 97"/>
                <a:gd name="T13" fmla="*/ 52 h 60"/>
                <a:gd name="T14" fmla="*/ 15 w 97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60">
                  <a:moveTo>
                    <a:pt x="15" y="60"/>
                  </a:moveTo>
                  <a:cubicBezTo>
                    <a:pt x="17" y="60"/>
                    <a:pt x="19" y="60"/>
                    <a:pt x="20" y="59"/>
                  </a:cubicBezTo>
                  <a:cubicBezTo>
                    <a:pt x="46" y="49"/>
                    <a:pt x="87" y="28"/>
                    <a:pt x="88" y="27"/>
                  </a:cubicBezTo>
                  <a:cubicBezTo>
                    <a:pt x="95" y="24"/>
                    <a:pt x="97" y="16"/>
                    <a:pt x="94" y="9"/>
                  </a:cubicBezTo>
                  <a:cubicBezTo>
                    <a:pt x="91" y="2"/>
                    <a:pt x="83" y="0"/>
                    <a:pt x="76" y="3"/>
                  </a:cubicBezTo>
                  <a:cubicBezTo>
                    <a:pt x="76" y="3"/>
                    <a:pt x="34" y="25"/>
                    <a:pt x="10" y="35"/>
                  </a:cubicBezTo>
                  <a:cubicBezTo>
                    <a:pt x="3" y="38"/>
                    <a:pt x="0" y="45"/>
                    <a:pt x="3" y="52"/>
                  </a:cubicBezTo>
                  <a:cubicBezTo>
                    <a:pt x="5" y="57"/>
                    <a:pt x="10" y="60"/>
                    <a:pt x="15" y="60"/>
                  </a:cubicBez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859593" y="3948721"/>
              <a:ext cx="865972" cy="638495"/>
            </a:xfrm>
            <a:custGeom>
              <a:avLst/>
              <a:gdLst>
                <a:gd name="T0" fmla="*/ 48 w 101"/>
                <a:gd name="T1" fmla="*/ 3 h 76"/>
                <a:gd name="T2" fmla="*/ 22 w 101"/>
                <a:gd name="T3" fmla="*/ 18 h 76"/>
                <a:gd name="T4" fmla="*/ 0 w 101"/>
                <a:gd name="T5" fmla="*/ 50 h 76"/>
                <a:gd name="T6" fmla="*/ 49 w 101"/>
                <a:gd name="T7" fmla="*/ 76 h 76"/>
                <a:gd name="T8" fmla="*/ 75 w 101"/>
                <a:gd name="T9" fmla="*/ 32 h 76"/>
                <a:gd name="T10" fmla="*/ 84 w 101"/>
                <a:gd name="T11" fmla="*/ 20 h 76"/>
                <a:gd name="T12" fmla="*/ 65 w 101"/>
                <a:gd name="T13" fmla="*/ 22 h 76"/>
                <a:gd name="T14" fmla="*/ 48 w 101"/>
                <a:gd name="T15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76">
                  <a:moveTo>
                    <a:pt x="48" y="3"/>
                  </a:moveTo>
                  <a:cubicBezTo>
                    <a:pt x="48" y="3"/>
                    <a:pt x="36" y="0"/>
                    <a:pt x="22" y="18"/>
                  </a:cubicBezTo>
                  <a:cubicBezTo>
                    <a:pt x="15" y="26"/>
                    <a:pt x="7" y="38"/>
                    <a:pt x="0" y="50"/>
                  </a:cubicBezTo>
                  <a:cubicBezTo>
                    <a:pt x="18" y="66"/>
                    <a:pt x="49" y="76"/>
                    <a:pt x="49" y="7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101" y="20"/>
                    <a:pt x="84" y="20"/>
                  </a:cubicBezTo>
                  <a:cubicBezTo>
                    <a:pt x="77" y="20"/>
                    <a:pt x="59" y="22"/>
                    <a:pt x="65" y="22"/>
                  </a:cubicBezTo>
                  <a:cubicBezTo>
                    <a:pt x="75" y="22"/>
                    <a:pt x="72" y="3"/>
                    <a:pt x="48" y="3"/>
                  </a:cubicBezTo>
                  <a:close/>
                </a:path>
              </a:pathLst>
            </a:custGeom>
            <a:solidFill>
              <a:srgbClr val="FFFFFF">
                <a:lumMod val="75000"/>
              </a:srgb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</a:endParaRPr>
            </a:p>
          </p:txBody>
        </p:sp>
        <p:sp>
          <p:nvSpPr>
            <p:cNvPr id="20" name="任意多边形 28"/>
            <p:cNvSpPr/>
            <p:nvPr/>
          </p:nvSpPr>
          <p:spPr>
            <a:xfrm>
              <a:off x="1908007" y="2496564"/>
              <a:ext cx="854940" cy="1324519"/>
            </a:xfrm>
            <a:custGeom>
              <a:avLst/>
              <a:gdLst>
                <a:gd name="connsiteX0" fmla="*/ 384175 w 1063625"/>
                <a:gd name="connsiteY0" fmla="*/ 1076325 h 1092200"/>
                <a:gd name="connsiteX1" fmla="*/ 409575 w 1063625"/>
                <a:gd name="connsiteY1" fmla="*/ 276225 h 1092200"/>
                <a:gd name="connsiteX2" fmla="*/ 0 w 1063625"/>
                <a:gd name="connsiteY2" fmla="*/ 127000 h 1092200"/>
                <a:gd name="connsiteX3" fmla="*/ 390525 w 1063625"/>
                <a:gd name="connsiteY3" fmla="*/ 231775 h 1092200"/>
                <a:gd name="connsiteX4" fmla="*/ 317500 w 1063625"/>
                <a:gd name="connsiteY4" fmla="*/ 0 h 1092200"/>
                <a:gd name="connsiteX5" fmla="*/ 527050 w 1063625"/>
                <a:gd name="connsiteY5" fmla="*/ 571500 h 1092200"/>
                <a:gd name="connsiteX6" fmla="*/ 1063625 w 1063625"/>
                <a:gd name="connsiteY6" fmla="*/ 114300 h 1092200"/>
                <a:gd name="connsiteX7" fmla="*/ 536575 w 1063625"/>
                <a:gd name="connsiteY7" fmla="*/ 631825 h 1092200"/>
                <a:gd name="connsiteX8" fmla="*/ 476250 w 1063625"/>
                <a:gd name="connsiteY8" fmla="*/ 1092200 h 1092200"/>
                <a:gd name="connsiteX9" fmla="*/ 384175 w 1063625"/>
                <a:gd name="connsiteY9" fmla="*/ 1076325 h 1092200"/>
                <a:gd name="connsiteX0-1" fmla="*/ 384175 w 1063625"/>
                <a:gd name="connsiteY0-2" fmla="*/ 1631950 h 1647825"/>
                <a:gd name="connsiteX1-3" fmla="*/ 409575 w 1063625"/>
                <a:gd name="connsiteY1-4" fmla="*/ 831850 h 1647825"/>
                <a:gd name="connsiteX2-5" fmla="*/ 0 w 1063625"/>
                <a:gd name="connsiteY2-6" fmla="*/ 682625 h 1647825"/>
                <a:gd name="connsiteX3-7" fmla="*/ 390525 w 1063625"/>
                <a:gd name="connsiteY3-8" fmla="*/ 787400 h 1647825"/>
                <a:gd name="connsiteX4-9" fmla="*/ 292100 w 1063625"/>
                <a:gd name="connsiteY4-10" fmla="*/ 0 h 1647825"/>
                <a:gd name="connsiteX5-11" fmla="*/ 527050 w 1063625"/>
                <a:gd name="connsiteY5-12" fmla="*/ 1127125 h 1647825"/>
                <a:gd name="connsiteX6-13" fmla="*/ 1063625 w 1063625"/>
                <a:gd name="connsiteY6-14" fmla="*/ 669925 h 1647825"/>
                <a:gd name="connsiteX7-15" fmla="*/ 536575 w 1063625"/>
                <a:gd name="connsiteY7-16" fmla="*/ 1187450 h 1647825"/>
                <a:gd name="connsiteX8-17" fmla="*/ 476250 w 1063625"/>
                <a:gd name="connsiteY8-18" fmla="*/ 1647825 h 1647825"/>
                <a:gd name="connsiteX9-19" fmla="*/ 384175 w 1063625"/>
                <a:gd name="connsiteY9-20" fmla="*/ 1631950 h 1647825"/>
                <a:gd name="connsiteX0-21" fmla="*/ 384175 w 1063625"/>
                <a:gd name="connsiteY0-22" fmla="*/ 1631950 h 1647825"/>
                <a:gd name="connsiteX1-23" fmla="*/ 409575 w 1063625"/>
                <a:gd name="connsiteY1-24" fmla="*/ 831850 h 1647825"/>
                <a:gd name="connsiteX2-25" fmla="*/ 0 w 1063625"/>
                <a:gd name="connsiteY2-26" fmla="*/ 682625 h 1647825"/>
                <a:gd name="connsiteX3-27" fmla="*/ 390525 w 1063625"/>
                <a:gd name="connsiteY3-28" fmla="*/ 787400 h 1647825"/>
                <a:gd name="connsiteX4-29" fmla="*/ 292100 w 1063625"/>
                <a:gd name="connsiteY4-30" fmla="*/ 0 h 1647825"/>
                <a:gd name="connsiteX5-31" fmla="*/ 527050 w 1063625"/>
                <a:gd name="connsiteY5-32" fmla="*/ 1127125 h 1647825"/>
                <a:gd name="connsiteX6-33" fmla="*/ 1063625 w 1063625"/>
                <a:gd name="connsiteY6-34" fmla="*/ 669925 h 1647825"/>
                <a:gd name="connsiteX7-35" fmla="*/ 536575 w 1063625"/>
                <a:gd name="connsiteY7-36" fmla="*/ 1187450 h 1647825"/>
                <a:gd name="connsiteX8-37" fmla="*/ 476250 w 1063625"/>
                <a:gd name="connsiteY8-38" fmla="*/ 1647825 h 1647825"/>
                <a:gd name="connsiteX9-39" fmla="*/ 384175 w 1063625"/>
                <a:gd name="connsiteY9-40" fmla="*/ 1631950 h 1647825"/>
                <a:gd name="connsiteX0-41" fmla="*/ 384175 w 1063625"/>
                <a:gd name="connsiteY0-42" fmla="*/ 1631950 h 1647825"/>
                <a:gd name="connsiteX1-43" fmla="*/ 409575 w 1063625"/>
                <a:gd name="connsiteY1-44" fmla="*/ 831850 h 1647825"/>
                <a:gd name="connsiteX2-45" fmla="*/ 0 w 1063625"/>
                <a:gd name="connsiteY2-46" fmla="*/ 682625 h 1647825"/>
                <a:gd name="connsiteX3-47" fmla="*/ 390525 w 1063625"/>
                <a:gd name="connsiteY3-48" fmla="*/ 787400 h 1647825"/>
                <a:gd name="connsiteX4-49" fmla="*/ 292100 w 1063625"/>
                <a:gd name="connsiteY4-50" fmla="*/ 0 h 1647825"/>
                <a:gd name="connsiteX5-51" fmla="*/ 527050 w 1063625"/>
                <a:gd name="connsiteY5-52" fmla="*/ 1127125 h 1647825"/>
                <a:gd name="connsiteX6-53" fmla="*/ 1063625 w 1063625"/>
                <a:gd name="connsiteY6-54" fmla="*/ 669925 h 1647825"/>
                <a:gd name="connsiteX7-55" fmla="*/ 536575 w 1063625"/>
                <a:gd name="connsiteY7-56" fmla="*/ 1187450 h 1647825"/>
                <a:gd name="connsiteX8-57" fmla="*/ 476250 w 1063625"/>
                <a:gd name="connsiteY8-58" fmla="*/ 1647825 h 1647825"/>
                <a:gd name="connsiteX9-59" fmla="*/ 384175 w 1063625"/>
                <a:gd name="connsiteY9-60" fmla="*/ 1631950 h 1647825"/>
                <a:gd name="connsiteX0-61" fmla="*/ 384175 w 1063625"/>
                <a:gd name="connsiteY0-62" fmla="*/ 1631950 h 1647825"/>
                <a:gd name="connsiteX1-63" fmla="*/ 409575 w 1063625"/>
                <a:gd name="connsiteY1-64" fmla="*/ 831850 h 1647825"/>
                <a:gd name="connsiteX2-65" fmla="*/ 0 w 1063625"/>
                <a:gd name="connsiteY2-66" fmla="*/ 682625 h 1647825"/>
                <a:gd name="connsiteX3-67" fmla="*/ 390525 w 1063625"/>
                <a:gd name="connsiteY3-68" fmla="*/ 787400 h 1647825"/>
                <a:gd name="connsiteX4-69" fmla="*/ 292100 w 1063625"/>
                <a:gd name="connsiteY4-70" fmla="*/ 0 h 1647825"/>
                <a:gd name="connsiteX5-71" fmla="*/ 527050 w 1063625"/>
                <a:gd name="connsiteY5-72" fmla="*/ 1127125 h 1647825"/>
                <a:gd name="connsiteX6-73" fmla="*/ 1063625 w 1063625"/>
                <a:gd name="connsiteY6-74" fmla="*/ 669925 h 1647825"/>
                <a:gd name="connsiteX7-75" fmla="*/ 536575 w 1063625"/>
                <a:gd name="connsiteY7-76" fmla="*/ 1187450 h 1647825"/>
                <a:gd name="connsiteX8-77" fmla="*/ 476250 w 1063625"/>
                <a:gd name="connsiteY8-78" fmla="*/ 1647825 h 1647825"/>
                <a:gd name="connsiteX9-79" fmla="*/ 384175 w 1063625"/>
                <a:gd name="connsiteY9-80" fmla="*/ 1631950 h 1647825"/>
                <a:gd name="connsiteX0-81" fmla="*/ 384175 w 1063625"/>
                <a:gd name="connsiteY0-82" fmla="*/ 1631950 h 1647825"/>
                <a:gd name="connsiteX1-83" fmla="*/ 409575 w 1063625"/>
                <a:gd name="connsiteY1-84" fmla="*/ 831850 h 1647825"/>
                <a:gd name="connsiteX2-85" fmla="*/ 0 w 1063625"/>
                <a:gd name="connsiteY2-86" fmla="*/ 682625 h 1647825"/>
                <a:gd name="connsiteX3-87" fmla="*/ 390525 w 1063625"/>
                <a:gd name="connsiteY3-88" fmla="*/ 787400 h 1647825"/>
                <a:gd name="connsiteX4-89" fmla="*/ 292100 w 1063625"/>
                <a:gd name="connsiteY4-90" fmla="*/ 0 h 1647825"/>
                <a:gd name="connsiteX5-91" fmla="*/ 527050 w 1063625"/>
                <a:gd name="connsiteY5-92" fmla="*/ 1127125 h 1647825"/>
                <a:gd name="connsiteX6-93" fmla="*/ 1063625 w 1063625"/>
                <a:gd name="connsiteY6-94" fmla="*/ 669925 h 1647825"/>
                <a:gd name="connsiteX7-95" fmla="*/ 536575 w 1063625"/>
                <a:gd name="connsiteY7-96" fmla="*/ 1187450 h 1647825"/>
                <a:gd name="connsiteX8-97" fmla="*/ 476250 w 1063625"/>
                <a:gd name="connsiteY8-98" fmla="*/ 1647825 h 1647825"/>
                <a:gd name="connsiteX9-99" fmla="*/ 384175 w 1063625"/>
                <a:gd name="connsiteY9-100" fmla="*/ 1631950 h 1647825"/>
                <a:gd name="connsiteX0-101" fmla="*/ 384175 w 1063625"/>
                <a:gd name="connsiteY0-102" fmla="*/ 1631950 h 1647825"/>
                <a:gd name="connsiteX1-103" fmla="*/ 409575 w 1063625"/>
                <a:gd name="connsiteY1-104" fmla="*/ 831850 h 1647825"/>
                <a:gd name="connsiteX2-105" fmla="*/ 0 w 1063625"/>
                <a:gd name="connsiteY2-106" fmla="*/ 682625 h 1647825"/>
                <a:gd name="connsiteX3-107" fmla="*/ 390525 w 1063625"/>
                <a:gd name="connsiteY3-108" fmla="*/ 787400 h 1647825"/>
                <a:gd name="connsiteX4-109" fmla="*/ 292100 w 1063625"/>
                <a:gd name="connsiteY4-110" fmla="*/ 0 h 1647825"/>
                <a:gd name="connsiteX5-111" fmla="*/ 527050 w 1063625"/>
                <a:gd name="connsiteY5-112" fmla="*/ 1127125 h 1647825"/>
                <a:gd name="connsiteX6-113" fmla="*/ 1063625 w 1063625"/>
                <a:gd name="connsiteY6-114" fmla="*/ 669925 h 1647825"/>
                <a:gd name="connsiteX7-115" fmla="*/ 536575 w 1063625"/>
                <a:gd name="connsiteY7-116" fmla="*/ 1187450 h 1647825"/>
                <a:gd name="connsiteX8-117" fmla="*/ 476250 w 1063625"/>
                <a:gd name="connsiteY8-118" fmla="*/ 1647825 h 1647825"/>
                <a:gd name="connsiteX9-119" fmla="*/ 384175 w 1063625"/>
                <a:gd name="connsiteY9-120" fmla="*/ 1631950 h 1647825"/>
                <a:gd name="connsiteX0-121" fmla="*/ 384175 w 1063625"/>
                <a:gd name="connsiteY0-122" fmla="*/ 1631950 h 1647825"/>
                <a:gd name="connsiteX1-123" fmla="*/ 409575 w 1063625"/>
                <a:gd name="connsiteY1-124" fmla="*/ 831850 h 1647825"/>
                <a:gd name="connsiteX2-125" fmla="*/ 0 w 1063625"/>
                <a:gd name="connsiteY2-126" fmla="*/ 682625 h 1647825"/>
                <a:gd name="connsiteX3-127" fmla="*/ 390525 w 1063625"/>
                <a:gd name="connsiteY3-128" fmla="*/ 787400 h 1647825"/>
                <a:gd name="connsiteX4-129" fmla="*/ 292100 w 1063625"/>
                <a:gd name="connsiteY4-130" fmla="*/ 0 h 1647825"/>
                <a:gd name="connsiteX5-131" fmla="*/ 527050 w 1063625"/>
                <a:gd name="connsiteY5-132" fmla="*/ 1127125 h 1647825"/>
                <a:gd name="connsiteX6-133" fmla="*/ 1063625 w 1063625"/>
                <a:gd name="connsiteY6-134" fmla="*/ 669925 h 1647825"/>
                <a:gd name="connsiteX7-135" fmla="*/ 536575 w 1063625"/>
                <a:gd name="connsiteY7-136" fmla="*/ 1187450 h 1647825"/>
                <a:gd name="connsiteX8-137" fmla="*/ 476250 w 1063625"/>
                <a:gd name="connsiteY8-138" fmla="*/ 1647825 h 1647825"/>
                <a:gd name="connsiteX9-139" fmla="*/ 384175 w 1063625"/>
                <a:gd name="connsiteY9-140" fmla="*/ 1631950 h 1647825"/>
                <a:gd name="connsiteX0-141" fmla="*/ 384175 w 1063625"/>
                <a:gd name="connsiteY0-142" fmla="*/ 1631950 h 1647825"/>
                <a:gd name="connsiteX1-143" fmla="*/ 409575 w 1063625"/>
                <a:gd name="connsiteY1-144" fmla="*/ 831850 h 1647825"/>
                <a:gd name="connsiteX2-145" fmla="*/ 0 w 1063625"/>
                <a:gd name="connsiteY2-146" fmla="*/ 682625 h 1647825"/>
                <a:gd name="connsiteX3-147" fmla="*/ 390525 w 1063625"/>
                <a:gd name="connsiteY3-148" fmla="*/ 787400 h 1647825"/>
                <a:gd name="connsiteX4-149" fmla="*/ 292100 w 1063625"/>
                <a:gd name="connsiteY4-150" fmla="*/ 0 h 1647825"/>
                <a:gd name="connsiteX5-151" fmla="*/ 527050 w 1063625"/>
                <a:gd name="connsiteY5-152" fmla="*/ 1127125 h 1647825"/>
                <a:gd name="connsiteX6-153" fmla="*/ 1063625 w 1063625"/>
                <a:gd name="connsiteY6-154" fmla="*/ 669925 h 1647825"/>
                <a:gd name="connsiteX7-155" fmla="*/ 536575 w 1063625"/>
                <a:gd name="connsiteY7-156" fmla="*/ 1187450 h 1647825"/>
                <a:gd name="connsiteX8-157" fmla="*/ 476250 w 1063625"/>
                <a:gd name="connsiteY8-158" fmla="*/ 1647825 h 1647825"/>
                <a:gd name="connsiteX9-159" fmla="*/ 384175 w 1063625"/>
                <a:gd name="connsiteY9-160" fmla="*/ 1631950 h 1647825"/>
                <a:gd name="connsiteX0-161" fmla="*/ 384175 w 1063625"/>
                <a:gd name="connsiteY0-162" fmla="*/ 1631950 h 1647825"/>
                <a:gd name="connsiteX1-163" fmla="*/ 409575 w 1063625"/>
                <a:gd name="connsiteY1-164" fmla="*/ 831850 h 1647825"/>
                <a:gd name="connsiteX2-165" fmla="*/ 0 w 1063625"/>
                <a:gd name="connsiteY2-166" fmla="*/ 682625 h 1647825"/>
                <a:gd name="connsiteX3-167" fmla="*/ 390525 w 1063625"/>
                <a:gd name="connsiteY3-168" fmla="*/ 787400 h 1647825"/>
                <a:gd name="connsiteX4-169" fmla="*/ 292100 w 1063625"/>
                <a:gd name="connsiteY4-170" fmla="*/ 0 h 1647825"/>
                <a:gd name="connsiteX5-171" fmla="*/ 527050 w 1063625"/>
                <a:gd name="connsiteY5-172" fmla="*/ 1127125 h 1647825"/>
                <a:gd name="connsiteX6-173" fmla="*/ 1063625 w 1063625"/>
                <a:gd name="connsiteY6-174" fmla="*/ 669925 h 1647825"/>
                <a:gd name="connsiteX7-175" fmla="*/ 536575 w 1063625"/>
                <a:gd name="connsiteY7-176" fmla="*/ 1187450 h 1647825"/>
                <a:gd name="connsiteX8-177" fmla="*/ 476250 w 1063625"/>
                <a:gd name="connsiteY8-178" fmla="*/ 1647825 h 1647825"/>
                <a:gd name="connsiteX9-179" fmla="*/ 384175 w 1063625"/>
                <a:gd name="connsiteY9-180" fmla="*/ 1631950 h 1647825"/>
                <a:gd name="connsiteX0-181" fmla="*/ 384175 w 1063625"/>
                <a:gd name="connsiteY0-182" fmla="*/ 1631950 h 1647825"/>
                <a:gd name="connsiteX1-183" fmla="*/ 409575 w 1063625"/>
                <a:gd name="connsiteY1-184" fmla="*/ 831850 h 1647825"/>
                <a:gd name="connsiteX2-185" fmla="*/ 0 w 1063625"/>
                <a:gd name="connsiteY2-186" fmla="*/ 682625 h 1647825"/>
                <a:gd name="connsiteX3-187" fmla="*/ 390525 w 1063625"/>
                <a:gd name="connsiteY3-188" fmla="*/ 787400 h 1647825"/>
                <a:gd name="connsiteX4-189" fmla="*/ 292100 w 1063625"/>
                <a:gd name="connsiteY4-190" fmla="*/ 0 h 1647825"/>
                <a:gd name="connsiteX5-191" fmla="*/ 527050 w 1063625"/>
                <a:gd name="connsiteY5-192" fmla="*/ 1127125 h 1647825"/>
                <a:gd name="connsiteX6-193" fmla="*/ 1063625 w 1063625"/>
                <a:gd name="connsiteY6-194" fmla="*/ 669925 h 1647825"/>
                <a:gd name="connsiteX7-195" fmla="*/ 536575 w 1063625"/>
                <a:gd name="connsiteY7-196" fmla="*/ 1187450 h 1647825"/>
                <a:gd name="connsiteX8-197" fmla="*/ 476250 w 1063625"/>
                <a:gd name="connsiteY8-198" fmla="*/ 1647825 h 1647825"/>
                <a:gd name="connsiteX9-199" fmla="*/ 384175 w 1063625"/>
                <a:gd name="connsiteY9-200" fmla="*/ 1631950 h 1647825"/>
                <a:gd name="connsiteX0-201" fmla="*/ 384175 w 1063625"/>
                <a:gd name="connsiteY0-202" fmla="*/ 1631950 h 1647825"/>
                <a:gd name="connsiteX1-203" fmla="*/ 409575 w 1063625"/>
                <a:gd name="connsiteY1-204" fmla="*/ 831850 h 1647825"/>
                <a:gd name="connsiteX2-205" fmla="*/ 0 w 1063625"/>
                <a:gd name="connsiteY2-206" fmla="*/ 682625 h 1647825"/>
                <a:gd name="connsiteX3-207" fmla="*/ 390525 w 1063625"/>
                <a:gd name="connsiteY3-208" fmla="*/ 787400 h 1647825"/>
                <a:gd name="connsiteX4-209" fmla="*/ 292100 w 1063625"/>
                <a:gd name="connsiteY4-210" fmla="*/ 0 h 1647825"/>
                <a:gd name="connsiteX5-211" fmla="*/ 527050 w 1063625"/>
                <a:gd name="connsiteY5-212" fmla="*/ 1127125 h 1647825"/>
                <a:gd name="connsiteX6-213" fmla="*/ 1063625 w 1063625"/>
                <a:gd name="connsiteY6-214" fmla="*/ 669925 h 1647825"/>
                <a:gd name="connsiteX7-215" fmla="*/ 536575 w 1063625"/>
                <a:gd name="connsiteY7-216" fmla="*/ 1187450 h 1647825"/>
                <a:gd name="connsiteX8-217" fmla="*/ 476250 w 1063625"/>
                <a:gd name="connsiteY8-218" fmla="*/ 1647825 h 1647825"/>
                <a:gd name="connsiteX9-219" fmla="*/ 384175 w 1063625"/>
                <a:gd name="connsiteY9-220" fmla="*/ 1631950 h 1647825"/>
                <a:gd name="connsiteX0-221" fmla="*/ 384175 w 1063625"/>
                <a:gd name="connsiteY0-222" fmla="*/ 1631950 h 1647825"/>
                <a:gd name="connsiteX1-223" fmla="*/ 409575 w 1063625"/>
                <a:gd name="connsiteY1-224" fmla="*/ 831850 h 1647825"/>
                <a:gd name="connsiteX2-225" fmla="*/ 0 w 1063625"/>
                <a:gd name="connsiteY2-226" fmla="*/ 682625 h 1647825"/>
                <a:gd name="connsiteX3-227" fmla="*/ 390525 w 1063625"/>
                <a:gd name="connsiteY3-228" fmla="*/ 787400 h 1647825"/>
                <a:gd name="connsiteX4-229" fmla="*/ 292100 w 1063625"/>
                <a:gd name="connsiteY4-230" fmla="*/ 0 h 1647825"/>
                <a:gd name="connsiteX5-231" fmla="*/ 527050 w 1063625"/>
                <a:gd name="connsiteY5-232" fmla="*/ 1127125 h 1647825"/>
                <a:gd name="connsiteX6-233" fmla="*/ 1063625 w 1063625"/>
                <a:gd name="connsiteY6-234" fmla="*/ 669925 h 1647825"/>
                <a:gd name="connsiteX7-235" fmla="*/ 536575 w 1063625"/>
                <a:gd name="connsiteY7-236" fmla="*/ 1187450 h 1647825"/>
                <a:gd name="connsiteX8-237" fmla="*/ 476250 w 1063625"/>
                <a:gd name="connsiteY8-238" fmla="*/ 1647825 h 1647825"/>
                <a:gd name="connsiteX9-239" fmla="*/ 384175 w 1063625"/>
                <a:gd name="connsiteY9-240" fmla="*/ 1631950 h 1647825"/>
                <a:gd name="connsiteX0-241" fmla="*/ 384175 w 1063625"/>
                <a:gd name="connsiteY0-242" fmla="*/ 1631950 h 1647825"/>
                <a:gd name="connsiteX1-243" fmla="*/ 409575 w 1063625"/>
                <a:gd name="connsiteY1-244" fmla="*/ 831850 h 1647825"/>
                <a:gd name="connsiteX2-245" fmla="*/ 0 w 1063625"/>
                <a:gd name="connsiteY2-246" fmla="*/ 682625 h 1647825"/>
                <a:gd name="connsiteX3-247" fmla="*/ 390525 w 1063625"/>
                <a:gd name="connsiteY3-248" fmla="*/ 787400 h 1647825"/>
                <a:gd name="connsiteX4-249" fmla="*/ 292100 w 1063625"/>
                <a:gd name="connsiteY4-250" fmla="*/ 0 h 1647825"/>
                <a:gd name="connsiteX5-251" fmla="*/ 527050 w 1063625"/>
                <a:gd name="connsiteY5-252" fmla="*/ 1127125 h 1647825"/>
                <a:gd name="connsiteX6-253" fmla="*/ 1063625 w 1063625"/>
                <a:gd name="connsiteY6-254" fmla="*/ 669925 h 1647825"/>
                <a:gd name="connsiteX7-255" fmla="*/ 536575 w 1063625"/>
                <a:gd name="connsiteY7-256" fmla="*/ 1187450 h 1647825"/>
                <a:gd name="connsiteX8-257" fmla="*/ 476250 w 1063625"/>
                <a:gd name="connsiteY8-258" fmla="*/ 1647825 h 1647825"/>
                <a:gd name="connsiteX9-259" fmla="*/ 384175 w 1063625"/>
                <a:gd name="connsiteY9-260" fmla="*/ 1631950 h 1647825"/>
                <a:gd name="connsiteX0-261" fmla="*/ 384175 w 1063625"/>
                <a:gd name="connsiteY0-262" fmla="*/ 1631950 h 1647825"/>
                <a:gd name="connsiteX1-263" fmla="*/ 409575 w 1063625"/>
                <a:gd name="connsiteY1-264" fmla="*/ 831850 h 1647825"/>
                <a:gd name="connsiteX2-265" fmla="*/ 0 w 1063625"/>
                <a:gd name="connsiteY2-266" fmla="*/ 682625 h 1647825"/>
                <a:gd name="connsiteX3-267" fmla="*/ 390525 w 1063625"/>
                <a:gd name="connsiteY3-268" fmla="*/ 794543 h 1647825"/>
                <a:gd name="connsiteX4-269" fmla="*/ 292100 w 1063625"/>
                <a:gd name="connsiteY4-270" fmla="*/ 0 h 1647825"/>
                <a:gd name="connsiteX5-271" fmla="*/ 527050 w 1063625"/>
                <a:gd name="connsiteY5-272" fmla="*/ 1127125 h 1647825"/>
                <a:gd name="connsiteX6-273" fmla="*/ 1063625 w 1063625"/>
                <a:gd name="connsiteY6-274" fmla="*/ 669925 h 1647825"/>
                <a:gd name="connsiteX7-275" fmla="*/ 536575 w 1063625"/>
                <a:gd name="connsiteY7-276" fmla="*/ 1187450 h 1647825"/>
                <a:gd name="connsiteX8-277" fmla="*/ 476250 w 1063625"/>
                <a:gd name="connsiteY8-278" fmla="*/ 1647825 h 1647825"/>
                <a:gd name="connsiteX9-279" fmla="*/ 384175 w 1063625"/>
                <a:gd name="connsiteY9-280" fmla="*/ 1631950 h 1647825"/>
                <a:gd name="connsiteX0-281" fmla="*/ 384175 w 1063625"/>
                <a:gd name="connsiteY0-282" fmla="*/ 1631950 h 1647825"/>
                <a:gd name="connsiteX1-283" fmla="*/ 409575 w 1063625"/>
                <a:gd name="connsiteY1-284" fmla="*/ 831850 h 1647825"/>
                <a:gd name="connsiteX2-285" fmla="*/ 0 w 1063625"/>
                <a:gd name="connsiteY2-286" fmla="*/ 682625 h 1647825"/>
                <a:gd name="connsiteX3-287" fmla="*/ 390525 w 1063625"/>
                <a:gd name="connsiteY3-288" fmla="*/ 794543 h 1647825"/>
                <a:gd name="connsiteX4-289" fmla="*/ 292100 w 1063625"/>
                <a:gd name="connsiteY4-290" fmla="*/ 0 h 1647825"/>
                <a:gd name="connsiteX5-291" fmla="*/ 527050 w 1063625"/>
                <a:gd name="connsiteY5-292" fmla="*/ 1127125 h 1647825"/>
                <a:gd name="connsiteX6-293" fmla="*/ 1063625 w 1063625"/>
                <a:gd name="connsiteY6-294" fmla="*/ 669925 h 1647825"/>
                <a:gd name="connsiteX7-295" fmla="*/ 536575 w 1063625"/>
                <a:gd name="connsiteY7-296" fmla="*/ 1187450 h 1647825"/>
                <a:gd name="connsiteX8-297" fmla="*/ 476250 w 1063625"/>
                <a:gd name="connsiteY8-298" fmla="*/ 1647825 h 1647825"/>
                <a:gd name="connsiteX9-299" fmla="*/ 384175 w 1063625"/>
                <a:gd name="connsiteY9-300" fmla="*/ 1631950 h 1647825"/>
                <a:gd name="connsiteX0-301" fmla="*/ 384175 w 1063625"/>
                <a:gd name="connsiteY0-302" fmla="*/ 1631950 h 1647825"/>
                <a:gd name="connsiteX1-303" fmla="*/ 409575 w 1063625"/>
                <a:gd name="connsiteY1-304" fmla="*/ 831850 h 1647825"/>
                <a:gd name="connsiteX2-305" fmla="*/ 0 w 1063625"/>
                <a:gd name="connsiteY2-306" fmla="*/ 682625 h 1647825"/>
                <a:gd name="connsiteX3-307" fmla="*/ 390525 w 1063625"/>
                <a:gd name="connsiteY3-308" fmla="*/ 794543 h 1647825"/>
                <a:gd name="connsiteX4-309" fmla="*/ 292100 w 1063625"/>
                <a:gd name="connsiteY4-310" fmla="*/ 0 h 1647825"/>
                <a:gd name="connsiteX5-311" fmla="*/ 527050 w 1063625"/>
                <a:gd name="connsiteY5-312" fmla="*/ 1127125 h 1647825"/>
                <a:gd name="connsiteX6-313" fmla="*/ 1063625 w 1063625"/>
                <a:gd name="connsiteY6-314" fmla="*/ 669925 h 1647825"/>
                <a:gd name="connsiteX7-315" fmla="*/ 536575 w 1063625"/>
                <a:gd name="connsiteY7-316" fmla="*/ 1187450 h 1647825"/>
                <a:gd name="connsiteX8-317" fmla="*/ 476250 w 1063625"/>
                <a:gd name="connsiteY8-318" fmla="*/ 1647825 h 1647825"/>
                <a:gd name="connsiteX9-319" fmla="*/ 384175 w 1063625"/>
                <a:gd name="connsiteY9-320" fmla="*/ 1631950 h 1647825"/>
                <a:gd name="connsiteX0-321" fmla="*/ 384175 w 1063625"/>
                <a:gd name="connsiteY0-322" fmla="*/ 1631950 h 1647825"/>
                <a:gd name="connsiteX1-323" fmla="*/ 409575 w 1063625"/>
                <a:gd name="connsiteY1-324" fmla="*/ 831850 h 1647825"/>
                <a:gd name="connsiteX2-325" fmla="*/ 0 w 1063625"/>
                <a:gd name="connsiteY2-326" fmla="*/ 682625 h 1647825"/>
                <a:gd name="connsiteX3-327" fmla="*/ 390525 w 1063625"/>
                <a:gd name="connsiteY3-328" fmla="*/ 794543 h 1647825"/>
                <a:gd name="connsiteX4-329" fmla="*/ 292100 w 1063625"/>
                <a:gd name="connsiteY4-330" fmla="*/ 0 h 1647825"/>
                <a:gd name="connsiteX5-331" fmla="*/ 527050 w 1063625"/>
                <a:gd name="connsiteY5-332" fmla="*/ 1127125 h 1647825"/>
                <a:gd name="connsiteX6-333" fmla="*/ 1063625 w 1063625"/>
                <a:gd name="connsiteY6-334" fmla="*/ 669925 h 1647825"/>
                <a:gd name="connsiteX7-335" fmla="*/ 536575 w 1063625"/>
                <a:gd name="connsiteY7-336" fmla="*/ 1187450 h 1647825"/>
                <a:gd name="connsiteX8-337" fmla="*/ 476250 w 1063625"/>
                <a:gd name="connsiteY8-338" fmla="*/ 1647825 h 1647825"/>
                <a:gd name="connsiteX9-339" fmla="*/ 384175 w 1063625"/>
                <a:gd name="connsiteY9-340" fmla="*/ 1631950 h 1647825"/>
                <a:gd name="connsiteX0-341" fmla="*/ 384175 w 1063625"/>
                <a:gd name="connsiteY0-342" fmla="*/ 1631950 h 1647825"/>
                <a:gd name="connsiteX1-343" fmla="*/ 409575 w 1063625"/>
                <a:gd name="connsiteY1-344" fmla="*/ 831850 h 1647825"/>
                <a:gd name="connsiteX2-345" fmla="*/ 0 w 1063625"/>
                <a:gd name="connsiteY2-346" fmla="*/ 682625 h 1647825"/>
                <a:gd name="connsiteX3-347" fmla="*/ 390525 w 1063625"/>
                <a:gd name="connsiteY3-348" fmla="*/ 794543 h 1647825"/>
                <a:gd name="connsiteX4-349" fmla="*/ 292100 w 1063625"/>
                <a:gd name="connsiteY4-350" fmla="*/ 0 h 1647825"/>
                <a:gd name="connsiteX5-351" fmla="*/ 527050 w 1063625"/>
                <a:gd name="connsiteY5-352" fmla="*/ 1127125 h 1647825"/>
                <a:gd name="connsiteX6-353" fmla="*/ 1063625 w 1063625"/>
                <a:gd name="connsiteY6-354" fmla="*/ 669925 h 1647825"/>
                <a:gd name="connsiteX7-355" fmla="*/ 536575 w 1063625"/>
                <a:gd name="connsiteY7-356" fmla="*/ 1187450 h 1647825"/>
                <a:gd name="connsiteX8-357" fmla="*/ 476250 w 1063625"/>
                <a:gd name="connsiteY8-358" fmla="*/ 1647825 h 1647825"/>
                <a:gd name="connsiteX9-359" fmla="*/ 384175 w 1063625"/>
                <a:gd name="connsiteY9-360" fmla="*/ 1631950 h 1647825"/>
                <a:gd name="connsiteX0-361" fmla="*/ 384175 w 1063625"/>
                <a:gd name="connsiteY0-362" fmla="*/ 1631950 h 1647825"/>
                <a:gd name="connsiteX1-363" fmla="*/ 409575 w 1063625"/>
                <a:gd name="connsiteY1-364" fmla="*/ 831850 h 1647825"/>
                <a:gd name="connsiteX2-365" fmla="*/ 0 w 1063625"/>
                <a:gd name="connsiteY2-366" fmla="*/ 682625 h 1647825"/>
                <a:gd name="connsiteX3-367" fmla="*/ 390525 w 1063625"/>
                <a:gd name="connsiteY3-368" fmla="*/ 794543 h 1647825"/>
                <a:gd name="connsiteX4-369" fmla="*/ 292100 w 1063625"/>
                <a:gd name="connsiteY4-370" fmla="*/ 0 h 1647825"/>
                <a:gd name="connsiteX5-371" fmla="*/ 527050 w 1063625"/>
                <a:gd name="connsiteY5-372" fmla="*/ 1127125 h 1647825"/>
                <a:gd name="connsiteX6-373" fmla="*/ 1063625 w 1063625"/>
                <a:gd name="connsiteY6-374" fmla="*/ 669925 h 1647825"/>
                <a:gd name="connsiteX7-375" fmla="*/ 536575 w 1063625"/>
                <a:gd name="connsiteY7-376" fmla="*/ 1187450 h 1647825"/>
                <a:gd name="connsiteX8-377" fmla="*/ 476250 w 1063625"/>
                <a:gd name="connsiteY8-378" fmla="*/ 1647825 h 1647825"/>
                <a:gd name="connsiteX9-379" fmla="*/ 384175 w 1063625"/>
                <a:gd name="connsiteY9-380" fmla="*/ 1631950 h 1647825"/>
                <a:gd name="connsiteX0-381" fmla="*/ 384175 w 1063625"/>
                <a:gd name="connsiteY0-382" fmla="*/ 1631950 h 1647825"/>
                <a:gd name="connsiteX1-383" fmla="*/ 409575 w 1063625"/>
                <a:gd name="connsiteY1-384" fmla="*/ 831850 h 1647825"/>
                <a:gd name="connsiteX2-385" fmla="*/ 0 w 1063625"/>
                <a:gd name="connsiteY2-386" fmla="*/ 682625 h 1647825"/>
                <a:gd name="connsiteX3-387" fmla="*/ 390525 w 1063625"/>
                <a:gd name="connsiteY3-388" fmla="*/ 794543 h 1647825"/>
                <a:gd name="connsiteX4-389" fmla="*/ 292100 w 1063625"/>
                <a:gd name="connsiteY4-390" fmla="*/ 0 h 1647825"/>
                <a:gd name="connsiteX5-391" fmla="*/ 527050 w 1063625"/>
                <a:gd name="connsiteY5-392" fmla="*/ 1127125 h 1647825"/>
                <a:gd name="connsiteX6-393" fmla="*/ 1063625 w 1063625"/>
                <a:gd name="connsiteY6-394" fmla="*/ 669925 h 1647825"/>
                <a:gd name="connsiteX7-395" fmla="*/ 536575 w 1063625"/>
                <a:gd name="connsiteY7-396" fmla="*/ 1187450 h 1647825"/>
                <a:gd name="connsiteX8-397" fmla="*/ 476250 w 1063625"/>
                <a:gd name="connsiteY8-398" fmla="*/ 1647825 h 1647825"/>
                <a:gd name="connsiteX9-399" fmla="*/ 384175 w 1063625"/>
                <a:gd name="connsiteY9-400" fmla="*/ 1631950 h 1647825"/>
                <a:gd name="connsiteX0-401" fmla="*/ 384175 w 1063625"/>
                <a:gd name="connsiteY0-402" fmla="*/ 1631950 h 1647825"/>
                <a:gd name="connsiteX1-403" fmla="*/ 409575 w 1063625"/>
                <a:gd name="connsiteY1-404" fmla="*/ 831850 h 1647825"/>
                <a:gd name="connsiteX2-405" fmla="*/ 0 w 1063625"/>
                <a:gd name="connsiteY2-406" fmla="*/ 682625 h 1647825"/>
                <a:gd name="connsiteX3-407" fmla="*/ 390525 w 1063625"/>
                <a:gd name="connsiteY3-408" fmla="*/ 794543 h 1647825"/>
                <a:gd name="connsiteX4-409" fmla="*/ 292100 w 1063625"/>
                <a:gd name="connsiteY4-410" fmla="*/ 0 h 1647825"/>
                <a:gd name="connsiteX5-411" fmla="*/ 527050 w 1063625"/>
                <a:gd name="connsiteY5-412" fmla="*/ 1127125 h 1647825"/>
                <a:gd name="connsiteX6-413" fmla="*/ 1063625 w 1063625"/>
                <a:gd name="connsiteY6-414" fmla="*/ 669925 h 1647825"/>
                <a:gd name="connsiteX7-415" fmla="*/ 536575 w 1063625"/>
                <a:gd name="connsiteY7-416" fmla="*/ 1187450 h 1647825"/>
                <a:gd name="connsiteX8-417" fmla="*/ 476250 w 1063625"/>
                <a:gd name="connsiteY8-418" fmla="*/ 1647825 h 1647825"/>
                <a:gd name="connsiteX9-419" fmla="*/ 384175 w 1063625"/>
                <a:gd name="connsiteY9-420" fmla="*/ 1631950 h 1647825"/>
                <a:gd name="connsiteX0-421" fmla="*/ 384175 w 1063625"/>
                <a:gd name="connsiteY0-422" fmla="*/ 1631950 h 1647825"/>
                <a:gd name="connsiteX1-423" fmla="*/ 409575 w 1063625"/>
                <a:gd name="connsiteY1-424" fmla="*/ 831850 h 1647825"/>
                <a:gd name="connsiteX2-425" fmla="*/ 0 w 1063625"/>
                <a:gd name="connsiteY2-426" fmla="*/ 682625 h 1647825"/>
                <a:gd name="connsiteX3-427" fmla="*/ 390525 w 1063625"/>
                <a:gd name="connsiteY3-428" fmla="*/ 794543 h 1647825"/>
                <a:gd name="connsiteX4-429" fmla="*/ 292100 w 1063625"/>
                <a:gd name="connsiteY4-430" fmla="*/ 0 h 1647825"/>
                <a:gd name="connsiteX5-431" fmla="*/ 527050 w 1063625"/>
                <a:gd name="connsiteY5-432" fmla="*/ 1127125 h 1647825"/>
                <a:gd name="connsiteX6-433" fmla="*/ 1063625 w 1063625"/>
                <a:gd name="connsiteY6-434" fmla="*/ 669925 h 1647825"/>
                <a:gd name="connsiteX7-435" fmla="*/ 536575 w 1063625"/>
                <a:gd name="connsiteY7-436" fmla="*/ 1187450 h 1647825"/>
                <a:gd name="connsiteX8-437" fmla="*/ 476250 w 1063625"/>
                <a:gd name="connsiteY8-438" fmla="*/ 1647825 h 1647825"/>
                <a:gd name="connsiteX9-439" fmla="*/ 384175 w 1063625"/>
                <a:gd name="connsiteY9-440" fmla="*/ 1631950 h 1647825"/>
                <a:gd name="connsiteX0-441" fmla="*/ 384175 w 1063625"/>
                <a:gd name="connsiteY0-442" fmla="*/ 1631950 h 1647825"/>
                <a:gd name="connsiteX1-443" fmla="*/ 409575 w 1063625"/>
                <a:gd name="connsiteY1-444" fmla="*/ 831850 h 1647825"/>
                <a:gd name="connsiteX2-445" fmla="*/ 0 w 1063625"/>
                <a:gd name="connsiteY2-446" fmla="*/ 682625 h 1647825"/>
                <a:gd name="connsiteX3-447" fmla="*/ 390525 w 1063625"/>
                <a:gd name="connsiteY3-448" fmla="*/ 794543 h 1647825"/>
                <a:gd name="connsiteX4-449" fmla="*/ 292100 w 1063625"/>
                <a:gd name="connsiteY4-450" fmla="*/ 0 h 1647825"/>
                <a:gd name="connsiteX5-451" fmla="*/ 527050 w 1063625"/>
                <a:gd name="connsiteY5-452" fmla="*/ 1127125 h 1647825"/>
                <a:gd name="connsiteX6-453" fmla="*/ 1063625 w 1063625"/>
                <a:gd name="connsiteY6-454" fmla="*/ 669925 h 1647825"/>
                <a:gd name="connsiteX7-455" fmla="*/ 536575 w 1063625"/>
                <a:gd name="connsiteY7-456" fmla="*/ 1187450 h 1647825"/>
                <a:gd name="connsiteX8-457" fmla="*/ 476250 w 1063625"/>
                <a:gd name="connsiteY8-458" fmla="*/ 1647825 h 1647825"/>
                <a:gd name="connsiteX9-459" fmla="*/ 384175 w 1063625"/>
                <a:gd name="connsiteY9-460" fmla="*/ 1631950 h 1647825"/>
                <a:gd name="connsiteX0-461" fmla="*/ 384175 w 1063625"/>
                <a:gd name="connsiteY0-462" fmla="*/ 1631950 h 1647825"/>
                <a:gd name="connsiteX1-463" fmla="*/ 409575 w 1063625"/>
                <a:gd name="connsiteY1-464" fmla="*/ 831850 h 1647825"/>
                <a:gd name="connsiteX2-465" fmla="*/ 0 w 1063625"/>
                <a:gd name="connsiteY2-466" fmla="*/ 682625 h 1647825"/>
                <a:gd name="connsiteX3-467" fmla="*/ 390525 w 1063625"/>
                <a:gd name="connsiteY3-468" fmla="*/ 794543 h 1647825"/>
                <a:gd name="connsiteX4-469" fmla="*/ 292100 w 1063625"/>
                <a:gd name="connsiteY4-470" fmla="*/ 0 h 1647825"/>
                <a:gd name="connsiteX5-471" fmla="*/ 527050 w 1063625"/>
                <a:gd name="connsiteY5-472" fmla="*/ 1127125 h 1647825"/>
                <a:gd name="connsiteX6-473" fmla="*/ 1063625 w 1063625"/>
                <a:gd name="connsiteY6-474" fmla="*/ 669925 h 1647825"/>
                <a:gd name="connsiteX7-475" fmla="*/ 536575 w 1063625"/>
                <a:gd name="connsiteY7-476" fmla="*/ 1187450 h 1647825"/>
                <a:gd name="connsiteX8-477" fmla="*/ 476250 w 1063625"/>
                <a:gd name="connsiteY8-478" fmla="*/ 1647825 h 1647825"/>
                <a:gd name="connsiteX9-479" fmla="*/ 384175 w 1063625"/>
                <a:gd name="connsiteY9-480" fmla="*/ 1631950 h 1647825"/>
                <a:gd name="connsiteX0-481" fmla="*/ 384175 w 1063625"/>
                <a:gd name="connsiteY0-482" fmla="*/ 1631950 h 1647825"/>
                <a:gd name="connsiteX1-483" fmla="*/ 409575 w 1063625"/>
                <a:gd name="connsiteY1-484" fmla="*/ 831850 h 1647825"/>
                <a:gd name="connsiteX2-485" fmla="*/ 0 w 1063625"/>
                <a:gd name="connsiteY2-486" fmla="*/ 682625 h 1647825"/>
                <a:gd name="connsiteX3-487" fmla="*/ 390525 w 1063625"/>
                <a:gd name="connsiteY3-488" fmla="*/ 794543 h 1647825"/>
                <a:gd name="connsiteX4-489" fmla="*/ 292100 w 1063625"/>
                <a:gd name="connsiteY4-490" fmla="*/ 0 h 1647825"/>
                <a:gd name="connsiteX5-491" fmla="*/ 527050 w 1063625"/>
                <a:gd name="connsiteY5-492" fmla="*/ 1127125 h 1647825"/>
                <a:gd name="connsiteX6-493" fmla="*/ 1063625 w 1063625"/>
                <a:gd name="connsiteY6-494" fmla="*/ 669925 h 1647825"/>
                <a:gd name="connsiteX7-495" fmla="*/ 536575 w 1063625"/>
                <a:gd name="connsiteY7-496" fmla="*/ 1187450 h 1647825"/>
                <a:gd name="connsiteX8-497" fmla="*/ 476250 w 1063625"/>
                <a:gd name="connsiteY8-498" fmla="*/ 1647825 h 1647825"/>
                <a:gd name="connsiteX9-499" fmla="*/ 384175 w 1063625"/>
                <a:gd name="connsiteY9-500" fmla="*/ 1631950 h 1647825"/>
                <a:gd name="connsiteX0-501" fmla="*/ 384175 w 1063625"/>
                <a:gd name="connsiteY0-502" fmla="*/ 1631950 h 1647825"/>
                <a:gd name="connsiteX1-503" fmla="*/ 409575 w 1063625"/>
                <a:gd name="connsiteY1-504" fmla="*/ 831850 h 1647825"/>
                <a:gd name="connsiteX2-505" fmla="*/ 0 w 1063625"/>
                <a:gd name="connsiteY2-506" fmla="*/ 682625 h 1647825"/>
                <a:gd name="connsiteX3-507" fmla="*/ 390525 w 1063625"/>
                <a:gd name="connsiteY3-508" fmla="*/ 794543 h 1647825"/>
                <a:gd name="connsiteX4-509" fmla="*/ 292100 w 1063625"/>
                <a:gd name="connsiteY4-510" fmla="*/ 0 h 1647825"/>
                <a:gd name="connsiteX5-511" fmla="*/ 527050 w 1063625"/>
                <a:gd name="connsiteY5-512" fmla="*/ 1127125 h 1647825"/>
                <a:gd name="connsiteX6-513" fmla="*/ 1063625 w 1063625"/>
                <a:gd name="connsiteY6-514" fmla="*/ 669925 h 1647825"/>
                <a:gd name="connsiteX7-515" fmla="*/ 536575 w 1063625"/>
                <a:gd name="connsiteY7-516" fmla="*/ 1187450 h 1647825"/>
                <a:gd name="connsiteX8-517" fmla="*/ 476250 w 1063625"/>
                <a:gd name="connsiteY8-518" fmla="*/ 1647825 h 1647825"/>
                <a:gd name="connsiteX9-519" fmla="*/ 384175 w 1063625"/>
                <a:gd name="connsiteY9-520" fmla="*/ 1631950 h 1647825"/>
                <a:gd name="connsiteX0-521" fmla="*/ 384175 w 1063625"/>
                <a:gd name="connsiteY0-522" fmla="*/ 1631950 h 1647825"/>
                <a:gd name="connsiteX1-523" fmla="*/ 409575 w 1063625"/>
                <a:gd name="connsiteY1-524" fmla="*/ 831850 h 1647825"/>
                <a:gd name="connsiteX2-525" fmla="*/ 0 w 1063625"/>
                <a:gd name="connsiteY2-526" fmla="*/ 682625 h 1647825"/>
                <a:gd name="connsiteX3-527" fmla="*/ 390525 w 1063625"/>
                <a:gd name="connsiteY3-528" fmla="*/ 794543 h 1647825"/>
                <a:gd name="connsiteX4-529" fmla="*/ 292100 w 1063625"/>
                <a:gd name="connsiteY4-530" fmla="*/ 0 h 1647825"/>
                <a:gd name="connsiteX5-531" fmla="*/ 527050 w 1063625"/>
                <a:gd name="connsiteY5-532" fmla="*/ 1127125 h 1647825"/>
                <a:gd name="connsiteX6-533" fmla="*/ 1063625 w 1063625"/>
                <a:gd name="connsiteY6-534" fmla="*/ 669925 h 1647825"/>
                <a:gd name="connsiteX7-535" fmla="*/ 536575 w 1063625"/>
                <a:gd name="connsiteY7-536" fmla="*/ 1187450 h 1647825"/>
                <a:gd name="connsiteX8-537" fmla="*/ 476250 w 1063625"/>
                <a:gd name="connsiteY8-538" fmla="*/ 1647825 h 1647825"/>
                <a:gd name="connsiteX9-539" fmla="*/ 384175 w 1063625"/>
                <a:gd name="connsiteY9-540" fmla="*/ 1631950 h 1647825"/>
                <a:gd name="connsiteX0-541" fmla="*/ 384175 w 1063625"/>
                <a:gd name="connsiteY0-542" fmla="*/ 1631950 h 1647825"/>
                <a:gd name="connsiteX1-543" fmla="*/ 409575 w 1063625"/>
                <a:gd name="connsiteY1-544" fmla="*/ 831850 h 1647825"/>
                <a:gd name="connsiteX2-545" fmla="*/ 0 w 1063625"/>
                <a:gd name="connsiteY2-546" fmla="*/ 682625 h 1647825"/>
                <a:gd name="connsiteX3-547" fmla="*/ 390525 w 1063625"/>
                <a:gd name="connsiteY3-548" fmla="*/ 794543 h 1647825"/>
                <a:gd name="connsiteX4-549" fmla="*/ 292100 w 1063625"/>
                <a:gd name="connsiteY4-550" fmla="*/ 0 h 1647825"/>
                <a:gd name="connsiteX5-551" fmla="*/ 527050 w 1063625"/>
                <a:gd name="connsiteY5-552" fmla="*/ 1127125 h 1647825"/>
                <a:gd name="connsiteX6-553" fmla="*/ 1063625 w 1063625"/>
                <a:gd name="connsiteY6-554" fmla="*/ 669925 h 1647825"/>
                <a:gd name="connsiteX7-555" fmla="*/ 536575 w 1063625"/>
                <a:gd name="connsiteY7-556" fmla="*/ 1187450 h 1647825"/>
                <a:gd name="connsiteX8-557" fmla="*/ 476250 w 1063625"/>
                <a:gd name="connsiteY8-558" fmla="*/ 1647825 h 1647825"/>
                <a:gd name="connsiteX9-559" fmla="*/ 384175 w 1063625"/>
                <a:gd name="connsiteY9-560" fmla="*/ 1631950 h 1647825"/>
                <a:gd name="connsiteX0-561" fmla="*/ 384175 w 1063625"/>
                <a:gd name="connsiteY0-562" fmla="*/ 1631950 h 1647825"/>
                <a:gd name="connsiteX1-563" fmla="*/ 409575 w 1063625"/>
                <a:gd name="connsiteY1-564" fmla="*/ 831850 h 1647825"/>
                <a:gd name="connsiteX2-565" fmla="*/ 0 w 1063625"/>
                <a:gd name="connsiteY2-566" fmla="*/ 682625 h 1647825"/>
                <a:gd name="connsiteX3-567" fmla="*/ 390525 w 1063625"/>
                <a:gd name="connsiteY3-568" fmla="*/ 794543 h 1647825"/>
                <a:gd name="connsiteX4-569" fmla="*/ 292100 w 1063625"/>
                <a:gd name="connsiteY4-570" fmla="*/ 0 h 1647825"/>
                <a:gd name="connsiteX5-571" fmla="*/ 527050 w 1063625"/>
                <a:gd name="connsiteY5-572" fmla="*/ 1127125 h 1647825"/>
                <a:gd name="connsiteX6-573" fmla="*/ 1063625 w 1063625"/>
                <a:gd name="connsiteY6-574" fmla="*/ 669925 h 1647825"/>
                <a:gd name="connsiteX7-575" fmla="*/ 536575 w 1063625"/>
                <a:gd name="connsiteY7-576" fmla="*/ 1187450 h 1647825"/>
                <a:gd name="connsiteX8-577" fmla="*/ 476250 w 1063625"/>
                <a:gd name="connsiteY8-578" fmla="*/ 1647825 h 1647825"/>
                <a:gd name="connsiteX9-579" fmla="*/ 384175 w 1063625"/>
                <a:gd name="connsiteY9-580" fmla="*/ 1631950 h 1647825"/>
                <a:gd name="connsiteX0-581" fmla="*/ 384175 w 1063625"/>
                <a:gd name="connsiteY0-582" fmla="*/ 1631950 h 1647825"/>
                <a:gd name="connsiteX1-583" fmla="*/ 409575 w 1063625"/>
                <a:gd name="connsiteY1-584" fmla="*/ 831850 h 1647825"/>
                <a:gd name="connsiteX2-585" fmla="*/ 0 w 1063625"/>
                <a:gd name="connsiteY2-586" fmla="*/ 682625 h 1647825"/>
                <a:gd name="connsiteX3-587" fmla="*/ 390525 w 1063625"/>
                <a:gd name="connsiteY3-588" fmla="*/ 794543 h 1647825"/>
                <a:gd name="connsiteX4-589" fmla="*/ 292100 w 1063625"/>
                <a:gd name="connsiteY4-590" fmla="*/ 0 h 1647825"/>
                <a:gd name="connsiteX5-591" fmla="*/ 527050 w 1063625"/>
                <a:gd name="connsiteY5-592" fmla="*/ 1127125 h 1647825"/>
                <a:gd name="connsiteX6-593" fmla="*/ 1063625 w 1063625"/>
                <a:gd name="connsiteY6-594" fmla="*/ 669925 h 1647825"/>
                <a:gd name="connsiteX7-595" fmla="*/ 536575 w 1063625"/>
                <a:gd name="connsiteY7-596" fmla="*/ 1187450 h 1647825"/>
                <a:gd name="connsiteX8-597" fmla="*/ 476250 w 1063625"/>
                <a:gd name="connsiteY8-598" fmla="*/ 1647825 h 1647825"/>
                <a:gd name="connsiteX9-599" fmla="*/ 384175 w 1063625"/>
                <a:gd name="connsiteY9-600" fmla="*/ 1631950 h 1647825"/>
                <a:gd name="connsiteX0-601" fmla="*/ 384175 w 1063625"/>
                <a:gd name="connsiteY0-602" fmla="*/ 1631950 h 1647825"/>
                <a:gd name="connsiteX1-603" fmla="*/ 409575 w 1063625"/>
                <a:gd name="connsiteY1-604" fmla="*/ 831850 h 1647825"/>
                <a:gd name="connsiteX2-605" fmla="*/ 0 w 1063625"/>
                <a:gd name="connsiteY2-606" fmla="*/ 682625 h 1647825"/>
                <a:gd name="connsiteX3-607" fmla="*/ 390525 w 1063625"/>
                <a:gd name="connsiteY3-608" fmla="*/ 794543 h 1647825"/>
                <a:gd name="connsiteX4-609" fmla="*/ 292100 w 1063625"/>
                <a:gd name="connsiteY4-610" fmla="*/ 0 h 1647825"/>
                <a:gd name="connsiteX5-611" fmla="*/ 527050 w 1063625"/>
                <a:gd name="connsiteY5-612" fmla="*/ 1127125 h 1647825"/>
                <a:gd name="connsiteX6-613" fmla="*/ 1063625 w 1063625"/>
                <a:gd name="connsiteY6-614" fmla="*/ 669925 h 1647825"/>
                <a:gd name="connsiteX7-615" fmla="*/ 536575 w 1063625"/>
                <a:gd name="connsiteY7-616" fmla="*/ 1187450 h 1647825"/>
                <a:gd name="connsiteX8-617" fmla="*/ 476250 w 1063625"/>
                <a:gd name="connsiteY8-618" fmla="*/ 1647825 h 1647825"/>
                <a:gd name="connsiteX9-619" fmla="*/ 384175 w 1063625"/>
                <a:gd name="connsiteY9-620" fmla="*/ 1631950 h 1647825"/>
                <a:gd name="connsiteX0-621" fmla="*/ 384175 w 1063625"/>
                <a:gd name="connsiteY0-622" fmla="*/ 1631950 h 1647825"/>
                <a:gd name="connsiteX1-623" fmla="*/ 409575 w 1063625"/>
                <a:gd name="connsiteY1-624" fmla="*/ 831850 h 1647825"/>
                <a:gd name="connsiteX2-625" fmla="*/ 0 w 1063625"/>
                <a:gd name="connsiteY2-626" fmla="*/ 682625 h 1647825"/>
                <a:gd name="connsiteX3-627" fmla="*/ 390525 w 1063625"/>
                <a:gd name="connsiteY3-628" fmla="*/ 794543 h 1647825"/>
                <a:gd name="connsiteX4-629" fmla="*/ 292100 w 1063625"/>
                <a:gd name="connsiteY4-630" fmla="*/ 0 h 1647825"/>
                <a:gd name="connsiteX5-631" fmla="*/ 527050 w 1063625"/>
                <a:gd name="connsiteY5-632" fmla="*/ 1127125 h 1647825"/>
                <a:gd name="connsiteX6-633" fmla="*/ 1063625 w 1063625"/>
                <a:gd name="connsiteY6-634" fmla="*/ 669925 h 1647825"/>
                <a:gd name="connsiteX7-635" fmla="*/ 536575 w 1063625"/>
                <a:gd name="connsiteY7-636" fmla="*/ 1187450 h 1647825"/>
                <a:gd name="connsiteX8-637" fmla="*/ 476250 w 1063625"/>
                <a:gd name="connsiteY8-638" fmla="*/ 1647825 h 1647825"/>
                <a:gd name="connsiteX9-639" fmla="*/ 384175 w 1063625"/>
                <a:gd name="connsiteY9-640" fmla="*/ 1631950 h 16478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63625" h="1647825">
                  <a:moveTo>
                    <a:pt x="384175" y="1631950"/>
                  </a:moveTo>
                  <a:cubicBezTo>
                    <a:pt x="602192" y="1296194"/>
                    <a:pt x="453495" y="1046163"/>
                    <a:pt x="409575" y="831850"/>
                  </a:cubicBezTo>
                  <a:cubicBezTo>
                    <a:pt x="184150" y="823383"/>
                    <a:pt x="111125" y="767292"/>
                    <a:pt x="0" y="682625"/>
                  </a:cubicBezTo>
                  <a:cubicBezTo>
                    <a:pt x="174625" y="774700"/>
                    <a:pt x="273050" y="797718"/>
                    <a:pt x="390525" y="794543"/>
                  </a:cubicBezTo>
                  <a:cubicBezTo>
                    <a:pt x="300567" y="601926"/>
                    <a:pt x="159808" y="350573"/>
                    <a:pt x="292100" y="0"/>
                  </a:cubicBezTo>
                  <a:cubicBezTo>
                    <a:pt x="148167" y="509058"/>
                    <a:pt x="470958" y="732367"/>
                    <a:pt x="527050" y="1127125"/>
                  </a:cubicBezTo>
                  <a:cubicBezTo>
                    <a:pt x="734483" y="903288"/>
                    <a:pt x="932393" y="969962"/>
                    <a:pt x="1063625" y="669925"/>
                  </a:cubicBezTo>
                  <a:cubicBezTo>
                    <a:pt x="1011767" y="932920"/>
                    <a:pt x="624153" y="1012560"/>
                    <a:pt x="536575" y="1187450"/>
                  </a:cubicBezTo>
                  <a:cubicBezTo>
                    <a:pt x="580761" y="1359958"/>
                    <a:pt x="513027" y="1515798"/>
                    <a:pt x="476250" y="1647825"/>
                  </a:cubicBezTo>
                  <a:lnTo>
                    <a:pt x="384175" y="1631950"/>
                  </a:lnTo>
                  <a:close/>
                </a:path>
              </a:pathLst>
            </a:custGeom>
            <a:solidFill>
              <a:srgbClr val="4FA5E3">
                <a:lumMod val="20000"/>
                <a:lumOff val="80000"/>
              </a:srgbClr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  <a:cs typeface="+mn-cs"/>
              </a:endParaRPr>
            </a:p>
          </p:txBody>
        </p:sp>
      </p:grpSp>
      <p:grpSp>
        <p:nvGrpSpPr>
          <p:cNvPr id="21" name="组合 53"/>
          <p:cNvGrpSpPr/>
          <p:nvPr/>
        </p:nvGrpSpPr>
        <p:grpSpPr>
          <a:xfrm>
            <a:off x="5777678" y="1843071"/>
            <a:ext cx="5759040" cy="645160"/>
            <a:chOff x="5337194" y="2038876"/>
            <a:chExt cx="5759040" cy="645160"/>
          </a:xfrm>
        </p:grpSpPr>
        <p:sp>
          <p:nvSpPr>
            <p:cNvPr id="22" name="椭圆 54"/>
            <p:cNvSpPr>
              <a:spLocks noChangeAspect="1"/>
            </p:cNvSpPr>
            <p:nvPr/>
          </p:nvSpPr>
          <p:spPr>
            <a:xfrm>
              <a:off x="5337194" y="2148747"/>
              <a:ext cx="501571" cy="501571"/>
            </a:xfrm>
            <a:prstGeom prst="ellipse">
              <a:avLst/>
            </a:prstGeom>
            <a:solidFill>
              <a:srgbClr val="8EC83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/>
                  <a:ea typeface="Microsoft YaHei" panose="020B0503020204020204" pitchFamily="34" charset="-122"/>
                  <a:cs typeface="+mn-cs"/>
                </a:rPr>
                <a:t>1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  <a:cs typeface="+mn-cs"/>
              </a:endParaRPr>
            </a:p>
          </p:txBody>
        </p:sp>
        <p:sp>
          <p:nvSpPr>
            <p:cNvPr id="24" name="矩形 56"/>
            <p:cNvSpPr/>
            <p:nvPr/>
          </p:nvSpPr>
          <p:spPr>
            <a:xfrm>
              <a:off x="5868867" y="2038876"/>
              <a:ext cx="5227367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Дальнейшее  развитие  и  эффективное  использование  педагогического потенциала ДОУ</a:t>
              </a:r>
              <a:endParaRPr lang="ru-RU" altLang="zh-CN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组合 57"/>
          <p:cNvGrpSpPr/>
          <p:nvPr/>
        </p:nvGrpSpPr>
        <p:grpSpPr>
          <a:xfrm>
            <a:off x="5777678" y="2658600"/>
            <a:ext cx="5759039" cy="922020"/>
            <a:chOff x="5337194" y="3003261"/>
            <a:chExt cx="5759039" cy="922020"/>
          </a:xfrm>
        </p:grpSpPr>
        <p:sp>
          <p:nvSpPr>
            <p:cNvPr id="26" name="椭圆 58"/>
            <p:cNvSpPr>
              <a:spLocks noChangeAspect="1"/>
            </p:cNvSpPr>
            <p:nvPr/>
          </p:nvSpPr>
          <p:spPr>
            <a:xfrm>
              <a:off x="5337194" y="3103542"/>
              <a:ext cx="501571" cy="501571"/>
            </a:xfrm>
            <a:prstGeom prst="ellipse">
              <a:avLst/>
            </a:prstGeom>
            <a:solidFill>
              <a:srgbClr val="30B9E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/>
                  <a:ea typeface="Microsoft YaHei" panose="020B0503020204020204" pitchFamily="34" charset="-122"/>
                  <a:cs typeface="+mn-cs"/>
                </a:rPr>
                <a:t>2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  <a:cs typeface="+mn-cs"/>
              </a:endParaRPr>
            </a:p>
          </p:txBody>
        </p:sp>
        <p:sp>
          <p:nvSpPr>
            <p:cNvPr id="28" name="矩形 60"/>
            <p:cNvSpPr/>
            <p:nvPr/>
          </p:nvSpPr>
          <p:spPr>
            <a:xfrm>
              <a:off x="5868866" y="3003261"/>
              <a:ext cx="5227367" cy="9220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 процента  подготовленности  кадров  в  области  владения компьютером, информационными технологиями</a:t>
              </a:r>
              <a:endParaRPr lang="ru-RU" altLang="zh-CN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组合 61"/>
          <p:cNvGrpSpPr/>
          <p:nvPr/>
        </p:nvGrpSpPr>
        <p:grpSpPr>
          <a:xfrm>
            <a:off x="5777678" y="3719193"/>
            <a:ext cx="5780740" cy="1476375"/>
            <a:chOff x="5337194" y="3914998"/>
            <a:chExt cx="5780740" cy="1476375"/>
          </a:xfrm>
        </p:grpSpPr>
        <p:sp>
          <p:nvSpPr>
            <p:cNvPr id="30" name="椭圆 62"/>
            <p:cNvSpPr>
              <a:spLocks noChangeAspect="1"/>
            </p:cNvSpPr>
            <p:nvPr/>
          </p:nvSpPr>
          <p:spPr>
            <a:xfrm>
              <a:off x="5337194" y="4058337"/>
              <a:ext cx="501571" cy="501571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/>
                  <a:ea typeface="Microsoft YaHei" panose="020B0503020204020204" pitchFamily="34" charset="-122"/>
                  <a:cs typeface="+mn-cs"/>
                </a:rPr>
                <a:t>3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  <a:cs typeface="+mn-cs"/>
              </a:endParaRPr>
            </a:p>
          </p:txBody>
        </p:sp>
        <p:sp>
          <p:nvSpPr>
            <p:cNvPr id="32" name="矩形 64"/>
            <p:cNvSpPr/>
            <p:nvPr/>
          </p:nvSpPr>
          <p:spPr>
            <a:xfrm>
              <a:off x="5890567" y="3914998"/>
              <a:ext cx="5227367" cy="14763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уровня личностно-профессиональной готовности педагогов и специалистов ДОУ к использованию нетрадиционных форм непрерывного </a:t>
              </a:r>
              <a:endPara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образования в межкурсовой период</a:t>
              </a:r>
              <a:r>
                <a:rPr lang="ru-RU" altLang="zh-CN" sz="1400" dirty="0">
                  <a:solidFill>
                    <a:schemeClr val="accent3">
                      <a:lumMod val="75000"/>
                    </a:schemeClr>
                  </a:solidFill>
                  <a:latin typeface="+mn-ea"/>
                  <a:cs typeface="Open Sans" panose="020B0606030504020204" pitchFamily="34" charset="0"/>
                </a:rPr>
                <a:t> </a:t>
              </a:r>
              <a:endParaRPr lang="ru-RU" altLang="zh-CN" sz="1400" dirty="0">
                <a:solidFill>
                  <a:schemeClr val="accent3">
                    <a:lumMod val="75000"/>
                  </a:schemeClr>
                </a:solidFill>
                <a:latin typeface="+mn-ea"/>
                <a:cs typeface="Open Sans" panose="020B0606030504020204" pitchFamily="34" charset="0"/>
              </a:endParaRPr>
            </a:p>
          </p:txBody>
        </p:sp>
      </p:grpSp>
      <p:grpSp>
        <p:nvGrpSpPr>
          <p:cNvPr id="33" name="组合 65"/>
          <p:cNvGrpSpPr/>
          <p:nvPr/>
        </p:nvGrpSpPr>
        <p:grpSpPr>
          <a:xfrm>
            <a:off x="5752328" y="4952986"/>
            <a:ext cx="5780740" cy="1279340"/>
            <a:chOff x="5337194" y="4986194"/>
            <a:chExt cx="5780740" cy="1279340"/>
          </a:xfrm>
        </p:grpSpPr>
        <p:sp>
          <p:nvSpPr>
            <p:cNvPr id="34" name="椭圆 66"/>
            <p:cNvSpPr>
              <a:spLocks noChangeAspect="1"/>
            </p:cNvSpPr>
            <p:nvPr/>
          </p:nvSpPr>
          <p:spPr>
            <a:xfrm>
              <a:off x="5337194" y="4986194"/>
              <a:ext cx="501571" cy="501571"/>
            </a:xfrm>
            <a:prstGeom prst="ellipse">
              <a:avLst/>
            </a:prstGeom>
            <a:solidFill>
              <a:srgbClr val="ED5D6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/>
                  <a:ea typeface="Microsoft YaHei" panose="020B0503020204020204" pitchFamily="34" charset="-122"/>
                  <a:cs typeface="+mn-cs"/>
                </a:rPr>
                <a:t>4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Microsoft YaHei" panose="020B0503020204020204" pitchFamily="34" charset="-122"/>
                <a:cs typeface="+mn-cs"/>
              </a:endParaRPr>
            </a:p>
          </p:txBody>
        </p:sp>
        <p:sp>
          <p:nvSpPr>
            <p:cNvPr id="36" name="矩形 68"/>
            <p:cNvSpPr/>
            <p:nvPr/>
          </p:nvSpPr>
          <p:spPr>
            <a:xfrm>
              <a:off x="5890567" y="5343514"/>
              <a:ext cx="5227367" cy="9220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Расширение  сотрудничества  с  методическими службами  других  ДОУ, организация совместных проектов, апробации инновационных технологий</a:t>
              </a:r>
              <a:endParaRPr lang="ru-RU" altLang="zh-CN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15365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методической службы ДОУ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2" fill="hold" nodeType="withEffect" p14:presetBounceEnd="52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2" fill="hold" nodeType="withEffect" p14:presetBounceEnd="5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2" fill="hold" nodeType="withEffect" p14:presetBounceEnd="52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2" fill="hold" nodeType="withEffect" p14:presetBounceEnd="52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2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2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2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3"/>
          <p:cNvSpPr txBox="1"/>
          <p:nvPr/>
        </p:nvSpPr>
        <p:spPr>
          <a:xfrm>
            <a:off x="5495925" y="2865755"/>
            <a:ext cx="5788660" cy="1275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оптимальных условий, способствующие развитию образовательного учреждения и повышению профессионального мастерства педагогов</a:t>
            </a:r>
            <a:endParaRPr lang="ru-RU" altLang="zh-CN" sz="2800" b="1" dirty="0"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组合 94"/>
          <p:cNvGrpSpPr/>
          <p:nvPr/>
        </p:nvGrpSpPr>
        <p:grpSpPr>
          <a:xfrm rot="16200000">
            <a:off x="321748" y="1362084"/>
            <a:ext cx="5086905" cy="4495445"/>
            <a:chOff x="2686050" y="3638550"/>
            <a:chExt cx="2327275" cy="2365375"/>
          </a:xfrm>
        </p:grpSpPr>
        <p:sp>
          <p:nvSpPr>
            <p:cNvPr id="34" name="Freeform 191"/>
            <p:cNvSpPr/>
            <p:nvPr/>
          </p:nvSpPr>
          <p:spPr bwMode="auto">
            <a:xfrm>
              <a:off x="3371850" y="5521322"/>
              <a:ext cx="373062" cy="301625"/>
            </a:xfrm>
            <a:custGeom>
              <a:avLst/>
              <a:gdLst>
                <a:gd name="T0" fmla="*/ 235 w 235"/>
                <a:gd name="T1" fmla="*/ 0 h 190"/>
                <a:gd name="T2" fmla="*/ 235 w 235"/>
                <a:gd name="T3" fmla="*/ 157 h 190"/>
                <a:gd name="T4" fmla="*/ 0 w 235"/>
                <a:gd name="T5" fmla="*/ 190 h 190"/>
                <a:gd name="T6" fmla="*/ 0 w 235"/>
                <a:gd name="T7" fmla="*/ 135 h 190"/>
                <a:gd name="T8" fmla="*/ 235 w 235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90">
                  <a:moveTo>
                    <a:pt x="235" y="0"/>
                  </a:moveTo>
                  <a:lnTo>
                    <a:pt x="235" y="157"/>
                  </a:lnTo>
                  <a:lnTo>
                    <a:pt x="0" y="190"/>
                  </a:lnTo>
                  <a:lnTo>
                    <a:pt x="0" y="135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06BCD2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35" name="Freeform 192"/>
            <p:cNvSpPr/>
            <p:nvPr/>
          </p:nvSpPr>
          <p:spPr bwMode="auto">
            <a:xfrm>
              <a:off x="3371850" y="5483225"/>
              <a:ext cx="373062" cy="252413"/>
            </a:xfrm>
            <a:custGeom>
              <a:avLst/>
              <a:gdLst>
                <a:gd name="T0" fmla="*/ 0 w 99"/>
                <a:gd name="T1" fmla="*/ 67 h 67"/>
                <a:gd name="T2" fmla="*/ 8 w 99"/>
                <a:gd name="T3" fmla="*/ 54 h 67"/>
                <a:gd name="T4" fmla="*/ 99 w 99"/>
                <a:gd name="T5" fmla="*/ 0 h 67"/>
                <a:gd name="T6" fmla="*/ 99 w 99"/>
                <a:gd name="T7" fmla="*/ 10 h 67"/>
                <a:gd name="T8" fmla="*/ 0 w 99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67">
                  <a:moveTo>
                    <a:pt x="0" y="67"/>
                  </a:moveTo>
                  <a:cubicBezTo>
                    <a:pt x="0" y="62"/>
                    <a:pt x="3" y="57"/>
                    <a:pt x="8" y="54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10"/>
                    <a:pt x="99" y="10"/>
                    <a:pt x="99" y="10"/>
                  </a:cubicBezTo>
                  <a:lnTo>
                    <a:pt x="0" y="67"/>
                  </a:lnTo>
                  <a:close/>
                </a:path>
              </a:pathLst>
            </a:custGeom>
            <a:solidFill>
              <a:srgbClr val="0493AA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36" name="Freeform 193"/>
            <p:cNvSpPr/>
            <p:nvPr/>
          </p:nvSpPr>
          <p:spPr bwMode="auto">
            <a:xfrm>
              <a:off x="3951288" y="5521326"/>
              <a:ext cx="373062" cy="301625"/>
            </a:xfrm>
            <a:custGeom>
              <a:avLst/>
              <a:gdLst>
                <a:gd name="T0" fmla="*/ 0 w 235"/>
                <a:gd name="T1" fmla="*/ 0 h 190"/>
                <a:gd name="T2" fmla="*/ 0 w 235"/>
                <a:gd name="T3" fmla="*/ 157 h 190"/>
                <a:gd name="T4" fmla="*/ 235 w 235"/>
                <a:gd name="T5" fmla="*/ 190 h 190"/>
                <a:gd name="T6" fmla="*/ 235 w 235"/>
                <a:gd name="T7" fmla="*/ 135 h 190"/>
                <a:gd name="T8" fmla="*/ 0 w 235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190">
                  <a:moveTo>
                    <a:pt x="0" y="0"/>
                  </a:moveTo>
                  <a:lnTo>
                    <a:pt x="0" y="157"/>
                  </a:lnTo>
                  <a:lnTo>
                    <a:pt x="235" y="190"/>
                  </a:lnTo>
                  <a:lnTo>
                    <a:pt x="2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BCD2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37" name="Freeform 194"/>
            <p:cNvSpPr/>
            <p:nvPr/>
          </p:nvSpPr>
          <p:spPr bwMode="auto">
            <a:xfrm>
              <a:off x="3951288" y="5483225"/>
              <a:ext cx="373062" cy="252413"/>
            </a:xfrm>
            <a:custGeom>
              <a:avLst/>
              <a:gdLst>
                <a:gd name="T0" fmla="*/ 99 w 99"/>
                <a:gd name="T1" fmla="*/ 67 h 67"/>
                <a:gd name="T2" fmla="*/ 92 w 99"/>
                <a:gd name="T3" fmla="*/ 54 h 67"/>
                <a:gd name="T4" fmla="*/ 0 w 99"/>
                <a:gd name="T5" fmla="*/ 0 h 67"/>
                <a:gd name="T6" fmla="*/ 0 w 99"/>
                <a:gd name="T7" fmla="*/ 10 h 67"/>
                <a:gd name="T8" fmla="*/ 99 w 99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67">
                  <a:moveTo>
                    <a:pt x="99" y="67"/>
                  </a:moveTo>
                  <a:cubicBezTo>
                    <a:pt x="99" y="62"/>
                    <a:pt x="96" y="57"/>
                    <a:pt x="92" y="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99" y="67"/>
                  </a:lnTo>
                  <a:close/>
                </a:path>
              </a:pathLst>
            </a:custGeom>
            <a:solidFill>
              <a:srgbClr val="0493AA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38" name="Rectangle 195"/>
            <p:cNvSpPr>
              <a:spLocks noChangeArrowheads="1"/>
            </p:cNvSpPr>
            <p:nvPr/>
          </p:nvSpPr>
          <p:spPr bwMode="auto">
            <a:xfrm>
              <a:off x="4294188" y="4602163"/>
              <a:ext cx="153987" cy="244475"/>
            </a:xfrm>
            <a:prstGeom prst="rect">
              <a:avLst/>
            </a:prstGeom>
            <a:solidFill>
              <a:srgbClr val="06BCD2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39" name="Freeform 196"/>
            <p:cNvSpPr/>
            <p:nvPr/>
          </p:nvSpPr>
          <p:spPr bwMode="auto">
            <a:xfrm>
              <a:off x="4294188" y="4576763"/>
              <a:ext cx="153987" cy="25400"/>
            </a:xfrm>
            <a:custGeom>
              <a:avLst/>
              <a:gdLst>
                <a:gd name="T0" fmla="*/ 0 w 41"/>
                <a:gd name="T1" fmla="*/ 7 h 7"/>
                <a:gd name="T2" fmla="*/ 8 w 41"/>
                <a:gd name="T3" fmla="*/ 0 h 7"/>
                <a:gd name="T4" fmla="*/ 34 w 41"/>
                <a:gd name="T5" fmla="*/ 0 h 7"/>
                <a:gd name="T6" fmla="*/ 41 w 41"/>
                <a:gd name="T7" fmla="*/ 7 h 7"/>
                <a:gd name="T8" fmla="*/ 0 w 41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">
                  <a:moveTo>
                    <a:pt x="0" y="7"/>
                  </a:moveTo>
                  <a:cubicBezTo>
                    <a:pt x="0" y="3"/>
                    <a:pt x="4" y="0"/>
                    <a:pt x="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8" y="0"/>
                    <a:pt x="41" y="3"/>
                    <a:pt x="41" y="7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0493AA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0" name="Rectangle 197"/>
            <p:cNvSpPr>
              <a:spLocks noChangeArrowheads="1"/>
            </p:cNvSpPr>
            <p:nvPr/>
          </p:nvSpPr>
          <p:spPr bwMode="auto">
            <a:xfrm>
              <a:off x="4587875" y="4738688"/>
              <a:ext cx="150812" cy="244475"/>
            </a:xfrm>
            <a:prstGeom prst="rect">
              <a:avLst/>
            </a:prstGeom>
            <a:solidFill>
              <a:srgbClr val="06BCD2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1" name="Freeform 198"/>
            <p:cNvSpPr/>
            <p:nvPr/>
          </p:nvSpPr>
          <p:spPr bwMode="auto">
            <a:xfrm>
              <a:off x="4587875" y="4711700"/>
              <a:ext cx="150812" cy="26988"/>
            </a:xfrm>
            <a:custGeom>
              <a:avLst/>
              <a:gdLst>
                <a:gd name="T0" fmla="*/ 0 w 40"/>
                <a:gd name="T1" fmla="*/ 7 h 7"/>
                <a:gd name="T2" fmla="*/ 7 w 40"/>
                <a:gd name="T3" fmla="*/ 0 h 7"/>
                <a:gd name="T4" fmla="*/ 33 w 40"/>
                <a:gd name="T5" fmla="*/ 0 h 7"/>
                <a:gd name="T6" fmla="*/ 40 w 40"/>
                <a:gd name="T7" fmla="*/ 7 h 7"/>
                <a:gd name="T8" fmla="*/ 0 w 4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7" y="0"/>
                    <a:pt x="40" y="3"/>
                    <a:pt x="40" y="7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0493AA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2" name="Rectangle 199"/>
            <p:cNvSpPr>
              <a:spLocks noChangeArrowheads="1"/>
            </p:cNvSpPr>
            <p:nvPr/>
          </p:nvSpPr>
          <p:spPr bwMode="auto">
            <a:xfrm>
              <a:off x="3265488" y="4602163"/>
              <a:ext cx="150812" cy="244475"/>
            </a:xfrm>
            <a:prstGeom prst="rect">
              <a:avLst/>
            </a:prstGeom>
            <a:solidFill>
              <a:srgbClr val="06BCD2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3" name="Freeform 200"/>
            <p:cNvSpPr/>
            <p:nvPr/>
          </p:nvSpPr>
          <p:spPr bwMode="auto">
            <a:xfrm>
              <a:off x="3265488" y="4576763"/>
              <a:ext cx="150812" cy="25400"/>
            </a:xfrm>
            <a:custGeom>
              <a:avLst/>
              <a:gdLst>
                <a:gd name="T0" fmla="*/ 40 w 40"/>
                <a:gd name="T1" fmla="*/ 7 h 7"/>
                <a:gd name="T2" fmla="*/ 33 w 40"/>
                <a:gd name="T3" fmla="*/ 0 h 7"/>
                <a:gd name="T4" fmla="*/ 7 w 40"/>
                <a:gd name="T5" fmla="*/ 0 h 7"/>
                <a:gd name="T6" fmla="*/ 0 w 40"/>
                <a:gd name="T7" fmla="*/ 7 h 7"/>
                <a:gd name="T8" fmla="*/ 40 w 4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40" y="7"/>
                  </a:moveTo>
                  <a:cubicBezTo>
                    <a:pt x="40" y="3"/>
                    <a:pt x="37" y="0"/>
                    <a:pt x="3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lnTo>
                    <a:pt x="40" y="7"/>
                  </a:lnTo>
                  <a:close/>
                </a:path>
              </a:pathLst>
            </a:custGeom>
            <a:solidFill>
              <a:srgbClr val="0493AA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4" name="Rectangle 201"/>
            <p:cNvSpPr>
              <a:spLocks noChangeArrowheads="1"/>
            </p:cNvSpPr>
            <p:nvPr/>
          </p:nvSpPr>
          <p:spPr bwMode="auto">
            <a:xfrm>
              <a:off x="2971800" y="4738688"/>
              <a:ext cx="153987" cy="244475"/>
            </a:xfrm>
            <a:prstGeom prst="rect">
              <a:avLst/>
            </a:prstGeom>
            <a:solidFill>
              <a:srgbClr val="06BCD2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5" name="Freeform 202"/>
            <p:cNvSpPr/>
            <p:nvPr/>
          </p:nvSpPr>
          <p:spPr bwMode="auto">
            <a:xfrm>
              <a:off x="2971800" y="4711700"/>
              <a:ext cx="153987" cy="26988"/>
            </a:xfrm>
            <a:custGeom>
              <a:avLst/>
              <a:gdLst>
                <a:gd name="T0" fmla="*/ 41 w 41"/>
                <a:gd name="T1" fmla="*/ 7 h 7"/>
                <a:gd name="T2" fmla="*/ 34 w 41"/>
                <a:gd name="T3" fmla="*/ 0 h 7"/>
                <a:gd name="T4" fmla="*/ 7 w 41"/>
                <a:gd name="T5" fmla="*/ 0 h 7"/>
                <a:gd name="T6" fmla="*/ 0 w 41"/>
                <a:gd name="T7" fmla="*/ 7 h 7"/>
                <a:gd name="T8" fmla="*/ 41 w 41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7">
                  <a:moveTo>
                    <a:pt x="41" y="7"/>
                  </a:moveTo>
                  <a:cubicBezTo>
                    <a:pt x="41" y="3"/>
                    <a:pt x="38" y="0"/>
                    <a:pt x="3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lnTo>
                    <a:pt x="41" y="7"/>
                  </a:lnTo>
                  <a:close/>
                </a:path>
              </a:pathLst>
            </a:custGeom>
            <a:solidFill>
              <a:srgbClr val="0493AA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6" name="Freeform 203"/>
            <p:cNvSpPr/>
            <p:nvPr/>
          </p:nvSpPr>
          <p:spPr bwMode="auto">
            <a:xfrm>
              <a:off x="2686050" y="4564059"/>
              <a:ext cx="1012825" cy="606425"/>
            </a:xfrm>
            <a:custGeom>
              <a:avLst/>
              <a:gdLst>
                <a:gd name="T0" fmla="*/ 626 w 638"/>
                <a:gd name="T1" fmla="*/ 0 h 382"/>
                <a:gd name="T2" fmla="*/ 638 w 638"/>
                <a:gd name="T3" fmla="*/ 295 h 382"/>
                <a:gd name="T4" fmla="*/ 0 w 638"/>
                <a:gd name="T5" fmla="*/ 382 h 382"/>
                <a:gd name="T6" fmla="*/ 0 w 638"/>
                <a:gd name="T7" fmla="*/ 283 h 382"/>
                <a:gd name="T8" fmla="*/ 626 w 638"/>
                <a:gd name="T9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382">
                  <a:moveTo>
                    <a:pt x="626" y="0"/>
                  </a:moveTo>
                  <a:lnTo>
                    <a:pt x="638" y="295"/>
                  </a:lnTo>
                  <a:lnTo>
                    <a:pt x="0" y="382"/>
                  </a:lnTo>
                  <a:lnTo>
                    <a:pt x="0" y="283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06BCD2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7" name="Freeform 204"/>
            <p:cNvSpPr/>
            <p:nvPr/>
          </p:nvSpPr>
          <p:spPr bwMode="auto">
            <a:xfrm>
              <a:off x="2686050" y="4519613"/>
              <a:ext cx="993775" cy="493713"/>
            </a:xfrm>
            <a:custGeom>
              <a:avLst/>
              <a:gdLst>
                <a:gd name="T0" fmla="*/ 0 w 264"/>
                <a:gd name="T1" fmla="*/ 131 h 131"/>
                <a:gd name="T2" fmla="*/ 7 w 264"/>
                <a:gd name="T3" fmla="*/ 119 h 131"/>
                <a:gd name="T4" fmla="*/ 263 w 264"/>
                <a:gd name="T5" fmla="*/ 0 h 131"/>
                <a:gd name="T6" fmla="*/ 264 w 264"/>
                <a:gd name="T7" fmla="*/ 12 h 131"/>
                <a:gd name="T8" fmla="*/ 0 w 264"/>
                <a:gd name="T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31">
                  <a:moveTo>
                    <a:pt x="0" y="131"/>
                  </a:moveTo>
                  <a:cubicBezTo>
                    <a:pt x="0" y="126"/>
                    <a:pt x="3" y="121"/>
                    <a:pt x="7" y="119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4" y="12"/>
                    <a:pt x="264" y="12"/>
                    <a:pt x="264" y="12"/>
                  </a:cubicBezTo>
                  <a:lnTo>
                    <a:pt x="0" y="131"/>
                  </a:lnTo>
                  <a:close/>
                </a:path>
              </a:pathLst>
            </a:custGeom>
            <a:solidFill>
              <a:srgbClr val="0493AA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8" name="Freeform 205"/>
            <p:cNvSpPr/>
            <p:nvPr/>
          </p:nvSpPr>
          <p:spPr bwMode="auto">
            <a:xfrm>
              <a:off x="4000500" y="4564059"/>
              <a:ext cx="1012825" cy="606425"/>
            </a:xfrm>
            <a:custGeom>
              <a:avLst/>
              <a:gdLst>
                <a:gd name="T0" fmla="*/ 12 w 638"/>
                <a:gd name="T1" fmla="*/ 0 h 382"/>
                <a:gd name="T2" fmla="*/ 0 w 638"/>
                <a:gd name="T3" fmla="*/ 295 h 382"/>
                <a:gd name="T4" fmla="*/ 638 w 638"/>
                <a:gd name="T5" fmla="*/ 382 h 382"/>
                <a:gd name="T6" fmla="*/ 638 w 638"/>
                <a:gd name="T7" fmla="*/ 283 h 382"/>
                <a:gd name="T8" fmla="*/ 12 w 638"/>
                <a:gd name="T9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382">
                  <a:moveTo>
                    <a:pt x="12" y="0"/>
                  </a:moveTo>
                  <a:lnTo>
                    <a:pt x="0" y="295"/>
                  </a:lnTo>
                  <a:lnTo>
                    <a:pt x="638" y="382"/>
                  </a:lnTo>
                  <a:lnTo>
                    <a:pt x="638" y="28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6BCD2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9" name="Freeform 206"/>
            <p:cNvSpPr/>
            <p:nvPr/>
          </p:nvSpPr>
          <p:spPr bwMode="auto">
            <a:xfrm>
              <a:off x="4019550" y="4519613"/>
              <a:ext cx="993775" cy="493713"/>
            </a:xfrm>
            <a:custGeom>
              <a:avLst/>
              <a:gdLst>
                <a:gd name="T0" fmla="*/ 264 w 264"/>
                <a:gd name="T1" fmla="*/ 131 h 131"/>
                <a:gd name="T2" fmla="*/ 256 w 264"/>
                <a:gd name="T3" fmla="*/ 119 h 131"/>
                <a:gd name="T4" fmla="*/ 0 w 264"/>
                <a:gd name="T5" fmla="*/ 0 h 131"/>
                <a:gd name="T6" fmla="*/ 0 w 264"/>
                <a:gd name="T7" fmla="*/ 12 h 131"/>
                <a:gd name="T8" fmla="*/ 264 w 264"/>
                <a:gd name="T9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31">
                  <a:moveTo>
                    <a:pt x="264" y="131"/>
                  </a:moveTo>
                  <a:cubicBezTo>
                    <a:pt x="264" y="126"/>
                    <a:pt x="261" y="121"/>
                    <a:pt x="256" y="1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264" y="131"/>
                  </a:lnTo>
                  <a:close/>
                </a:path>
              </a:pathLst>
            </a:custGeom>
            <a:solidFill>
              <a:srgbClr val="0493AA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50" name="Freeform 207"/>
            <p:cNvSpPr/>
            <p:nvPr/>
          </p:nvSpPr>
          <p:spPr bwMode="auto">
            <a:xfrm>
              <a:off x="3660775" y="3638550"/>
              <a:ext cx="377825" cy="2365375"/>
            </a:xfrm>
            <a:custGeom>
              <a:avLst/>
              <a:gdLst>
                <a:gd name="T0" fmla="*/ 50 w 100"/>
                <a:gd name="T1" fmla="*/ 628 h 628"/>
                <a:gd name="T2" fmla="*/ 89 w 100"/>
                <a:gd name="T3" fmla="*/ 497 h 628"/>
                <a:gd name="T4" fmla="*/ 100 w 100"/>
                <a:gd name="T5" fmla="*/ 144 h 628"/>
                <a:gd name="T6" fmla="*/ 50 w 100"/>
                <a:gd name="T7" fmla="*/ 0 h 628"/>
                <a:gd name="T8" fmla="*/ 0 w 100"/>
                <a:gd name="T9" fmla="*/ 144 h 628"/>
                <a:gd name="T10" fmla="*/ 11 w 100"/>
                <a:gd name="T11" fmla="*/ 497 h 628"/>
                <a:gd name="T12" fmla="*/ 50 w 100"/>
                <a:gd name="T13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28">
                  <a:moveTo>
                    <a:pt x="50" y="628"/>
                  </a:moveTo>
                  <a:cubicBezTo>
                    <a:pt x="89" y="596"/>
                    <a:pt x="89" y="497"/>
                    <a:pt x="89" y="497"/>
                  </a:cubicBezTo>
                  <a:cubicBezTo>
                    <a:pt x="89" y="497"/>
                    <a:pt x="100" y="289"/>
                    <a:pt x="100" y="144"/>
                  </a:cubicBezTo>
                  <a:cubicBezTo>
                    <a:pt x="100" y="6"/>
                    <a:pt x="50" y="0"/>
                    <a:pt x="50" y="0"/>
                  </a:cubicBezTo>
                  <a:cubicBezTo>
                    <a:pt x="50" y="0"/>
                    <a:pt x="0" y="8"/>
                    <a:pt x="0" y="144"/>
                  </a:cubicBezTo>
                  <a:cubicBezTo>
                    <a:pt x="0" y="289"/>
                    <a:pt x="11" y="497"/>
                    <a:pt x="11" y="497"/>
                  </a:cubicBezTo>
                  <a:cubicBezTo>
                    <a:pt x="11" y="497"/>
                    <a:pt x="11" y="596"/>
                    <a:pt x="50" y="628"/>
                  </a:cubicBezTo>
                </a:path>
              </a:pathLst>
            </a:custGeom>
            <a:solidFill>
              <a:srgbClr val="04A7BF"/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51" name="Freeform 208"/>
            <p:cNvSpPr/>
            <p:nvPr/>
          </p:nvSpPr>
          <p:spPr bwMode="auto">
            <a:xfrm>
              <a:off x="3706813" y="3814763"/>
              <a:ext cx="74612" cy="93663"/>
            </a:xfrm>
            <a:custGeom>
              <a:avLst/>
              <a:gdLst>
                <a:gd name="T0" fmla="*/ 11 w 20"/>
                <a:gd name="T1" fmla="*/ 0 h 25"/>
                <a:gd name="T2" fmla="*/ 0 w 20"/>
                <a:gd name="T3" fmla="*/ 25 h 25"/>
                <a:gd name="T4" fmla="*/ 20 w 20"/>
                <a:gd name="T5" fmla="*/ 18 h 25"/>
                <a:gd name="T6" fmla="*/ 11 w 20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5">
                  <a:moveTo>
                    <a:pt x="11" y="0"/>
                  </a:moveTo>
                  <a:cubicBezTo>
                    <a:pt x="6" y="6"/>
                    <a:pt x="2" y="14"/>
                    <a:pt x="0" y="25"/>
                  </a:cubicBezTo>
                  <a:cubicBezTo>
                    <a:pt x="5" y="22"/>
                    <a:pt x="12" y="19"/>
                    <a:pt x="20" y="18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chemeClr val="bg1">
                <a:alpha val="90000"/>
              </a:schemeClr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52" name="Freeform 209"/>
            <p:cNvSpPr/>
            <p:nvPr/>
          </p:nvSpPr>
          <p:spPr bwMode="auto">
            <a:xfrm>
              <a:off x="3852863" y="3784600"/>
              <a:ext cx="98425" cy="98425"/>
            </a:xfrm>
            <a:custGeom>
              <a:avLst/>
              <a:gdLst>
                <a:gd name="T0" fmla="*/ 1 w 26"/>
                <a:gd name="T1" fmla="*/ 0 h 26"/>
                <a:gd name="T2" fmla="*/ 0 w 26"/>
                <a:gd name="T3" fmla="*/ 24 h 26"/>
                <a:gd name="T4" fmla="*/ 16 w 26"/>
                <a:gd name="T5" fmla="*/ 26 h 26"/>
                <a:gd name="T6" fmla="*/ 26 w 26"/>
                <a:gd name="T7" fmla="*/ 8 h 26"/>
                <a:gd name="T8" fmla="*/ 20 w 26"/>
                <a:gd name="T9" fmla="*/ 3 h 26"/>
                <a:gd name="T10" fmla="*/ 14 w 26"/>
                <a:gd name="T11" fmla="*/ 1 h 26"/>
                <a:gd name="T12" fmla="*/ 1 w 26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6">
                  <a:moveTo>
                    <a:pt x="1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6" y="24"/>
                    <a:pt x="11" y="25"/>
                    <a:pt x="16" y="26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4" y="6"/>
                    <a:pt x="22" y="4"/>
                    <a:pt x="20" y="3"/>
                  </a:cubicBezTo>
                  <a:cubicBezTo>
                    <a:pt x="19" y="2"/>
                    <a:pt x="16" y="1"/>
                    <a:pt x="14" y="1"/>
                  </a:cubicBezTo>
                  <a:cubicBezTo>
                    <a:pt x="10" y="1"/>
                    <a:pt x="5" y="0"/>
                    <a:pt x="1" y="0"/>
                  </a:cubicBezTo>
                </a:path>
              </a:pathLst>
            </a:custGeom>
            <a:solidFill>
              <a:schemeClr val="bg1">
                <a:alpha val="90000"/>
              </a:schemeClr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53" name="Freeform 210"/>
            <p:cNvSpPr/>
            <p:nvPr/>
          </p:nvSpPr>
          <p:spPr bwMode="auto">
            <a:xfrm>
              <a:off x="3751263" y="3784600"/>
              <a:ext cx="98425" cy="93663"/>
            </a:xfrm>
            <a:custGeom>
              <a:avLst/>
              <a:gdLst>
                <a:gd name="T0" fmla="*/ 26 w 26"/>
                <a:gd name="T1" fmla="*/ 0 h 25"/>
                <a:gd name="T2" fmla="*/ 12 w 26"/>
                <a:gd name="T3" fmla="*/ 1 h 25"/>
                <a:gd name="T4" fmla="*/ 6 w 26"/>
                <a:gd name="T5" fmla="*/ 3 h 25"/>
                <a:gd name="T6" fmla="*/ 0 w 26"/>
                <a:gd name="T7" fmla="*/ 7 h 25"/>
                <a:gd name="T8" fmla="*/ 9 w 26"/>
                <a:gd name="T9" fmla="*/ 25 h 25"/>
                <a:gd name="T10" fmla="*/ 25 w 26"/>
                <a:gd name="T11" fmla="*/ 24 h 25"/>
                <a:gd name="T12" fmla="*/ 26 w 26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">
                  <a:moveTo>
                    <a:pt x="26" y="0"/>
                  </a:moveTo>
                  <a:cubicBezTo>
                    <a:pt x="21" y="0"/>
                    <a:pt x="16" y="0"/>
                    <a:pt x="12" y="1"/>
                  </a:cubicBezTo>
                  <a:cubicBezTo>
                    <a:pt x="9" y="1"/>
                    <a:pt x="7" y="2"/>
                    <a:pt x="6" y="3"/>
                  </a:cubicBezTo>
                  <a:cubicBezTo>
                    <a:pt x="4" y="4"/>
                    <a:pt x="2" y="5"/>
                    <a:pt x="0" y="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4" y="25"/>
                    <a:pt x="20" y="24"/>
                    <a:pt x="25" y="24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chemeClr val="bg1">
                <a:alpha val="90000"/>
              </a:schemeClr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54" name="Freeform 211"/>
            <p:cNvSpPr/>
            <p:nvPr/>
          </p:nvSpPr>
          <p:spPr bwMode="auto">
            <a:xfrm>
              <a:off x="3921125" y="3817938"/>
              <a:ext cx="68262" cy="90488"/>
            </a:xfrm>
            <a:custGeom>
              <a:avLst/>
              <a:gdLst>
                <a:gd name="T0" fmla="*/ 9 w 18"/>
                <a:gd name="T1" fmla="*/ 0 h 24"/>
                <a:gd name="T2" fmla="*/ 0 w 18"/>
                <a:gd name="T3" fmla="*/ 17 h 24"/>
                <a:gd name="T4" fmla="*/ 18 w 18"/>
                <a:gd name="T5" fmla="*/ 24 h 24"/>
                <a:gd name="T6" fmla="*/ 9 w 18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4">
                  <a:moveTo>
                    <a:pt x="9" y="0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7" y="18"/>
                    <a:pt x="13" y="21"/>
                    <a:pt x="18" y="24"/>
                  </a:cubicBezTo>
                  <a:cubicBezTo>
                    <a:pt x="17" y="13"/>
                    <a:pt x="14" y="6"/>
                    <a:pt x="9" y="0"/>
                  </a:cubicBezTo>
                </a:path>
              </a:pathLst>
            </a:custGeom>
            <a:solidFill>
              <a:schemeClr val="bg1">
                <a:alpha val="90000"/>
              </a:schemeClr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55" name="Freeform 212"/>
            <p:cNvSpPr/>
            <p:nvPr/>
          </p:nvSpPr>
          <p:spPr bwMode="auto">
            <a:xfrm>
              <a:off x="3838575" y="5370513"/>
              <a:ext cx="25400" cy="441325"/>
            </a:xfrm>
            <a:custGeom>
              <a:avLst/>
              <a:gdLst>
                <a:gd name="T0" fmla="*/ 7 w 7"/>
                <a:gd name="T1" fmla="*/ 112 h 117"/>
                <a:gd name="T2" fmla="*/ 3 w 7"/>
                <a:gd name="T3" fmla="*/ 117 h 117"/>
                <a:gd name="T4" fmla="*/ 0 w 7"/>
                <a:gd name="T5" fmla="*/ 112 h 117"/>
                <a:gd name="T6" fmla="*/ 0 w 7"/>
                <a:gd name="T7" fmla="*/ 5 h 117"/>
                <a:gd name="T8" fmla="*/ 3 w 7"/>
                <a:gd name="T9" fmla="*/ 0 h 117"/>
                <a:gd name="T10" fmla="*/ 7 w 7"/>
                <a:gd name="T11" fmla="*/ 5 h 117"/>
                <a:gd name="T12" fmla="*/ 7 w 7"/>
                <a:gd name="T13" fmla="*/ 11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117">
                  <a:moveTo>
                    <a:pt x="7" y="112"/>
                  </a:moveTo>
                  <a:cubicBezTo>
                    <a:pt x="7" y="115"/>
                    <a:pt x="5" y="117"/>
                    <a:pt x="3" y="117"/>
                  </a:cubicBezTo>
                  <a:cubicBezTo>
                    <a:pt x="1" y="117"/>
                    <a:pt x="0" y="115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5"/>
                  </a:cubicBezTo>
                  <a:lnTo>
                    <a:pt x="7" y="112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56" name="Freeform 213"/>
            <p:cNvSpPr>
              <a:spLocks noEditPoints="1"/>
            </p:cNvSpPr>
            <p:nvPr/>
          </p:nvSpPr>
          <p:spPr bwMode="auto">
            <a:xfrm>
              <a:off x="3849688" y="3638550"/>
              <a:ext cx="93662" cy="74613"/>
            </a:xfrm>
            <a:custGeom>
              <a:avLst/>
              <a:gdLst>
                <a:gd name="T0" fmla="*/ 22 w 25"/>
                <a:gd name="T1" fmla="*/ 15 h 20"/>
                <a:gd name="T2" fmla="*/ 25 w 25"/>
                <a:gd name="T3" fmla="*/ 20 h 20"/>
                <a:gd name="T4" fmla="*/ 25 w 25"/>
                <a:gd name="T5" fmla="*/ 20 h 20"/>
                <a:gd name="T6" fmla="*/ 22 w 25"/>
                <a:gd name="T7" fmla="*/ 15 h 20"/>
                <a:gd name="T8" fmla="*/ 22 w 25"/>
                <a:gd name="T9" fmla="*/ 15 h 20"/>
                <a:gd name="T10" fmla="*/ 22 w 25"/>
                <a:gd name="T11" fmla="*/ 15 h 20"/>
                <a:gd name="T12" fmla="*/ 22 w 25"/>
                <a:gd name="T13" fmla="*/ 15 h 20"/>
                <a:gd name="T14" fmla="*/ 0 w 25"/>
                <a:gd name="T15" fmla="*/ 0 h 20"/>
                <a:gd name="T16" fmla="*/ 0 w 25"/>
                <a:gd name="T17" fmla="*/ 0 h 20"/>
                <a:gd name="T18" fmla="*/ 0 w 25"/>
                <a:gd name="T19" fmla="*/ 0 h 20"/>
                <a:gd name="T20" fmla="*/ 0 w 25"/>
                <a:gd name="T21" fmla="*/ 0 h 20"/>
                <a:gd name="T22" fmla="*/ 0 w 25"/>
                <a:gd name="T2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20">
                  <a:moveTo>
                    <a:pt x="22" y="15"/>
                  </a:moveTo>
                  <a:cubicBezTo>
                    <a:pt x="23" y="17"/>
                    <a:pt x="24" y="18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4" y="18"/>
                    <a:pt x="23" y="17"/>
                    <a:pt x="22" y="15"/>
                  </a:cubicBezTo>
                  <a:moveTo>
                    <a:pt x="22" y="15"/>
                  </a:move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57" name="Freeform 214"/>
            <p:cNvSpPr/>
            <p:nvPr/>
          </p:nvSpPr>
          <p:spPr bwMode="auto">
            <a:xfrm>
              <a:off x="3759200" y="3638550"/>
              <a:ext cx="184150" cy="96838"/>
            </a:xfrm>
            <a:custGeom>
              <a:avLst/>
              <a:gdLst>
                <a:gd name="T0" fmla="*/ 24 w 49"/>
                <a:gd name="T1" fmla="*/ 0 h 26"/>
                <a:gd name="T2" fmla="*/ 24 w 49"/>
                <a:gd name="T3" fmla="*/ 0 h 26"/>
                <a:gd name="T4" fmla="*/ 0 w 49"/>
                <a:gd name="T5" fmla="*/ 21 h 26"/>
                <a:gd name="T6" fmla="*/ 23 w 49"/>
                <a:gd name="T7" fmla="*/ 26 h 26"/>
                <a:gd name="T8" fmla="*/ 49 w 49"/>
                <a:gd name="T9" fmla="*/ 20 h 26"/>
                <a:gd name="T10" fmla="*/ 46 w 49"/>
                <a:gd name="T11" fmla="*/ 15 h 26"/>
                <a:gd name="T12" fmla="*/ 46 w 49"/>
                <a:gd name="T13" fmla="*/ 15 h 26"/>
                <a:gd name="T14" fmla="*/ 46 w 49"/>
                <a:gd name="T15" fmla="*/ 15 h 26"/>
                <a:gd name="T16" fmla="*/ 24 w 49"/>
                <a:gd name="T17" fmla="*/ 0 h 26"/>
                <a:gd name="T18" fmla="*/ 24 w 49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26">
                  <a:moveTo>
                    <a:pt x="24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12" y="2"/>
                    <a:pt x="0" y="21"/>
                  </a:cubicBezTo>
                  <a:cubicBezTo>
                    <a:pt x="6" y="24"/>
                    <a:pt x="14" y="26"/>
                    <a:pt x="23" y="26"/>
                  </a:cubicBezTo>
                  <a:cubicBezTo>
                    <a:pt x="33" y="26"/>
                    <a:pt x="42" y="24"/>
                    <a:pt x="49" y="20"/>
                  </a:cubicBezTo>
                  <a:cubicBezTo>
                    <a:pt x="48" y="18"/>
                    <a:pt x="47" y="17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5" y="1"/>
                    <a:pt x="24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</p:grpSp>
      <p:sp>
        <p:nvSpPr>
          <p:cNvPr id="136" name="文本框 234"/>
          <p:cNvSpPr txBox="1"/>
          <p:nvPr/>
        </p:nvSpPr>
        <p:spPr>
          <a:xfrm>
            <a:off x="1973873" y="3317105"/>
            <a:ext cx="1555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altLang="zh-CN" sz="3200" dirty="0">
                <a:solidFill>
                  <a:srgbClr val="002060"/>
                </a:solidFill>
                <a:latin typeface="Impact" panose="020B0806030902050204" pitchFamily="34" charset="0"/>
                <a:ea typeface="SimSun" panose="02010600030101010101" pitchFamily="2" charset="-122"/>
              </a:rPr>
              <a:t>Миссия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Impact" panose="020B080603090205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                    Миссия методической службы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37"/>
          <p:cNvGrpSpPr>
            <a:grpSpLocks noChangeAspect="1"/>
          </p:cNvGrpSpPr>
          <p:nvPr/>
        </p:nvGrpSpPr>
        <p:grpSpPr bwMode="auto">
          <a:xfrm>
            <a:off x="2335691" y="2604395"/>
            <a:ext cx="2316137" cy="2182568"/>
            <a:chOff x="2105" y="527"/>
            <a:chExt cx="3468" cy="3268"/>
          </a:xfrm>
        </p:grpSpPr>
        <p:sp>
          <p:nvSpPr>
            <p:cNvPr id="5" name="AutoShape 736"/>
            <p:cNvSpPr>
              <a:spLocks noChangeAspect="1" noChangeArrowheads="1" noTextEdit="1"/>
            </p:cNvSpPr>
            <p:nvPr/>
          </p:nvSpPr>
          <p:spPr bwMode="auto">
            <a:xfrm>
              <a:off x="2107" y="527"/>
              <a:ext cx="3466" cy="3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" name="Freeform 738"/>
            <p:cNvSpPr>
              <a:spLocks noEditPoints="1"/>
            </p:cNvSpPr>
            <p:nvPr/>
          </p:nvSpPr>
          <p:spPr bwMode="auto">
            <a:xfrm>
              <a:off x="2105" y="2581"/>
              <a:ext cx="333" cy="478"/>
            </a:xfrm>
            <a:custGeom>
              <a:avLst/>
              <a:gdLst>
                <a:gd name="T0" fmla="*/ 50 w 141"/>
                <a:gd name="T1" fmla="*/ 181 h 202"/>
                <a:gd name="T2" fmla="*/ 61 w 141"/>
                <a:gd name="T3" fmla="*/ 177 h 202"/>
                <a:gd name="T4" fmla="*/ 58 w 141"/>
                <a:gd name="T5" fmla="*/ 195 h 202"/>
                <a:gd name="T6" fmla="*/ 131 w 141"/>
                <a:gd name="T7" fmla="*/ 171 h 202"/>
                <a:gd name="T8" fmla="*/ 100 w 141"/>
                <a:gd name="T9" fmla="*/ 173 h 202"/>
                <a:gd name="T10" fmla="*/ 83 w 141"/>
                <a:gd name="T11" fmla="*/ 168 h 202"/>
                <a:gd name="T12" fmla="*/ 88 w 141"/>
                <a:gd name="T13" fmla="*/ 167 h 202"/>
                <a:gd name="T14" fmla="*/ 82 w 141"/>
                <a:gd name="T15" fmla="*/ 185 h 202"/>
                <a:gd name="T16" fmla="*/ 121 w 141"/>
                <a:gd name="T17" fmla="*/ 150 h 202"/>
                <a:gd name="T18" fmla="*/ 131 w 141"/>
                <a:gd name="T19" fmla="*/ 148 h 202"/>
                <a:gd name="T20" fmla="*/ 131 w 141"/>
                <a:gd name="T21" fmla="*/ 148 h 202"/>
                <a:gd name="T22" fmla="*/ 95 w 141"/>
                <a:gd name="T23" fmla="*/ 122 h 202"/>
                <a:gd name="T24" fmla="*/ 38 w 141"/>
                <a:gd name="T25" fmla="*/ 115 h 202"/>
                <a:gd name="T26" fmla="*/ 31 w 141"/>
                <a:gd name="T27" fmla="*/ 113 h 202"/>
                <a:gd name="T28" fmla="*/ 92 w 141"/>
                <a:gd name="T29" fmla="*/ 114 h 202"/>
                <a:gd name="T30" fmla="*/ 92 w 141"/>
                <a:gd name="T31" fmla="*/ 114 h 202"/>
                <a:gd name="T32" fmla="*/ 85 w 141"/>
                <a:gd name="T33" fmla="*/ 109 h 202"/>
                <a:gd name="T34" fmla="*/ 63 w 141"/>
                <a:gd name="T35" fmla="*/ 101 h 202"/>
                <a:gd name="T36" fmla="*/ 72 w 141"/>
                <a:gd name="T37" fmla="*/ 107 h 202"/>
                <a:gd name="T38" fmla="*/ 72 w 141"/>
                <a:gd name="T39" fmla="*/ 107 h 202"/>
                <a:gd name="T40" fmla="*/ 33 w 141"/>
                <a:gd name="T41" fmla="*/ 62 h 202"/>
                <a:gd name="T42" fmla="*/ 51 w 141"/>
                <a:gd name="T43" fmla="*/ 45 h 202"/>
                <a:gd name="T44" fmla="*/ 37 w 141"/>
                <a:gd name="T45" fmla="*/ 75 h 202"/>
                <a:gd name="T46" fmla="*/ 57 w 141"/>
                <a:gd name="T47" fmla="*/ 55 h 202"/>
                <a:gd name="T48" fmla="*/ 62 w 141"/>
                <a:gd name="T49" fmla="*/ 53 h 202"/>
                <a:gd name="T50" fmla="*/ 84 w 141"/>
                <a:gd name="T51" fmla="*/ 41 h 202"/>
                <a:gd name="T52" fmla="*/ 35 w 141"/>
                <a:gd name="T53" fmla="*/ 102 h 202"/>
                <a:gd name="T54" fmla="*/ 17 w 141"/>
                <a:gd name="T55" fmla="*/ 37 h 202"/>
                <a:gd name="T56" fmla="*/ 16 w 141"/>
                <a:gd name="T57" fmla="*/ 36 h 202"/>
                <a:gd name="T58" fmla="*/ 36 w 141"/>
                <a:gd name="T59" fmla="*/ 28 h 202"/>
                <a:gd name="T60" fmla="*/ 40 w 141"/>
                <a:gd name="T61" fmla="*/ 46 h 202"/>
                <a:gd name="T62" fmla="*/ 29 w 141"/>
                <a:gd name="T63" fmla="*/ 79 h 202"/>
                <a:gd name="T64" fmla="*/ 87 w 141"/>
                <a:gd name="T65" fmla="*/ 71 h 202"/>
                <a:gd name="T66" fmla="*/ 114 w 141"/>
                <a:gd name="T67" fmla="*/ 142 h 202"/>
                <a:gd name="T68" fmla="*/ 113 w 141"/>
                <a:gd name="T69" fmla="*/ 144 h 202"/>
                <a:gd name="T70" fmla="*/ 128 w 141"/>
                <a:gd name="T71" fmla="*/ 167 h 202"/>
                <a:gd name="T72" fmla="*/ 94 w 141"/>
                <a:gd name="T73" fmla="*/ 157 h 202"/>
                <a:gd name="T74" fmla="*/ 50 w 141"/>
                <a:gd name="T75" fmla="*/ 151 h 202"/>
                <a:gd name="T76" fmla="*/ 98 w 141"/>
                <a:gd name="T77" fmla="*/ 125 h 202"/>
                <a:gd name="T78" fmla="*/ 84 w 141"/>
                <a:gd name="T79" fmla="*/ 95 h 202"/>
                <a:gd name="T80" fmla="*/ 36 w 141"/>
                <a:gd name="T81" fmla="*/ 102 h 202"/>
                <a:gd name="T82" fmla="*/ 2 w 141"/>
                <a:gd name="T83" fmla="*/ 16 h 202"/>
                <a:gd name="T84" fmla="*/ 1 w 141"/>
                <a:gd name="T85" fmla="*/ 17 h 202"/>
                <a:gd name="T86" fmla="*/ 2 w 141"/>
                <a:gd name="T87" fmla="*/ 19 h 202"/>
                <a:gd name="T88" fmla="*/ 8 w 141"/>
                <a:gd name="T89" fmla="*/ 92 h 202"/>
                <a:gd name="T90" fmla="*/ 24 w 141"/>
                <a:gd name="T91" fmla="*/ 114 h 202"/>
                <a:gd name="T92" fmla="*/ 38 w 141"/>
                <a:gd name="T93" fmla="*/ 119 h 202"/>
                <a:gd name="T94" fmla="*/ 77 w 141"/>
                <a:gd name="T95" fmla="*/ 112 h 202"/>
                <a:gd name="T96" fmla="*/ 87 w 141"/>
                <a:gd name="T97" fmla="*/ 115 h 202"/>
                <a:gd name="T98" fmla="*/ 87 w 141"/>
                <a:gd name="T99" fmla="*/ 130 h 202"/>
                <a:gd name="T100" fmla="*/ 55 w 141"/>
                <a:gd name="T101" fmla="*/ 198 h 202"/>
                <a:gd name="T102" fmla="*/ 57 w 141"/>
                <a:gd name="T103" fmla="*/ 199 h 202"/>
                <a:gd name="T104" fmla="*/ 60 w 141"/>
                <a:gd name="T105" fmla="*/ 198 h 202"/>
                <a:gd name="T106" fmla="*/ 116 w 141"/>
                <a:gd name="T107" fmla="*/ 200 h 202"/>
                <a:gd name="T108" fmla="*/ 140 w 141"/>
                <a:gd name="T109" fmla="*/ 182 h 202"/>
                <a:gd name="T110" fmla="*/ 141 w 141"/>
                <a:gd name="T111" fmla="*/ 131 h 202"/>
                <a:gd name="T112" fmla="*/ 128 w 141"/>
                <a:gd name="T113" fmla="*/ 97 h 202"/>
                <a:gd name="T114" fmla="*/ 47 w 141"/>
                <a:gd name="T115" fmla="*/ 77 h 202"/>
                <a:gd name="T116" fmla="*/ 41 w 141"/>
                <a:gd name="T117" fmla="*/ 68 h 202"/>
                <a:gd name="T118" fmla="*/ 86 w 141"/>
                <a:gd name="T119" fmla="*/ 51 h 202"/>
                <a:gd name="T120" fmla="*/ 78 w 141"/>
                <a:gd name="T121" fmla="*/ 8 h 202"/>
                <a:gd name="T122" fmla="*/ 24 w 141"/>
                <a:gd name="T123" fmla="*/ 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1" h="202">
                  <a:moveTo>
                    <a:pt x="116" y="191"/>
                  </a:moveTo>
                  <a:cubicBezTo>
                    <a:pt x="115" y="189"/>
                    <a:pt x="114" y="187"/>
                    <a:pt x="113" y="186"/>
                  </a:cubicBezTo>
                  <a:cubicBezTo>
                    <a:pt x="115" y="184"/>
                    <a:pt x="118" y="182"/>
                    <a:pt x="120" y="180"/>
                  </a:cubicBezTo>
                  <a:cubicBezTo>
                    <a:pt x="119" y="183"/>
                    <a:pt x="117" y="187"/>
                    <a:pt x="116" y="191"/>
                  </a:cubicBezTo>
                  <a:moveTo>
                    <a:pt x="53" y="187"/>
                  </a:moveTo>
                  <a:cubicBezTo>
                    <a:pt x="52" y="185"/>
                    <a:pt x="51" y="183"/>
                    <a:pt x="50" y="181"/>
                  </a:cubicBezTo>
                  <a:cubicBezTo>
                    <a:pt x="52" y="181"/>
                    <a:pt x="53" y="180"/>
                    <a:pt x="55" y="179"/>
                  </a:cubicBezTo>
                  <a:cubicBezTo>
                    <a:pt x="55" y="182"/>
                    <a:pt x="54" y="184"/>
                    <a:pt x="53" y="187"/>
                  </a:cubicBezTo>
                  <a:moveTo>
                    <a:pt x="58" y="195"/>
                  </a:moveTo>
                  <a:cubicBezTo>
                    <a:pt x="57" y="194"/>
                    <a:pt x="57" y="192"/>
                    <a:pt x="56" y="191"/>
                  </a:cubicBezTo>
                  <a:cubicBezTo>
                    <a:pt x="56" y="191"/>
                    <a:pt x="56" y="191"/>
                    <a:pt x="56" y="191"/>
                  </a:cubicBezTo>
                  <a:cubicBezTo>
                    <a:pt x="58" y="186"/>
                    <a:pt x="59" y="182"/>
                    <a:pt x="61" y="177"/>
                  </a:cubicBezTo>
                  <a:cubicBezTo>
                    <a:pt x="61" y="177"/>
                    <a:pt x="61" y="177"/>
                    <a:pt x="61" y="177"/>
                  </a:cubicBezTo>
                  <a:cubicBezTo>
                    <a:pt x="63" y="176"/>
                    <a:pt x="66" y="175"/>
                    <a:pt x="69" y="174"/>
                  </a:cubicBezTo>
                  <a:cubicBezTo>
                    <a:pt x="67" y="180"/>
                    <a:pt x="65" y="186"/>
                    <a:pt x="63" y="192"/>
                  </a:cubicBezTo>
                  <a:cubicBezTo>
                    <a:pt x="63" y="193"/>
                    <a:pt x="63" y="193"/>
                    <a:pt x="63" y="193"/>
                  </a:cubicBezTo>
                  <a:cubicBezTo>
                    <a:pt x="63" y="193"/>
                    <a:pt x="62" y="193"/>
                    <a:pt x="62" y="193"/>
                  </a:cubicBezTo>
                  <a:cubicBezTo>
                    <a:pt x="60" y="194"/>
                    <a:pt x="59" y="194"/>
                    <a:pt x="58" y="195"/>
                  </a:cubicBezTo>
                  <a:moveTo>
                    <a:pt x="119" y="197"/>
                  </a:moveTo>
                  <a:cubicBezTo>
                    <a:pt x="119" y="196"/>
                    <a:pt x="119" y="196"/>
                    <a:pt x="119" y="196"/>
                  </a:cubicBezTo>
                  <a:cubicBezTo>
                    <a:pt x="119" y="196"/>
                    <a:pt x="119" y="196"/>
                    <a:pt x="119" y="196"/>
                  </a:cubicBezTo>
                  <a:cubicBezTo>
                    <a:pt x="121" y="189"/>
                    <a:pt x="124" y="182"/>
                    <a:pt x="127" y="174"/>
                  </a:cubicBezTo>
                  <a:cubicBezTo>
                    <a:pt x="127" y="174"/>
                    <a:pt x="127" y="174"/>
                    <a:pt x="127" y="174"/>
                  </a:cubicBezTo>
                  <a:cubicBezTo>
                    <a:pt x="128" y="173"/>
                    <a:pt x="129" y="172"/>
                    <a:pt x="131" y="171"/>
                  </a:cubicBezTo>
                  <a:cubicBezTo>
                    <a:pt x="133" y="175"/>
                    <a:pt x="134" y="178"/>
                    <a:pt x="136" y="182"/>
                  </a:cubicBezTo>
                  <a:cubicBezTo>
                    <a:pt x="136" y="183"/>
                    <a:pt x="136" y="183"/>
                    <a:pt x="136" y="183"/>
                  </a:cubicBezTo>
                  <a:cubicBezTo>
                    <a:pt x="130" y="187"/>
                    <a:pt x="126" y="191"/>
                    <a:pt x="119" y="197"/>
                  </a:cubicBezTo>
                  <a:moveTo>
                    <a:pt x="95" y="179"/>
                  </a:moveTo>
                  <a:cubicBezTo>
                    <a:pt x="96" y="176"/>
                    <a:pt x="97" y="173"/>
                    <a:pt x="98" y="170"/>
                  </a:cubicBezTo>
                  <a:cubicBezTo>
                    <a:pt x="99" y="171"/>
                    <a:pt x="99" y="172"/>
                    <a:pt x="100" y="173"/>
                  </a:cubicBezTo>
                  <a:cubicBezTo>
                    <a:pt x="100" y="174"/>
                    <a:pt x="101" y="175"/>
                    <a:pt x="101" y="176"/>
                  </a:cubicBezTo>
                  <a:cubicBezTo>
                    <a:pt x="99" y="177"/>
                    <a:pt x="97" y="178"/>
                    <a:pt x="95" y="179"/>
                  </a:cubicBezTo>
                  <a:moveTo>
                    <a:pt x="68" y="191"/>
                  </a:moveTo>
                  <a:cubicBezTo>
                    <a:pt x="70" y="185"/>
                    <a:pt x="72" y="178"/>
                    <a:pt x="74" y="172"/>
                  </a:cubicBezTo>
                  <a:cubicBezTo>
                    <a:pt x="74" y="172"/>
                    <a:pt x="74" y="172"/>
                    <a:pt x="74" y="172"/>
                  </a:cubicBezTo>
                  <a:cubicBezTo>
                    <a:pt x="77" y="170"/>
                    <a:pt x="80" y="169"/>
                    <a:pt x="83" y="168"/>
                  </a:cubicBezTo>
                  <a:cubicBezTo>
                    <a:pt x="81" y="174"/>
                    <a:pt x="79" y="181"/>
                    <a:pt x="77" y="187"/>
                  </a:cubicBezTo>
                  <a:cubicBezTo>
                    <a:pt x="77" y="188"/>
                    <a:pt x="77" y="188"/>
                    <a:pt x="77" y="188"/>
                  </a:cubicBezTo>
                  <a:cubicBezTo>
                    <a:pt x="76" y="188"/>
                    <a:pt x="75" y="188"/>
                    <a:pt x="74" y="189"/>
                  </a:cubicBezTo>
                  <a:cubicBezTo>
                    <a:pt x="72" y="189"/>
                    <a:pt x="70" y="190"/>
                    <a:pt x="68" y="191"/>
                  </a:cubicBezTo>
                  <a:moveTo>
                    <a:pt x="82" y="185"/>
                  </a:moveTo>
                  <a:cubicBezTo>
                    <a:pt x="84" y="179"/>
                    <a:pt x="86" y="173"/>
                    <a:pt x="88" y="167"/>
                  </a:cubicBezTo>
                  <a:cubicBezTo>
                    <a:pt x="88" y="166"/>
                    <a:pt x="88" y="166"/>
                    <a:pt x="88" y="165"/>
                  </a:cubicBezTo>
                  <a:cubicBezTo>
                    <a:pt x="90" y="164"/>
                    <a:pt x="92" y="163"/>
                    <a:pt x="94" y="162"/>
                  </a:cubicBezTo>
                  <a:cubicBezTo>
                    <a:pt x="94" y="163"/>
                    <a:pt x="95" y="164"/>
                    <a:pt x="95" y="165"/>
                  </a:cubicBezTo>
                  <a:cubicBezTo>
                    <a:pt x="93" y="170"/>
                    <a:pt x="92" y="175"/>
                    <a:pt x="90" y="181"/>
                  </a:cubicBezTo>
                  <a:cubicBezTo>
                    <a:pt x="90" y="181"/>
                    <a:pt x="90" y="181"/>
                    <a:pt x="90" y="182"/>
                  </a:cubicBezTo>
                  <a:cubicBezTo>
                    <a:pt x="87" y="183"/>
                    <a:pt x="85" y="184"/>
                    <a:pt x="82" y="185"/>
                  </a:cubicBezTo>
                  <a:moveTo>
                    <a:pt x="118" y="146"/>
                  </a:moveTo>
                  <a:cubicBezTo>
                    <a:pt x="118" y="145"/>
                    <a:pt x="118" y="145"/>
                    <a:pt x="118" y="144"/>
                  </a:cubicBezTo>
                  <a:cubicBezTo>
                    <a:pt x="118" y="144"/>
                    <a:pt x="119" y="143"/>
                    <a:pt x="119" y="143"/>
                  </a:cubicBezTo>
                  <a:cubicBezTo>
                    <a:pt x="119" y="144"/>
                    <a:pt x="119" y="145"/>
                    <a:pt x="118" y="146"/>
                  </a:cubicBezTo>
                  <a:moveTo>
                    <a:pt x="124" y="155"/>
                  </a:moveTo>
                  <a:cubicBezTo>
                    <a:pt x="123" y="154"/>
                    <a:pt x="122" y="152"/>
                    <a:pt x="121" y="150"/>
                  </a:cubicBezTo>
                  <a:cubicBezTo>
                    <a:pt x="123" y="145"/>
                    <a:pt x="125" y="140"/>
                    <a:pt x="127" y="135"/>
                  </a:cubicBezTo>
                  <a:cubicBezTo>
                    <a:pt x="127" y="135"/>
                    <a:pt x="127" y="135"/>
                    <a:pt x="127" y="135"/>
                  </a:cubicBezTo>
                  <a:cubicBezTo>
                    <a:pt x="128" y="133"/>
                    <a:pt x="130" y="131"/>
                    <a:pt x="131" y="128"/>
                  </a:cubicBezTo>
                  <a:cubicBezTo>
                    <a:pt x="129" y="133"/>
                    <a:pt x="128" y="139"/>
                    <a:pt x="127" y="143"/>
                  </a:cubicBezTo>
                  <a:cubicBezTo>
                    <a:pt x="126" y="148"/>
                    <a:pt x="125" y="153"/>
                    <a:pt x="124" y="155"/>
                  </a:cubicBezTo>
                  <a:moveTo>
                    <a:pt x="131" y="148"/>
                  </a:moveTo>
                  <a:cubicBezTo>
                    <a:pt x="132" y="143"/>
                    <a:pt x="133" y="138"/>
                    <a:pt x="134" y="133"/>
                  </a:cubicBezTo>
                  <a:cubicBezTo>
                    <a:pt x="135" y="130"/>
                    <a:pt x="135" y="127"/>
                    <a:pt x="136" y="125"/>
                  </a:cubicBezTo>
                  <a:cubicBezTo>
                    <a:pt x="136" y="127"/>
                    <a:pt x="137" y="128"/>
                    <a:pt x="137" y="128"/>
                  </a:cubicBezTo>
                  <a:cubicBezTo>
                    <a:pt x="137" y="129"/>
                    <a:pt x="137" y="130"/>
                    <a:pt x="137" y="130"/>
                  </a:cubicBezTo>
                  <a:cubicBezTo>
                    <a:pt x="137" y="130"/>
                    <a:pt x="137" y="130"/>
                    <a:pt x="137" y="130"/>
                  </a:cubicBezTo>
                  <a:cubicBezTo>
                    <a:pt x="137" y="136"/>
                    <a:pt x="134" y="143"/>
                    <a:pt x="131" y="148"/>
                  </a:cubicBezTo>
                  <a:moveTo>
                    <a:pt x="133" y="119"/>
                  </a:moveTo>
                  <a:cubicBezTo>
                    <a:pt x="133" y="119"/>
                    <a:pt x="133" y="118"/>
                    <a:pt x="133" y="118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moveTo>
                    <a:pt x="95" y="122"/>
                  </a:moveTo>
                  <a:cubicBezTo>
                    <a:pt x="95" y="121"/>
                    <a:pt x="95" y="121"/>
                    <a:pt x="95" y="120"/>
                  </a:cubicBezTo>
                  <a:cubicBezTo>
                    <a:pt x="95" y="118"/>
                    <a:pt x="96" y="116"/>
                    <a:pt x="97" y="113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97" y="116"/>
                    <a:pt x="96" y="119"/>
                    <a:pt x="95" y="122"/>
                  </a:cubicBezTo>
                  <a:moveTo>
                    <a:pt x="39" y="115"/>
                  </a:moveTo>
                  <a:cubicBezTo>
                    <a:pt x="39" y="115"/>
                    <a:pt x="38" y="115"/>
                    <a:pt x="38" y="115"/>
                  </a:cubicBezTo>
                  <a:cubicBezTo>
                    <a:pt x="37" y="115"/>
                    <a:pt x="36" y="115"/>
                    <a:pt x="35" y="115"/>
                  </a:cubicBezTo>
                  <a:cubicBezTo>
                    <a:pt x="36" y="112"/>
                    <a:pt x="36" y="109"/>
                    <a:pt x="37" y="106"/>
                  </a:cubicBezTo>
                  <a:cubicBezTo>
                    <a:pt x="40" y="106"/>
                    <a:pt x="43" y="106"/>
                    <a:pt x="45" y="105"/>
                  </a:cubicBezTo>
                  <a:cubicBezTo>
                    <a:pt x="44" y="108"/>
                    <a:pt x="43" y="112"/>
                    <a:pt x="42" y="115"/>
                  </a:cubicBezTo>
                  <a:cubicBezTo>
                    <a:pt x="41" y="115"/>
                    <a:pt x="40" y="115"/>
                    <a:pt x="39" y="115"/>
                  </a:cubicBezTo>
                  <a:moveTo>
                    <a:pt x="31" y="113"/>
                  </a:moveTo>
                  <a:cubicBezTo>
                    <a:pt x="29" y="113"/>
                    <a:pt x="28" y="112"/>
                    <a:pt x="26" y="110"/>
                  </a:cubicBezTo>
                  <a:cubicBezTo>
                    <a:pt x="24" y="108"/>
                    <a:pt x="23" y="105"/>
                    <a:pt x="21" y="103"/>
                  </a:cubicBezTo>
                  <a:cubicBezTo>
                    <a:pt x="23" y="104"/>
                    <a:pt x="25" y="105"/>
                    <a:pt x="28" y="105"/>
                  </a:cubicBezTo>
                  <a:cubicBezTo>
                    <a:pt x="29" y="106"/>
                    <a:pt x="31" y="106"/>
                    <a:pt x="33" y="106"/>
                  </a:cubicBezTo>
                  <a:cubicBezTo>
                    <a:pt x="32" y="108"/>
                    <a:pt x="31" y="111"/>
                    <a:pt x="31" y="113"/>
                  </a:cubicBezTo>
                  <a:moveTo>
                    <a:pt x="92" y="114"/>
                  </a:moveTo>
                  <a:cubicBezTo>
                    <a:pt x="92" y="114"/>
                    <a:pt x="91" y="113"/>
                    <a:pt x="91" y="112"/>
                  </a:cubicBezTo>
                  <a:cubicBezTo>
                    <a:pt x="90" y="112"/>
                    <a:pt x="89" y="111"/>
                    <a:pt x="89" y="111"/>
                  </a:cubicBezTo>
                  <a:cubicBezTo>
                    <a:pt x="90" y="108"/>
                    <a:pt x="91" y="106"/>
                    <a:pt x="92" y="103"/>
                  </a:cubicBezTo>
                  <a:cubicBezTo>
                    <a:pt x="93" y="104"/>
                    <a:pt x="94" y="105"/>
                    <a:pt x="95" y="106"/>
                  </a:cubicBezTo>
                  <a:cubicBezTo>
                    <a:pt x="95" y="106"/>
                    <a:pt x="95" y="106"/>
                    <a:pt x="95" y="106"/>
                  </a:cubicBezTo>
                  <a:cubicBezTo>
                    <a:pt x="94" y="109"/>
                    <a:pt x="93" y="112"/>
                    <a:pt x="92" y="114"/>
                  </a:cubicBezTo>
                  <a:moveTo>
                    <a:pt x="47" y="114"/>
                  </a:moveTo>
                  <a:cubicBezTo>
                    <a:pt x="48" y="111"/>
                    <a:pt x="49" y="107"/>
                    <a:pt x="50" y="104"/>
                  </a:cubicBezTo>
                  <a:cubicBezTo>
                    <a:pt x="53" y="103"/>
                    <a:pt x="55" y="103"/>
                    <a:pt x="58" y="102"/>
                  </a:cubicBezTo>
                  <a:cubicBezTo>
                    <a:pt x="57" y="105"/>
                    <a:pt x="56" y="108"/>
                    <a:pt x="54" y="112"/>
                  </a:cubicBezTo>
                  <a:cubicBezTo>
                    <a:pt x="52" y="112"/>
                    <a:pt x="49" y="113"/>
                    <a:pt x="47" y="114"/>
                  </a:cubicBezTo>
                  <a:moveTo>
                    <a:pt x="85" y="109"/>
                  </a:moveTo>
                  <a:cubicBezTo>
                    <a:pt x="84" y="108"/>
                    <a:pt x="82" y="108"/>
                    <a:pt x="80" y="107"/>
                  </a:cubicBezTo>
                  <a:cubicBezTo>
                    <a:pt x="81" y="105"/>
                    <a:pt x="82" y="102"/>
                    <a:pt x="83" y="99"/>
                  </a:cubicBezTo>
                  <a:cubicBezTo>
                    <a:pt x="85" y="99"/>
                    <a:pt x="87" y="100"/>
                    <a:pt x="88" y="100"/>
                  </a:cubicBezTo>
                  <a:cubicBezTo>
                    <a:pt x="87" y="103"/>
                    <a:pt x="86" y="106"/>
                    <a:pt x="85" y="109"/>
                  </a:cubicBezTo>
                  <a:moveTo>
                    <a:pt x="60" y="110"/>
                  </a:moveTo>
                  <a:cubicBezTo>
                    <a:pt x="61" y="107"/>
                    <a:pt x="62" y="104"/>
                    <a:pt x="63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4" y="100"/>
                    <a:pt x="64" y="100"/>
                    <a:pt x="65" y="100"/>
                  </a:cubicBezTo>
                  <a:cubicBezTo>
                    <a:pt x="67" y="99"/>
                    <a:pt x="69" y="99"/>
                    <a:pt x="71" y="98"/>
                  </a:cubicBezTo>
                  <a:cubicBezTo>
                    <a:pt x="70" y="101"/>
                    <a:pt x="69" y="105"/>
                    <a:pt x="67" y="108"/>
                  </a:cubicBezTo>
                  <a:cubicBezTo>
                    <a:pt x="65" y="108"/>
                    <a:pt x="62" y="109"/>
                    <a:pt x="60" y="110"/>
                  </a:cubicBezTo>
                  <a:moveTo>
                    <a:pt x="72" y="107"/>
                  </a:moveTo>
                  <a:cubicBezTo>
                    <a:pt x="73" y="104"/>
                    <a:pt x="74" y="101"/>
                    <a:pt x="76" y="98"/>
                  </a:cubicBezTo>
                  <a:cubicBezTo>
                    <a:pt x="76" y="98"/>
                    <a:pt x="76" y="98"/>
                    <a:pt x="76" y="98"/>
                  </a:cubicBezTo>
                  <a:cubicBezTo>
                    <a:pt x="77" y="98"/>
                    <a:pt x="78" y="98"/>
                    <a:pt x="79" y="98"/>
                  </a:cubicBezTo>
                  <a:cubicBezTo>
                    <a:pt x="78" y="101"/>
                    <a:pt x="77" y="104"/>
                    <a:pt x="76" y="107"/>
                  </a:cubicBezTo>
                  <a:cubicBezTo>
                    <a:pt x="75" y="107"/>
                    <a:pt x="75" y="107"/>
                    <a:pt x="75" y="107"/>
                  </a:cubicBezTo>
                  <a:cubicBezTo>
                    <a:pt x="74" y="107"/>
                    <a:pt x="73" y="107"/>
                    <a:pt x="72" y="107"/>
                  </a:cubicBezTo>
                  <a:moveTo>
                    <a:pt x="30" y="74"/>
                  </a:moveTo>
                  <a:cubicBezTo>
                    <a:pt x="28" y="72"/>
                    <a:pt x="27" y="70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4"/>
                    <a:pt x="28" y="61"/>
                    <a:pt x="31" y="57"/>
                  </a:cubicBezTo>
                  <a:cubicBezTo>
                    <a:pt x="33" y="56"/>
                    <a:pt x="34" y="54"/>
                    <a:pt x="36" y="53"/>
                  </a:cubicBezTo>
                  <a:cubicBezTo>
                    <a:pt x="35" y="56"/>
                    <a:pt x="34" y="59"/>
                    <a:pt x="33" y="62"/>
                  </a:cubicBezTo>
                  <a:cubicBezTo>
                    <a:pt x="32" y="67"/>
                    <a:pt x="31" y="71"/>
                    <a:pt x="30" y="74"/>
                  </a:cubicBezTo>
                  <a:moveTo>
                    <a:pt x="38" y="77"/>
                  </a:moveTo>
                  <a:cubicBezTo>
                    <a:pt x="36" y="77"/>
                    <a:pt x="35" y="77"/>
                    <a:pt x="34" y="76"/>
                  </a:cubicBezTo>
                  <a:cubicBezTo>
                    <a:pt x="34" y="73"/>
                    <a:pt x="36" y="68"/>
                    <a:pt x="38" y="63"/>
                  </a:cubicBezTo>
                  <a:cubicBezTo>
                    <a:pt x="39" y="58"/>
                    <a:pt x="41" y="52"/>
                    <a:pt x="42" y="49"/>
                  </a:cubicBezTo>
                  <a:cubicBezTo>
                    <a:pt x="45" y="48"/>
                    <a:pt x="48" y="46"/>
                    <a:pt x="51" y="45"/>
                  </a:cubicBezTo>
                  <a:cubicBezTo>
                    <a:pt x="49" y="49"/>
                    <a:pt x="46" y="54"/>
                    <a:pt x="45" y="58"/>
                  </a:cubicBezTo>
                  <a:cubicBezTo>
                    <a:pt x="44" y="59"/>
                    <a:pt x="44" y="60"/>
                    <a:pt x="45" y="60"/>
                  </a:cubicBezTo>
                  <a:cubicBezTo>
                    <a:pt x="44" y="61"/>
                    <a:pt x="44" y="61"/>
                    <a:pt x="43" y="61"/>
                  </a:cubicBezTo>
                  <a:cubicBezTo>
                    <a:pt x="41" y="63"/>
                    <a:pt x="39" y="64"/>
                    <a:pt x="38" y="66"/>
                  </a:cubicBezTo>
                  <a:cubicBezTo>
                    <a:pt x="37" y="67"/>
                    <a:pt x="36" y="69"/>
                    <a:pt x="36" y="72"/>
                  </a:cubicBezTo>
                  <a:cubicBezTo>
                    <a:pt x="36" y="73"/>
                    <a:pt x="36" y="74"/>
                    <a:pt x="37" y="75"/>
                  </a:cubicBezTo>
                  <a:cubicBezTo>
                    <a:pt x="37" y="76"/>
                    <a:pt x="37" y="77"/>
                    <a:pt x="38" y="77"/>
                  </a:cubicBezTo>
                  <a:moveTo>
                    <a:pt x="49" y="58"/>
                  </a:moveTo>
                  <a:cubicBezTo>
                    <a:pt x="51" y="53"/>
                    <a:pt x="54" y="48"/>
                    <a:pt x="56" y="43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9" y="42"/>
                    <a:pt x="61" y="41"/>
                    <a:pt x="63" y="41"/>
                  </a:cubicBezTo>
                  <a:cubicBezTo>
                    <a:pt x="61" y="45"/>
                    <a:pt x="59" y="50"/>
                    <a:pt x="57" y="55"/>
                  </a:cubicBezTo>
                  <a:cubicBezTo>
                    <a:pt x="54" y="56"/>
                    <a:pt x="52" y="57"/>
                    <a:pt x="49" y="58"/>
                  </a:cubicBezTo>
                  <a:moveTo>
                    <a:pt x="73" y="50"/>
                  </a:moveTo>
                  <a:cubicBezTo>
                    <a:pt x="75" y="46"/>
                    <a:pt x="77" y="43"/>
                    <a:pt x="78" y="39"/>
                  </a:cubicBezTo>
                  <a:cubicBezTo>
                    <a:pt x="79" y="42"/>
                    <a:pt x="81" y="45"/>
                    <a:pt x="82" y="47"/>
                  </a:cubicBezTo>
                  <a:cubicBezTo>
                    <a:pt x="80" y="48"/>
                    <a:pt x="77" y="49"/>
                    <a:pt x="73" y="50"/>
                  </a:cubicBezTo>
                  <a:moveTo>
                    <a:pt x="62" y="53"/>
                  </a:moveTo>
                  <a:cubicBezTo>
                    <a:pt x="64" y="48"/>
                    <a:pt x="66" y="44"/>
                    <a:pt x="69" y="39"/>
                  </a:cubicBezTo>
                  <a:cubicBezTo>
                    <a:pt x="70" y="39"/>
                    <a:pt x="72" y="39"/>
                    <a:pt x="74" y="39"/>
                  </a:cubicBezTo>
                  <a:cubicBezTo>
                    <a:pt x="72" y="42"/>
                    <a:pt x="70" y="46"/>
                    <a:pt x="68" y="50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66" y="52"/>
                    <a:pt x="64" y="52"/>
                    <a:pt x="62" y="53"/>
                  </a:cubicBezTo>
                  <a:moveTo>
                    <a:pt x="84" y="41"/>
                  </a:moveTo>
                  <a:cubicBezTo>
                    <a:pt x="83" y="39"/>
                    <a:pt x="82" y="37"/>
                    <a:pt x="81" y="35"/>
                  </a:cubicBezTo>
                  <a:cubicBezTo>
                    <a:pt x="81" y="29"/>
                    <a:pt x="80" y="23"/>
                    <a:pt x="80" y="17"/>
                  </a:cubicBezTo>
                  <a:cubicBezTo>
                    <a:pt x="81" y="20"/>
                    <a:pt x="83" y="23"/>
                    <a:pt x="84" y="25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4" y="31"/>
                    <a:pt x="84" y="36"/>
                    <a:pt x="84" y="41"/>
                  </a:cubicBezTo>
                  <a:moveTo>
                    <a:pt x="35" y="102"/>
                  </a:moveTo>
                  <a:cubicBezTo>
                    <a:pt x="33" y="102"/>
                    <a:pt x="31" y="102"/>
                    <a:pt x="29" y="101"/>
                  </a:cubicBezTo>
                  <a:cubicBezTo>
                    <a:pt x="20" y="99"/>
                    <a:pt x="15" y="94"/>
                    <a:pt x="11" y="89"/>
                  </a:cubicBezTo>
                  <a:cubicBezTo>
                    <a:pt x="8" y="84"/>
                    <a:pt x="6" y="79"/>
                    <a:pt x="5" y="77"/>
                  </a:cubicBezTo>
                  <a:cubicBezTo>
                    <a:pt x="5" y="75"/>
                    <a:pt x="4" y="72"/>
                    <a:pt x="4" y="70"/>
                  </a:cubicBezTo>
                  <a:cubicBezTo>
                    <a:pt x="4" y="59"/>
                    <a:pt x="10" y="46"/>
                    <a:pt x="16" y="39"/>
                  </a:cubicBezTo>
                  <a:cubicBezTo>
                    <a:pt x="16" y="39"/>
                    <a:pt x="17" y="38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5"/>
                    <a:pt x="14" y="32"/>
                    <a:pt x="12" y="27"/>
                  </a:cubicBezTo>
                  <a:cubicBezTo>
                    <a:pt x="11" y="24"/>
                    <a:pt x="9" y="21"/>
                    <a:pt x="6" y="18"/>
                  </a:cubicBezTo>
                  <a:cubicBezTo>
                    <a:pt x="12" y="14"/>
                    <a:pt x="16" y="10"/>
                    <a:pt x="21" y="6"/>
                  </a:cubicBezTo>
                  <a:cubicBezTo>
                    <a:pt x="25" y="12"/>
                    <a:pt x="29" y="19"/>
                    <a:pt x="33" y="27"/>
                  </a:cubicBezTo>
                  <a:cubicBezTo>
                    <a:pt x="33" y="27"/>
                    <a:pt x="34" y="28"/>
                    <a:pt x="35" y="28"/>
                  </a:cubicBezTo>
                  <a:cubicBezTo>
                    <a:pt x="35" y="28"/>
                    <a:pt x="35" y="28"/>
                    <a:pt x="36" y="28"/>
                  </a:cubicBezTo>
                  <a:cubicBezTo>
                    <a:pt x="36" y="27"/>
                    <a:pt x="37" y="27"/>
                    <a:pt x="37" y="26"/>
                  </a:cubicBezTo>
                  <a:cubicBezTo>
                    <a:pt x="45" y="22"/>
                    <a:pt x="64" y="15"/>
                    <a:pt x="75" y="13"/>
                  </a:cubicBezTo>
                  <a:cubicBezTo>
                    <a:pt x="76" y="20"/>
                    <a:pt x="76" y="27"/>
                    <a:pt x="77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67" y="34"/>
                    <a:pt x="54" y="38"/>
                    <a:pt x="43" y="44"/>
                  </a:cubicBezTo>
                  <a:cubicBezTo>
                    <a:pt x="42" y="45"/>
                    <a:pt x="41" y="45"/>
                    <a:pt x="40" y="46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5" y="49"/>
                    <a:pt x="31" y="51"/>
                    <a:pt x="28" y="54"/>
                  </a:cubicBezTo>
                  <a:cubicBezTo>
                    <a:pt x="25" y="58"/>
                    <a:pt x="22" y="62"/>
                    <a:pt x="22" y="67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3" y="73"/>
                    <a:pt x="25" y="76"/>
                    <a:pt x="29" y="79"/>
                  </a:cubicBezTo>
                  <a:cubicBezTo>
                    <a:pt x="29" y="79"/>
                    <a:pt x="29" y="79"/>
                    <a:pt x="29" y="79"/>
                  </a:cubicBezTo>
                  <a:cubicBezTo>
                    <a:pt x="29" y="79"/>
                    <a:pt x="30" y="80"/>
                    <a:pt x="30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4" y="81"/>
                    <a:pt x="38" y="82"/>
                    <a:pt x="41" y="82"/>
                  </a:cubicBezTo>
                  <a:cubicBezTo>
                    <a:pt x="43" y="82"/>
                    <a:pt x="46" y="82"/>
                    <a:pt x="48" y="81"/>
                  </a:cubicBezTo>
                  <a:cubicBezTo>
                    <a:pt x="58" y="79"/>
                    <a:pt x="68" y="73"/>
                    <a:pt x="77" y="72"/>
                  </a:cubicBezTo>
                  <a:cubicBezTo>
                    <a:pt x="81" y="72"/>
                    <a:pt x="84" y="71"/>
                    <a:pt x="87" y="71"/>
                  </a:cubicBezTo>
                  <a:cubicBezTo>
                    <a:pt x="92" y="71"/>
                    <a:pt x="97" y="72"/>
                    <a:pt x="101" y="74"/>
                  </a:cubicBezTo>
                  <a:cubicBezTo>
                    <a:pt x="106" y="77"/>
                    <a:pt x="110" y="80"/>
                    <a:pt x="115" y="85"/>
                  </a:cubicBezTo>
                  <a:cubicBezTo>
                    <a:pt x="123" y="94"/>
                    <a:pt x="129" y="105"/>
                    <a:pt x="129" y="116"/>
                  </a:cubicBezTo>
                  <a:cubicBezTo>
                    <a:pt x="129" y="120"/>
                    <a:pt x="128" y="123"/>
                    <a:pt x="127" y="127"/>
                  </a:cubicBezTo>
                  <a:cubicBezTo>
                    <a:pt x="126" y="129"/>
                    <a:pt x="123" y="132"/>
                    <a:pt x="121" y="135"/>
                  </a:cubicBezTo>
                  <a:cubicBezTo>
                    <a:pt x="118" y="138"/>
                    <a:pt x="116" y="140"/>
                    <a:pt x="114" y="142"/>
                  </a:cubicBezTo>
                  <a:cubicBezTo>
                    <a:pt x="113" y="143"/>
                    <a:pt x="113" y="143"/>
                    <a:pt x="113" y="143"/>
                  </a:cubicBezTo>
                  <a:cubicBezTo>
                    <a:pt x="113" y="143"/>
                    <a:pt x="113" y="143"/>
                    <a:pt x="113" y="143"/>
                  </a:cubicBezTo>
                  <a:cubicBezTo>
                    <a:pt x="113" y="143"/>
                    <a:pt x="113" y="143"/>
                    <a:pt x="113" y="143"/>
                  </a:cubicBezTo>
                  <a:cubicBezTo>
                    <a:pt x="113" y="144"/>
                    <a:pt x="113" y="144"/>
                    <a:pt x="113" y="144"/>
                  </a:cubicBezTo>
                  <a:cubicBezTo>
                    <a:pt x="113" y="144"/>
                    <a:pt x="113" y="144"/>
                    <a:pt x="113" y="144"/>
                  </a:cubicBezTo>
                  <a:cubicBezTo>
                    <a:pt x="113" y="144"/>
                    <a:pt x="113" y="144"/>
                    <a:pt x="113" y="144"/>
                  </a:cubicBezTo>
                  <a:cubicBezTo>
                    <a:pt x="113" y="145"/>
                    <a:pt x="113" y="145"/>
                    <a:pt x="113" y="145"/>
                  </a:cubicBezTo>
                  <a:cubicBezTo>
                    <a:pt x="113" y="145"/>
                    <a:pt x="113" y="145"/>
                    <a:pt x="113" y="145"/>
                  </a:cubicBezTo>
                  <a:cubicBezTo>
                    <a:pt x="114" y="147"/>
                    <a:pt x="116" y="149"/>
                    <a:pt x="117" y="151"/>
                  </a:cubicBezTo>
                  <a:cubicBezTo>
                    <a:pt x="116" y="152"/>
                    <a:pt x="117" y="153"/>
                    <a:pt x="118" y="153"/>
                  </a:cubicBezTo>
                  <a:cubicBezTo>
                    <a:pt x="118" y="154"/>
                    <a:pt x="118" y="154"/>
                    <a:pt x="118" y="154"/>
                  </a:cubicBezTo>
                  <a:cubicBezTo>
                    <a:pt x="121" y="158"/>
                    <a:pt x="124" y="162"/>
                    <a:pt x="128" y="167"/>
                  </a:cubicBezTo>
                  <a:cubicBezTo>
                    <a:pt x="123" y="172"/>
                    <a:pt x="116" y="178"/>
                    <a:pt x="110" y="182"/>
                  </a:cubicBezTo>
                  <a:cubicBezTo>
                    <a:pt x="110" y="182"/>
                    <a:pt x="110" y="182"/>
                    <a:pt x="110" y="182"/>
                  </a:cubicBezTo>
                  <a:cubicBezTo>
                    <a:pt x="109" y="182"/>
                    <a:pt x="109" y="182"/>
                    <a:pt x="109" y="182"/>
                  </a:cubicBezTo>
                  <a:cubicBezTo>
                    <a:pt x="107" y="177"/>
                    <a:pt x="105" y="174"/>
                    <a:pt x="104" y="171"/>
                  </a:cubicBezTo>
                  <a:cubicBezTo>
                    <a:pt x="102" y="168"/>
                    <a:pt x="100" y="164"/>
                    <a:pt x="96" y="158"/>
                  </a:cubicBezTo>
                  <a:cubicBezTo>
                    <a:pt x="96" y="157"/>
                    <a:pt x="95" y="157"/>
                    <a:pt x="94" y="157"/>
                  </a:cubicBezTo>
                  <a:cubicBezTo>
                    <a:pt x="94" y="157"/>
                    <a:pt x="94" y="157"/>
                    <a:pt x="93" y="157"/>
                  </a:cubicBezTo>
                  <a:cubicBezTo>
                    <a:pt x="93" y="157"/>
                    <a:pt x="93" y="158"/>
                    <a:pt x="92" y="158"/>
                  </a:cubicBezTo>
                  <a:cubicBezTo>
                    <a:pt x="88" y="161"/>
                    <a:pt x="79" y="165"/>
                    <a:pt x="70" y="169"/>
                  </a:cubicBezTo>
                  <a:cubicBezTo>
                    <a:pt x="62" y="172"/>
                    <a:pt x="55" y="175"/>
                    <a:pt x="50" y="177"/>
                  </a:cubicBezTo>
                  <a:cubicBezTo>
                    <a:pt x="50" y="173"/>
                    <a:pt x="51" y="168"/>
                    <a:pt x="51" y="164"/>
                  </a:cubicBezTo>
                  <a:cubicBezTo>
                    <a:pt x="51" y="160"/>
                    <a:pt x="50" y="155"/>
                    <a:pt x="50" y="151"/>
                  </a:cubicBezTo>
                  <a:cubicBezTo>
                    <a:pt x="56" y="149"/>
                    <a:pt x="66" y="146"/>
                    <a:pt x="75" y="142"/>
                  </a:cubicBezTo>
                  <a:cubicBezTo>
                    <a:pt x="80" y="139"/>
                    <a:pt x="84" y="137"/>
                    <a:pt x="88" y="135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93" y="131"/>
                    <a:pt x="97" y="128"/>
                    <a:pt x="98" y="125"/>
                  </a:cubicBezTo>
                  <a:cubicBezTo>
                    <a:pt x="100" y="121"/>
                    <a:pt x="101" y="117"/>
                    <a:pt x="101" y="113"/>
                  </a:cubicBezTo>
                  <a:cubicBezTo>
                    <a:pt x="101" y="107"/>
                    <a:pt x="98" y="102"/>
                    <a:pt x="94" y="99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92" y="97"/>
                    <a:pt x="92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89" y="96"/>
                    <a:pt x="86" y="95"/>
                    <a:pt x="84" y="95"/>
                  </a:cubicBezTo>
                  <a:cubicBezTo>
                    <a:pt x="83" y="94"/>
                    <a:pt x="83" y="94"/>
                    <a:pt x="83" y="94"/>
                  </a:cubicBezTo>
                  <a:cubicBezTo>
                    <a:pt x="83" y="94"/>
                    <a:pt x="83" y="94"/>
                    <a:pt x="82" y="94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0" y="94"/>
                    <a:pt x="78" y="94"/>
                    <a:pt x="76" y="94"/>
                  </a:cubicBezTo>
                  <a:cubicBezTo>
                    <a:pt x="72" y="94"/>
                    <a:pt x="68" y="94"/>
                    <a:pt x="64" y="95"/>
                  </a:cubicBezTo>
                  <a:cubicBezTo>
                    <a:pt x="55" y="98"/>
                    <a:pt x="45" y="102"/>
                    <a:pt x="36" y="102"/>
                  </a:cubicBezTo>
                  <a:cubicBezTo>
                    <a:pt x="36" y="102"/>
                    <a:pt x="36" y="102"/>
                    <a:pt x="36" y="102"/>
                  </a:cubicBezTo>
                  <a:cubicBezTo>
                    <a:pt x="36" y="102"/>
                    <a:pt x="36" y="102"/>
                    <a:pt x="36" y="102"/>
                  </a:cubicBezTo>
                  <a:cubicBezTo>
                    <a:pt x="35" y="102"/>
                    <a:pt x="35" y="102"/>
                    <a:pt x="35" y="102"/>
                  </a:cubicBezTo>
                  <a:moveTo>
                    <a:pt x="21" y="0"/>
                  </a:moveTo>
                  <a:cubicBezTo>
                    <a:pt x="21" y="0"/>
                    <a:pt x="20" y="1"/>
                    <a:pt x="20" y="1"/>
                  </a:cubicBezTo>
                  <a:cubicBezTo>
                    <a:pt x="13" y="6"/>
                    <a:pt x="9" y="11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" y="21"/>
                    <a:pt x="7" y="26"/>
                    <a:pt x="9" y="30"/>
                  </a:cubicBezTo>
                  <a:cubicBezTo>
                    <a:pt x="10" y="32"/>
                    <a:pt x="11" y="34"/>
                    <a:pt x="12" y="36"/>
                  </a:cubicBezTo>
                  <a:cubicBezTo>
                    <a:pt x="12" y="36"/>
                    <a:pt x="12" y="37"/>
                    <a:pt x="12" y="37"/>
                  </a:cubicBezTo>
                  <a:cubicBezTo>
                    <a:pt x="6" y="45"/>
                    <a:pt x="0" y="58"/>
                    <a:pt x="0" y="70"/>
                  </a:cubicBezTo>
                  <a:cubicBezTo>
                    <a:pt x="0" y="73"/>
                    <a:pt x="0" y="75"/>
                    <a:pt x="1" y="78"/>
                  </a:cubicBezTo>
                  <a:cubicBezTo>
                    <a:pt x="2" y="80"/>
                    <a:pt x="4" y="86"/>
                    <a:pt x="8" y="92"/>
                  </a:cubicBezTo>
                  <a:cubicBezTo>
                    <a:pt x="8" y="92"/>
                    <a:pt x="8" y="92"/>
                    <a:pt x="9" y="93"/>
                  </a:cubicBezTo>
                  <a:cubicBezTo>
                    <a:pt x="9" y="93"/>
                    <a:pt x="9" y="94"/>
                    <a:pt x="9" y="94"/>
                  </a:cubicBezTo>
                  <a:cubicBezTo>
                    <a:pt x="14" y="101"/>
                    <a:pt x="17" y="105"/>
                    <a:pt x="22" y="111"/>
                  </a:cubicBezTo>
                  <a:cubicBezTo>
                    <a:pt x="22" y="111"/>
                    <a:pt x="22" y="112"/>
                    <a:pt x="22" y="112"/>
                  </a:cubicBezTo>
                  <a:cubicBezTo>
                    <a:pt x="22" y="112"/>
                    <a:pt x="23" y="113"/>
                    <a:pt x="23" y="113"/>
                  </a:cubicBezTo>
                  <a:cubicBezTo>
                    <a:pt x="24" y="114"/>
                    <a:pt x="24" y="114"/>
                    <a:pt x="24" y="114"/>
                  </a:cubicBezTo>
                  <a:cubicBezTo>
                    <a:pt x="24" y="114"/>
                    <a:pt x="24" y="114"/>
                    <a:pt x="25" y="114"/>
                  </a:cubicBezTo>
                  <a:cubicBezTo>
                    <a:pt x="26" y="116"/>
                    <a:pt x="28" y="117"/>
                    <a:pt x="30" y="118"/>
                  </a:cubicBezTo>
                  <a:cubicBezTo>
                    <a:pt x="30" y="118"/>
                    <a:pt x="31" y="119"/>
                    <a:pt x="31" y="119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32" y="119"/>
                    <a:pt x="33" y="119"/>
                    <a:pt x="33" y="119"/>
                  </a:cubicBezTo>
                  <a:cubicBezTo>
                    <a:pt x="35" y="119"/>
                    <a:pt x="37" y="119"/>
                    <a:pt x="38" y="119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45" y="119"/>
                    <a:pt x="51" y="117"/>
                    <a:pt x="57" y="115"/>
                  </a:cubicBezTo>
                  <a:cubicBezTo>
                    <a:pt x="63" y="113"/>
                    <a:pt x="70" y="111"/>
                    <a:pt x="75" y="111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8" y="112"/>
                    <a:pt x="78" y="112"/>
                    <a:pt x="78" y="111"/>
                  </a:cubicBezTo>
                  <a:cubicBezTo>
                    <a:pt x="81" y="112"/>
                    <a:pt x="82" y="112"/>
                    <a:pt x="84" y="113"/>
                  </a:cubicBezTo>
                  <a:cubicBezTo>
                    <a:pt x="84" y="114"/>
                    <a:pt x="85" y="114"/>
                    <a:pt x="85" y="115"/>
                  </a:cubicBezTo>
                  <a:cubicBezTo>
                    <a:pt x="85" y="115"/>
                    <a:pt x="86" y="115"/>
                    <a:pt x="86" y="115"/>
                  </a:cubicBezTo>
                  <a:cubicBezTo>
                    <a:pt x="86" y="115"/>
                    <a:pt x="86" y="115"/>
                    <a:pt x="87" y="115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89" y="117"/>
                    <a:pt x="90" y="118"/>
                    <a:pt x="90" y="120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0" y="121"/>
                    <a:pt x="90" y="121"/>
                    <a:pt x="90" y="122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0" y="125"/>
                    <a:pt x="89" y="128"/>
                    <a:pt x="87" y="130"/>
                  </a:cubicBezTo>
                  <a:cubicBezTo>
                    <a:pt x="75" y="138"/>
                    <a:pt x="55" y="146"/>
                    <a:pt x="47" y="147"/>
                  </a:cubicBezTo>
                  <a:cubicBezTo>
                    <a:pt x="46" y="147"/>
                    <a:pt x="45" y="148"/>
                    <a:pt x="45" y="150"/>
                  </a:cubicBezTo>
                  <a:cubicBezTo>
                    <a:pt x="46" y="154"/>
                    <a:pt x="46" y="159"/>
                    <a:pt x="46" y="164"/>
                  </a:cubicBezTo>
                  <a:cubicBezTo>
                    <a:pt x="46" y="169"/>
                    <a:pt x="46" y="174"/>
                    <a:pt x="45" y="179"/>
                  </a:cubicBezTo>
                  <a:cubicBezTo>
                    <a:pt x="45" y="179"/>
                    <a:pt x="45" y="180"/>
                    <a:pt x="45" y="181"/>
                  </a:cubicBezTo>
                  <a:cubicBezTo>
                    <a:pt x="49" y="187"/>
                    <a:pt x="52" y="193"/>
                    <a:pt x="55" y="198"/>
                  </a:cubicBezTo>
                  <a:cubicBezTo>
                    <a:pt x="56" y="199"/>
                    <a:pt x="56" y="199"/>
                    <a:pt x="56" y="199"/>
                  </a:cubicBezTo>
                  <a:cubicBezTo>
                    <a:pt x="56" y="199"/>
                    <a:pt x="56" y="199"/>
                    <a:pt x="56" y="199"/>
                  </a:cubicBezTo>
                  <a:cubicBezTo>
                    <a:pt x="56" y="199"/>
                    <a:pt x="56" y="199"/>
                    <a:pt x="56" y="199"/>
                  </a:cubicBezTo>
                  <a:cubicBezTo>
                    <a:pt x="56" y="199"/>
                    <a:pt x="56" y="199"/>
                    <a:pt x="56" y="199"/>
                  </a:cubicBezTo>
                  <a:cubicBezTo>
                    <a:pt x="57" y="199"/>
                    <a:pt x="57" y="199"/>
                    <a:pt x="57" y="199"/>
                  </a:cubicBezTo>
                  <a:cubicBezTo>
                    <a:pt x="57" y="199"/>
                    <a:pt x="57" y="199"/>
                    <a:pt x="57" y="199"/>
                  </a:cubicBezTo>
                  <a:cubicBezTo>
                    <a:pt x="57" y="199"/>
                    <a:pt x="57" y="199"/>
                    <a:pt x="57" y="199"/>
                  </a:cubicBezTo>
                  <a:cubicBezTo>
                    <a:pt x="58" y="199"/>
                    <a:pt x="58" y="199"/>
                    <a:pt x="58" y="199"/>
                  </a:cubicBezTo>
                  <a:cubicBezTo>
                    <a:pt x="58" y="199"/>
                    <a:pt x="58" y="199"/>
                    <a:pt x="58" y="199"/>
                  </a:cubicBezTo>
                  <a:cubicBezTo>
                    <a:pt x="58" y="199"/>
                    <a:pt x="58" y="199"/>
                    <a:pt x="58" y="199"/>
                  </a:cubicBezTo>
                  <a:cubicBezTo>
                    <a:pt x="58" y="199"/>
                    <a:pt x="58" y="199"/>
                    <a:pt x="58" y="199"/>
                  </a:cubicBezTo>
                  <a:cubicBezTo>
                    <a:pt x="58" y="199"/>
                    <a:pt x="59" y="199"/>
                    <a:pt x="60" y="198"/>
                  </a:cubicBezTo>
                  <a:cubicBezTo>
                    <a:pt x="64" y="197"/>
                    <a:pt x="72" y="194"/>
                    <a:pt x="81" y="191"/>
                  </a:cubicBezTo>
                  <a:cubicBezTo>
                    <a:pt x="89" y="187"/>
                    <a:pt x="97" y="183"/>
                    <a:pt x="103" y="179"/>
                  </a:cubicBezTo>
                  <a:cubicBezTo>
                    <a:pt x="104" y="182"/>
                    <a:pt x="106" y="184"/>
                    <a:pt x="107" y="187"/>
                  </a:cubicBezTo>
                  <a:cubicBezTo>
                    <a:pt x="108" y="188"/>
                    <a:pt x="108" y="188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12" y="192"/>
                    <a:pt x="114" y="196"/>
                    <a:pt x="116" y="200"/>
                  </a:cubicBezTo>
                  <a:cubicBezTo>
                    <a:pt x="116" y="201"/>
                    <a:pt x="117" y="201"/>
                    <a:pt x="118" y="201"/>
                  </a:cubicBezTo>
                  <a:cubicBezTo>
                    <a:pt x="118" y="201"/>
                    <a:pt x="118" y="201"/>
                    <a:pt x="118" y="201"/>
                  </a:cubicBezTo>
                  <a:cubicBezTo>
                    <a:pt x="118" y="201"/>
                    <a:pt x="119" y="202"/>
                    <a:pt x="119" y="202"/>
                  </a:cubicBezTo>
                  <a:cubicBezTo>
                    <a:pt x="120" y="202"/>
                    <a:pt x="120" y="201"/>
                    <a:pt x="120" y="201"/>
                  </a:cubicBezTo>
                  <a:cubicBezTo>
                    <a:pt x="129" y="195"/>
                    <a:pt x="133" y="190"/>
                    <a:pt x="140" y="185"/>
                  </a:cubicBezTo>
                  <a:cubicBezTo>
                    <a:pt x="141" y="184"/>
                    <a:pt x="141" y="183"/>
                    <a:pt x="140" y="182"/>
                  </a:cubicBezTo>
                  <a:cubicBezTo>
                    <a:pt x="140" y="182"/>
                    <a:pt x="140" y="182"/>
                    <a:pt x="140" y="182"/>
                  </a:cubicBezTo>
                  <a:cubicBezTo>
                    <a:pt x="140" y="182"/>
                    <a:pt x="140" y="181"/>
                    <a:pt x="140" y="181"/>
                  </a:cubicBezTo>
                  <a:cubicBezTo>
                    <a:pt x="138" y="176"/>
                    <a:pt x="136" y="172"/>
                    <a:pt x="134" y="168"/>
                  </a:cubicBezTo>
                  <a:cubicBezTo>
                    <a:pt x="134" y="167"/>
                    <a:pt x="134" y="167"/>
                    <a:pt x="133" y="166"/>
                  </a:cubicBezTo>
                  <a:cubicBezTo>
                    <a:pt x="131" y="163"/>
                    <a:pt x="129" y="161"/>
                    <a:pt x="127" y="159"/>
                  </a:cubicBezTo>
                  <a:cubicBezTo>
                    <a:pt x="134" y="152"/>
                    <a:pt x="140" y="142"/>
                    <a:pt x="141" y="131"/>
                  </a:cubicBezTo>
                  <a:cubicBezTo>
                    <a:pt x="141" y="131"/>
                    <a:pt x="141" y="131"/>
                    <a:pt x="141" y="131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41" y="130"/>
                    <a:pt x="139" y="117"/>
                    <a:pt x="128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5" y="91"/>
                    <a:pt x="122" y="86"/>
                    <a:pt x="118" y="82"/>
                  </a:cubicBezTo>
                  <a:cubicBezTo>
                    <a:pt x="113" y="77"/>
                    <a:pt x="108" y="73"/>
                    <a:pt x="103" y="71"/>
                  </a:cubicBezTo>
                  <a:cubicBezTo>
                    <a:pt x="98" y="68"/>
                    <a:pt x="93" y="67"/>
                    <a:pt x="87" y="67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4" y="67"/>
                    <a:pt x="80" y="67"/>
                    <a:pt x="77" y="68"/>
                  </a:cubicBezTo>
                  <a:cubicBezTo>
                    <a:pt x="66" y="69"/>
                    <a:pt x="57" y="75"/>
                    <a:pt x="47" y="77"/>
                  </a:cubicBezTo>
                  <a:cubicBezTo>
                    <a:pt x="46" y="77"/>
                    <a:pt x="45" y="77"/>
                    <a:pt x="44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3" y="77"/>
                    <a:pt x="43" y="76"/>
                    <a:pt x="42" y="76"/>
                  </a:cubicBezTo>
                  <a:cubicBezTo>
                    <a:pt x="41" y="75"/>
                    <a:pt x="41" y="74"/>
                    <a:pt x="40" y="73"/>
                  </a:cubicBezTo>
                  <a:cubicBezTo>
                    <a:pt x="40" y="73"/>
                    <a:pt x="40" y="72"/>
                    <a:pt x="40" y="72"/>
                  </a:cubicBezTo>
                  <a:cubicBezTo>
                    <a:pt x="40" y="71"/>
                    <a:pt x="40" y="70"/>
                    <a:pt x="41" y="68"/>
                  </a:cubicBezTo>
                  <a:cubicBezTo>
                    <a:pt x="43" y="66"/>
                    <a:pt x="46" y="64"/>
                    <a:pt x="50" y="62"/>
                  </a:cubicBezTo>
                  <a:cubicBezTo>
                    <a:pt x="56" y="59"/>
                    <a:pt x="64" y="57"/>
                    <a:pt x="71" y="55"/>
                  </a:cubicBezTo>
                  <a:cubicBezTo>
                    <a:pt x="78" y="53"/>
                    <a:pt x="83" y="51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7" y="51"/>
                    <a:pt x="88" y="50"/>
                    <a:pt x="88" y="49"/>
                  </a:cubicBezTo>
                  <a:cubicBezTo>
                    <a:pt x="88" y="41"/>
                    <a:pt x="89" y="33"/>
                    <a:pt x="89" y="25"/>
                  </a:cubicBezTo>
                  <a:cubicBezTo>
                    <a:pt x="89" y="25"/>
                    <a:pt x="89" y="24"/>
                    <a:pt x="88" y="24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6" y="19"/>
                    <a:pt x="83" y="14"/>
                    <a:pt x="80" y="9"/>
                  </a:cubicBezTo>
                  <a:cubicBezTo>
                    <a:pt x="80" y="8"/>
                    <a:pt x="79" y="8"/>
                    <a:pt x="78" y="8"/>
                  </a:cubicBezTo>
                  <a:cubicBezTo>
                    <a:pt x="78" y="8"/>
                    <a:pt x="78" y="8"/>
                    <a:pt x="77" y="8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66" y="10"/>
                    <a:pt x="45" y="17"/>
                    <a:pt x="36" y="22"/>
                  </a:cubicBezTo>
                  <a:cubicBezTo>
                    <a:pt x="32" y="15"/>
                    <a:pt x="28" y="9"/>
                    <a:pt x="24" y="3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3" y="2"/>
                    <a:pt x="23" y="1"/>
                  </a:cubicBezTo>
                  <a:cubicBezTo>
                    <a:pt x="23" y="1"/>
                    <a:pt x="22" y="0"/>
                    <a:pt x="2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" name="Freeform 739"/>
            <p:cNvSpPr>
              <a:spLocks noEditPoints="1"/>
            </p:cNvSpPr>
            <p:nvPr/>
          </p:nvSpPr>
          <p:spPr bwMode="auto">
            <a:xfrm>
              <a:off x="4761" y="650"/>
              <a:ext cx="362" cy="220"/>
            </a:xfrm>
            <a:custGeom>
              <a:avLst/>
              <a:gdLst>
                <a:gd name="T0" fmla="*/ 114 w 153"/>
                <a:gd name="T1" fmla="*/ 13 h 93"/>
                <a:gd name="T2" fmla="*/ 136 w 153"/>
                <a:gd name="T3" fmla="*/ 7 h 93"/>
                <a:gd name="T4" fmla="*/ 148 w 153"/>
                <a:gd name="T5" fmla="*/ 5 h 93"/>
                <a:gd name="T6" fmla="*/ 143 w 153"/>
                <a:gd name="T7" fmla="*/ 38 h 93"/>
                <a:gd name="T8" fmla="*/ 139 w 153"/>
                <a:gd name="T9" fmla="*/ 36 h 93"/>
                <a:gd name="T10" fmla="*/ 139 w 153"/>
                <a:gd name="T11" fmla="*/ 18 h 93"/>
                <a:gd name="T12" fmla="*/ 137 w 153"/>
                <a:gd name="T13" fmla="*/ 19 h 93"/>
                <a:gd name="T14" fmla="*/ 97 w 153"/>
                <a:gd name="T15" fmla="*/ 66 h 93"/>
                <a:gd name="T16" fmla="*/ 90 w 153"/>
                <a:gd name="T17" fmla="*/ 71 h 93"/>
                <a:gd name="T18" fmla="*/ 84 w 153"/>
                <a:gd name="T19" fmla="*/ 68 h 93"/>
                <a:gd name="T20" fmla="*/ 45 w 153"/>
                <a:gd name="T21" fmla="*/ 48 h 93"/>
                <a:gd name="T22" fmla="*/ 5 w 153"/>
                <a:gd name="T23" fmla="*/ 87 h 93"/>
                <a:gd name="T24" fmla="*/ 39 w 153"/>
                <a:gd name="T25" fmla="*/ 44 h 93"/>
                <a:gd name="T26" fmla="*/ 50 w 153"/>
                <a:gd name="T27" fmla="*/ 43 h 93"/>
                <a:gd name="T28" fmla="*/ 90 w 153"/>
                <a:gd name="T29" fmla="*/ 63 h 93"/>
                <a:gd name="T30" fmla="*/ 92 w 153"/>
                <a:gd name="T31" fmla="*/ 63 h 93"/>
                <a:gd name="T32" fmla="*/ 128 w 153"/>
                <a:gd name="T33" fmla="*/ 22 h 93"/>
                <a:gd name="T34" fmla="*/ 133 w 153"/>
                <a:gd name="T35" fmla="*/ 15 h 93"/>
                <a:gd name="T36" fmla="*/ 131 w 153"/>
                <a:gd name="T37" fmla="*/ 14 h 93"/>
                <a:gd name="T38" fmla="*/ 151 w 153"/>
                <a:gd name="T39" fmla="*/ 0 h 93"/>
                <a:gd name="T40" fmla="*/ 108 w 153"/>
                <a:gd name="T41" fmla="*/ 9 h 93"/>
                <a:gd name="T42" fmla="*/ 107 w 153"/>
                <a:gd name="T43" fmla="*/ 12 h 93"/>
                <a:gd name="T44" fmla="*/ 115 w 153"/>
                <a:gd name="T45" fmla="*/ 18 h 93"/>
                <a:gd name="T46" fmla="*/ 126 w 153"/>
                <a:gd name="T47" fmla="*/ 18 h 93"/>
                <a:gd name="T48" fmla="*/ 73 w 153"/>
                <a:gd name="T49" fmla="*/ 50 h 93"/>
                <a:gd name="T50" fmla="*/ 46 w 153"/>
                <a:gd name="T51" fmla="*/ 37 h 93"/>
                <a:gd name="T52" fmla="*/ 0 w 153"/>
                <a:gd name="T53" fmla="*/ 80 h 93"/>
                <a:gd name="T54" fmla="*/ 2 w 153"/>
                <a:gd name="T55" fmla="*/ 91 h 93"/>
                <a:gd name="T56" fmla="*/ 4 w 153"/>
                <a:gd name="T57" fmla="*/ 93 h 93"/>
                <a:gd name="T58" fmla="*/ 45 w 153"/>
                <a:gd name="T59" fmla="*/ 52 h 93"/>
                <a:gd name="T60" fmla="*/ 90 w 153"/>
                <a:gd name="T61" fmla="*/ 74 h 93"/>
                <a:gd name="T62" fmla="*/ 100 w 153"/>
                <a:gd name="T63" fmla="*/ 69 h 93"/>
                <a:gd name="T64" fmla="*/ 135 w 153"/>
                <a:gd name="T65" fmla="*/ 36 h 93"/>
                <a:gd name="T66" fmla="*/ 138 w 153"/>
                <a:gd name="T67" fmla="*/ 40 h 93"/>
                <a:gd name="T68" fmla="*/ 144 w 153"/>
                <a:gd name="T69" fmla="*/ 43 h 93"/>
                <a:gd name="T70" fmla="*/ 146 w 153"/>
                <a:gd name="T71" fmla="*/ 42 h 93"/>
                <a:gd name="T72" fmla="*/ 153 w 153"/>
                <a:gd name="T73" fmla="*/ 3 h 93"/>
                <a:gd name="T74" fmla="*/ 151 w 153"/>
                <a:gd name="T7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3" h="93">
                  <a:moveTo>
                    <a:pt x="116" y="14"/>
                  </a:moveTo>
                  <a:cubicBezTo>
                    <a:pt x="115" y="14"/>
                    <a:pt x="114" y="13"/>
                    <a:pt x="114" y="13"/>
                  </a:cubicBezTo>
                  <a:cubicBezTo>
                    <a:pt x="113" y="12"/>
                    <a:pt x="113" y="12"/>
                    <a:pt x="112" y="11"/>
                  </a:cubicBezTo>
                  <a:cubicBezTo>
                    <a:pt x="119" y="10"/>
                    <a:pt x="128" y="8"/>
                    <a:pt x="136" y="7"/>
                  </a:cubicBezTo>
                  <a:cubicBezTo>
                    <a:pt x="140" y="6"/>
                    <a:pt x="144" y="5"/>
                    <a:pt x="147" y="5"/>
                  </a:cubicBezTo>
                  <a:cubicBezTo>
                    <a:pt x="147" y="5"/>
                    <a:pt x="148" y="5"/>
                    <a:pt x="148" y="5"/>
                  </a:cubicBezTo>
                  <a:cubicBezTo>
                    <a:pt x="148" y="8"/>
                    <a:pt x="147" y="13"/>
                    <a:pt x="146" y="19"/>
                  </a:cubicBezTo>
                  <a:cubicBezTo>
                    <a:pt x="145" y="26"/>
                    <a:pt x="144" y="34"/>
                    <a:pt x="143" y="38"/>
                  </a:cubicBezTo>
                  <a:cubicBezTo>
                    <a:pt x="142" y="38"/>
                    <a:pt x="141" y="37"/>
                    <a:pt x="141" y="37"/>
                  </a:cubicBezTo>
                  <a:cubicBezTo>
                    <a:pt x="140" y="36"/>
                    <a:pt x="139" y="36"/>
                    <a:pt x="139" y="36"/>
                  </a:cubicBezTo>
                  <a:cubicBezTo>
                    <a:pt x="140" y="20"/>
                    <a:pt x="140" y="20"/>
                    <a:pt x="140" y="20"/>
                  </a:cubicBezTo>
                  <a:cubicBezTo>
                    <a:pt x="140" y="20"/>
                    <a:pt x="140" y="19"/>
                    <a:pt x="139" y="18"/>
                  </a:cubicBezTo>
                  <a:cubicBezTo>
                    <a:pt x="139" y="18"/>
                    <a:pt x="139" y="18"/>
                    <a:pt x="138" y="18"/>
                  </a:cubicBezTo>
                  <a:cubicBezTo>
                    <a:pt x="138" y="18"/>
                    <a:pt x="137" y="19"/>
                    <a:pt x="137" y="19"/>
                  </a:cubicBezTo>
                  <a:cubicBezTo>
                    <a:pt x="137" y="19"/>
                    <a:pt x="135" y="21"/>
                    <a:pt x="133" y="24"/>
                  </a:cubicBezTo>
                  <a:cubicBezTo>
                    <a:pt x="125" y="33"/>
                    <a:pt x="109" y="53"/>
                    <a:pt x="97" y="66"/>
                  </a:cubicBezTo>
                  <a:cubicBezTo>
                    <a:pt x="95" y="68"/>
                    <a:pt x="93" y="70"/>
                    <a:pt x="91" y="70"/>
                  </a:cubicBezTo>
                  <a:cubicBezTo>
                    <a:pt x="91" y="71"/>
                    <a:pt x="91" y="71"/>
                    <a:pt x="90" y="71"/>
                  </a:cubicBezTo>
                  <a:cubicBezTo>
                    <a:pt x="90" y="71"/>
                    <a:pt x="90" y="71"/>
                    <a:pt x="90" y="71"/>
                  </a:cubicBezTo>
                  <a:cubicBezTo>
                    <a:pt x="88" y="71"/>
                    <a:pt x="86" y="70"/>
                    <a:pt x="84" y="68"/>
                  </a:cubicBezTo>
                  <a:cubicBezTo>
                    <a:pt x="71" y="62"/>
                    <a:pt x="58" y="55"/>
                    <a:pt x="46" y="48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4" y="48"/>
                    <a:pt x="44" y="48"/>
                    <a:pt x="43" y="48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4" y="85"/>
                    <a:pt x="4" y="84"/>
                    <a:pt x="4" y="82"/>
                  </a:cubicBezTo>
                  <a:cubicBezTo>
                    <a:pt x="16" y="70"/>
                    <a:pt x="27" y="57"/>
                    <a:pt x="39" y="44"/>
                  </a:cubicBezTo>
                  <a:cubicBezTo>
                    <a:pt x="41" y="42"/>
                    <a:pt x="43" y="41"/>
                    <a:pt x="46" y="41"/>
                  </a:cubicBezTo>
                  <a:cubicBezTo>
                    <a:pt x="47" y="41"/>
                    <a:pt x="49" y="42"/>
                    <a:pt x="50" y="43"/>
                  </a:cubicBezTo>
                  <a:cubicBezTo>
                    <a:pt x="56" y="46"/>
                    <a:pt x="64" y="50"/>
                    <a:pt x="71" y="54"/>
                  </a:cubicBezTo>
                  <a:cubicBezTo>
                    <a:pt x="79" y="57"/>
                    <a:pt x="86" y="61"/>
                    <a:pt x="90" y="63"/>
                  </a:cubicBezTo>
                  <a:cubicBezTo>
                    <a:pt x="90" y="63"/>
                    <a:pt x="90" y="63"/>
                    <a:pt x="91" y="63"/>
                  </a:cubicBezTo>
                  <a:cubicBezTo>
                    <a:pt x="91" y="63"/>
                    <a:pt x="92" y="63"/>
                    <a:pt x="92" y="63"/>
                  </a:cubicBezTo>
                  <a:cubicBezTo>
                    <a:pt x="100" y="53"/>
                    <a:pt x="110" y="42"/>
                    <a:pt x="118" y="33"/>
                  </a:cubicBezTo>
                  <a:cubicBezTo>
                    <a:pt x="122" y="28"/>
                    <a:pt x="126" y="24"/>
                    <a:pt x="128" y="22"/>
                  </a:cubicBezTo>
                  <a:cubicBezTo>
                    <a:pt x="131" y="19"/>
                    <a:pt x="132" y="17"/>
                    <a:pt x="132" y="17"/>
                  </a:cubicBezTo>
                  <a:cubicBezTo>
                    <a:pt x="133" y="16"/>
                    <a:pt x="133" y="16"/>
                    <a:pt x="133" y="15"/>
                  </a:cubicBezTo>
                  <a:cubicBezTo>
                    <a:pt x="132" y="14"/>
                    <a:pt x="132" y="14"/>
                    <a:pt x="131" y="14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16" y="14"/>
                    <a:pt x="116" y="14"/>
                    <a:pt x="116" y="14"/>
                  </a:cubicBezTo>
                  <a:moveTo>
                    <a:pt x="151" y="0"/>
                  </a:moveTo>
                  <a:cubicBezTo>
                    <a:pt x="151" y="0"/>
                    <a:pt x="151" y="0"/>
                    <a:pt x="150" y="0"/>
                  </a:cubicBezTo>
                  <a:cubicBezTo>
                    <a:pt x="150" y="0"/>
                    <a:pt x="123" y="4"/>
                    <a:pt x="108" y="9"/>
                  </a:cubicBezTo>
                  <a:cubicBezTo>
                    <a:pt x="107" y="9"/>
                    <a:pt x="107" y="9"/>
                    <a:pt x="106" y="10"/>
                  </a:cubicBezTo>
                  <a:cubicBezTo>
                    <a:pt x="106" y="11"/>
                    <a:pt x="106" y="11"/>
                    <a:pt x="107" y="12"/>
                  </a:cubicBezTo>
                  <a:cubicBezTo>
                    <a:pt x="109" y="13"/>
                    <a:pt x="114" y="18"/>
                    <a:pt x="114" y="18"/>
                  </a:cubicBezTo>
                  <a:cubicBezTo>
                    <a:pt x="114" y="18"/>
                    <a:pt x="115" y="18"/>
                    <a:pt x="115" y="18"/>
                  </a:cubicBezTo>
                  <a:cubicBezTo>
                    <a:pt x="115" y="18"/>
                    <a:pt x="115" y="18"/>
                    <a:pt x="115" y="18"/>
                  </a:cubicBezTo>
                  <a:cubicBezTo>
                    <a:pt x="126" y="18"/>
                    <a:pt x="126" y="18"/>
                    <a:pt x="126" y="18"/>
                  </a:cubicBezTo>
                  <a:cubicBezTo>
                    <a:pt x="119" y="26"/>
                    <a:pt x="102" y="44"/>
                    <a:pt x="90" y="59"/>
                  </a:cubicBezTo>
                  <a:cubicBezTo>
                    <a:pt x="86" y="56"/>
                    <a:pt x="80" y="53"/>
                    <a:pt x="73" y="50"/>
                  </a:cubicBezTo>
                  <a:cubicBezTo>
                    <a:pt x="66" y="47"/>
                    <a:pt x="58" y="43"/>
                    <a:pt x="52" y="39"/>
                  </a:cubicBezTo>
                  <a:cubicBezTo>
                    <a:pt x="50" y="38"/>
                    <a:pt x="48" y="37"/>
                    <a:pt x="46" y="37"/>
                  </a:cubicBezTo>
                  <a:cubicBezTo>
                    <a:pt x="42" y="37"/>
                    <a:pt x="39" y="39"/>
                    <a:pt x="36" y="42"/>
                  </a:cubicBezTo>
                  <a:cubicBezTo>
                    <a:pt x="24" y="55"/>
                    <a:pt x="12" y="67"/>
                    <a:pt x="0" y="80"/>
                  </a:cubicBezTo>
                  <a:cubicBezTo>
                    <a:pt x="0" y="81"/>
                    <a:pt x="0" y="81"/>
                    <a:pt x="0" y="82"/>
                  </a:cubicBezTo>
                  <a:cubicBezTo>
                    <a:pt x="0" y="86"/>
                    <a:pt x="2" y="89"/>
                    <a:pt x="2" y="91"/>
                  </a:cubicBezTo>
                  <a:cubicBezTo>
                    <a:pt x="2" y="92"/>
                    <a:pt x="2" y="93"/>
                    <a:pt x="3" y="93"/>
                  </a:cubicBezTo>
                  <a:cubicBezTo>
                    <a:pt x="3" y="93"/>
                    <a:pt x="3" y="93"/>
                    <a:pt x="4" y="93"/>
                  </a:cubicBezTo>
                  <a:cubicBezTo>
                    <a:pt x="4" y="93"/>
                    <a:pt x="5" y="93"/>
                    <a:pt x="5" y="93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57" y="59"/>
                    <a:pt x="70" y="65"/>
                    <a:pt x="82" y="72"/>
                  </a:cubicBezTo>
                  <a:cubicBezTo>
                    <a:pt x="84" y="73"/>
                    <a:pt x="87" y="74"/>
                    <a:pt x="90" y="74"/>
                  </a:cubicBezTo>
                  <a:cubicBezTo>
                    <a:pt x="91" y="74"/>
                    <a:pt x="92" y="74"/>
                    <a:pt x="92" y="74"/>
                  </a:cubicBezTo>
                  <a:cubicBezTo>
                    <a:pt x="96" y="74"/>
                    <a:pt x="98" y="71"/>
                    <a:pt x="100" y="69"/>
                  </a:cubicBezTo>
                  <a:cubicBezTo>
                    <a:pt x="112" y="56"/>
                    <a:pt x="128" y="36"/>
                    <a:pt x="136" y="27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5" y="37"/>
                    <a:pt x="135" y="38"/>
                    <a:pt x="136" y="38"/>
                  </a:cubicBezTo>
                  <a:cubicBezTo>
                    <a:pt x="136" y="38"/>
                    <a:pt x="137" y="39"/>
                    <a:pt x="138" y="40"/>
                  </a:cubicBezTo>
                  <a:cubicBezTo>
                    <a:pt x="140" y="41"/>
                    <a:pt x="142" y="42"/>
                    <a:pt x="144" y="43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5" y="43"/>
                    <a:pt x="145" y="43"/>
                    <a:pt x="145" y="43"/>
                  </a:cubicBezTo>
                  <a:cubicBezTo>
                    <a:pt x="146" y="43"/>
                    <a:pt x="146" y="42"/>
                    <a:pt x="146" y="42"/>
                  </a:cubicBezTo>
                  <a:cubicBezTo>
                    <a:pt x="147" y="38"/>
                    <a:pt x="149" y="28"/>
                    <a:pt x="150" y="19"/>
                  </a:cubicBezTo>
                  <a:cubicBezTo>
                    <a:pt x="152" y="10"/>
                    <a:pt x="153" y="3"/>
                    <a:pt x="153" y="3"/>
                  </a:cubicBezTo>
                  <a:cubicBezTo>
                    <a:pt x="153" y="2"/>
                    <a:pt x="153" y="1"/>
                    <a:pt x="152" y="1"/>
                  </a:cubicBezTo>
                  <a:cubicBezTo>
                    <a:pt x="152" y="1"/>
                    <a:pt x="151" y="0"/>
                    <a:pt x="15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" name="Freeform 740"/>
            <p:cNvSpPr>
              <a:spLocks noEditPoints="1"/>
            </p:cNvSpPr>
            <p:nvPr/>
          </p:nvSpPr>
          <p:spPr bwMode="auto">
            <a:xfrm>
              <a:off x="4699" y="641"/>
              <a:ext cx="427" cy="340"/>
            </a:xfrm>
            <a:custGeom>
              <a:avLst/>
              <a:gdLst>
                <a:gd name="T0" fmla="*/ 115 w 180"/>
                <a:gd name="T1" fmla="*/ 123 h 144"/>
                <a:gd name="T2" fmla="*/ 82 w 180"/>
                <a:gd name="T3" fmla="*/ 123 h 144"/>
                <a:gd name="T4" fmla="*/ 43 w 180"/>
                <a:gd name="T5" fmla="*/ 123 h 144"/>
                <a:gd name="T6" fmla="*/ 121 w 180"/>
                <a:gd name="T7" fmla="*/ 114 h 144"/>
                <a:gd name="T8" fmla="*/ 138 w 180"/>
                <a:gd name="T9" fmla="*/ 123 h 144"/>
                <a:gd name="T10" fmla="*/ 154 w 180"/>
                <a:gd name="T11" fmla="*/ 123 h 144"/>
                <a:gd name="T12" fmla="*/ 88 w 180"/>
                <a:gd name="T13" fmla="*/ 107 h 144"/>
                <a:gd name="T14" fmla="*/ 74 w 180"/>
                <a:gd name="T15" fmla="*/ 123 h 144"/>
                <a:gd name="T16" fmla="*/ 39 w 180"/>
                <a:gd name="T17" fmla="*/ 114 h 144"/>
                <a:gd name="T18" fmla="*/ 39 w 180"/>
                <a:gd name="T19" fmla="*/ 120 h 144"/>
                <a:gd name="T20" fmla="*/ 121 w 180"/>
                <a:gd name="T21" fmla="*/ 105 h 144"/>
                <a:gd name="T22" fmla="*/ 71 w 180"/>
                <a:gd name="T23" fmla="*/ 105 h 144"/>
                <a:gd name="T24" fmla="*/ 137 w 180"/>
                <a:gd name="T25" fmla="*/ 114 h 144"/>
                <a:gd name="T26" fmla="*/ 153 w 180"/>
                <a:gd name="T27" fmla="*/ 103 h 144"/>
                <a:gd name="T28" fmla="*/ 109 w 180"/>
                <a:gd name="T29" fmla="*/ 92 h 144"/>
                <a:gd name="T30" fmla="*/ 121 w 180"/>
                <a:gd name="T31" fmla="*/ 91 h 144"/>
                <a:gd name="T32" fmla="*/ 38 w 180"/>
                <a:gd name="T33" fmla="*/ 109 h 144"/>
                <a:gd name="T34" fmla="*/ 38 w 180"/>
                <a:gd name="T35" fmla="*/ 109 h 144"/>
                <a:gd name="T36" fmla="*/ 88 w 180"/>
                <a:gd name="T37" fmla="*/ 84 h 144"/>
                <a:gd name="T38" fmla="*/ 137 w 180"/>
                <a:gd name="T39" fmla="*/ 92 h 144"/>
                <a:gd name="T40" fmla="*/ 154 w 180"/>
                <a:gd name="T41" fmla="*/ 89 h 144"/>
                <a:gd name="T42" fmla="*/ 70 w 180"/>
                <a:gd name="T43" fmla="*/ 79 h 144"/>
                <a:gd name="T44" fmla="*/ 70 w 180"/>
                <a:gd name="T45" fmla="*/ 85 h 144"/>
                <a:gd name="T46" fmla="*/ 73 w 180"/>
                <a:gd name="T47" fmla="*/ 73 h 144"/>
                <a:gd name="T48" fmla="*/ 153 w 180"/>
                <a:gd name="T49" fmla="*/ 63 h 144"/>
                <a:gd name="T50" fmla="*/ 16 w 180"/>
                <a:gd name="T51" fmla="*/ 0 h 144"/>
                <a:gd name="T52" fmla="*/ 8 w 180"/>
                <a:gd name="T53" fmla="*/ 34 h 144"/>
                <a:gd name="T54" fmla="*/ 10 w 180"/>
                <a:gd name="T55" fmla="*/ 49 h 144"/>
                <a:gd name="T56" fmla="*/ 14 w 180"/>
                <a:gd name="T57" fmla="*/ 68 h 144"/>
                <a:gd name="T58" fmla="*/ 14 w 180"/>
                <a:gd name="T59" fmla="*/ 72 h 144"/>
                <a:gd name="T60" fmla="*/ 10 w 180"/>
                <a:gd name="T61" fmla="*/ 90 h 144"/>
                <a:gd name="T62" fmla="*/ 8 w 180"/>
                <a:gd name="T63" fmla="*/ 107 h 144"/>
                <a:gd name="T64" fmla="*/ 2 w 180"/>
                <a:gd name="T65" fmla="*/ 124 h 144"/>
                <a:gd name="T66" fmla="*/ 14 w 180"/>
                <a:gd name="T67" fmla="*/ 142 h 144"/>
                <a:gd name="T68" fmla="*/ 178 w 180"/>
                <a:gd name="T69" fmla="*/ 128 h 144"/>
                <a:gd name="T70" fmla="*/ 158 w 180"/>
                <a:gd name="T71" fmla="*/ 112 h 144"/>
                <a:gd name="T72" fmla="*/ 156 w 180"/>
                <a:gd name="T73" fmla="*/ 57 h 144"/>
                <a:gd name="T74" fmla="*/ 136 w 180"/>
                <a:gd name="T75" fmla="*/ 75 h 144"/>
                <a:gd name="T76" fmla="*/ 134 w 180"/>
                <a:gd name="T77" fmla="*/ 118 h 144"/>
                <a:gd name="T78" fmla="*/ 125 w 180"/>
                <a:gd name="T79" fmla="*/ 87 h 144"/>
                <a:gd name="T80" fmla="*/ 118 w 180"/>
                <a:gd name="T81" fmla="*/ 88 h 144"/>
                <a:gd name="T82" fmla="*/ 106 w 180"/>
                <a:gd name="T83" fmla="*/ 86 h 144"/>
                <a:gd name="T84" fmla="*/ 100 w 180"/>
                <a:gd name="T85" fmla="*/ 85 h 144"/>
                <a:gd name="T86" fmla="*/ 101 w 180"/>
                <a:gd name="T87" fmla="*/ 124 h 144"/>
                <a:gd name="T88" fmla="*/ 92 w 180"/>
                <a:gd name="T89" fmla="*/ 104 h 144"/>
                <a:gd name="T90" fmla="*/ 91 w 180"/>
                <a:gd name="T91" fmla="*/ 81 h 144"/>
                <a:gd name="T92" fmla="*/ 72 w 180"/>
                <a:gd name="T93" fmla="*/ 70 h 144"/>
                <a:gd name="T94" fmla="*/ 66 w 180"/>
                <a:gd name="T95" fmla="*/ 79 h 144"/>
                <a:gd name="T96" fmla="*/ 59 w 180"/>
                <a:gd name="T97" fmla="*/ 84 h 144"/>
                <a:gd name="T98" fmla="*/ 35 w 180"/>
                <a:gd name="T99" fmla="*/ 103 h 144"/>
                <a:gd name="T100" fmla="*/ 18 w 180"/>
                <a:gd name="T101" fmla="*/ 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0" h="144">
                  <a:moveTo>
                    <a:pt x="115" y="123"/>
                  </a:moveTo>
                  <a:cubicBezTo>
                    <a:pt x="117" y="121"/>
                    <a:pt x="119" y="120"/>
                    <a:pt x="121" y="119"/>
                  </a:cubicBezTo>
                  <a:cubicBezTo>
                    <a:pt x="121" y="120"/>
                    <a:pt x="121" y="121"/>
                    <a:pt x="121" y="123"/>
                  </a:cubicBezTo>
                  <a:cubicBezTo>
                    <a:pt x="115" y="123"/>
                    <a:pt x="115" y="123"/>
                    <a:pt x="115" y="123"/>
                  </a:cubicBezTo>
                  <a:moveTo>
                    <a:pt x="82" y="123"/>
                  </a:moveTo>
                  <a:cubicBezTo>
                    <a:pt x="84" y="121"/>
                    <a:pt x="86" y="120"/>
                    <a:pt x="88" y="118"/>
                  </a:cubicBezTo>
                  <a:cubicBezTo>
                    <a:pt x="88" y="120"/>
                    <a:pt x="88" y="121"/>
                    <a:pt x="88" y="123"/>
                  </a:cubicBezTo>
                  <a:cubicBezTo>
                    <a:pt x="82" y="123"/>
                    <a:pt x="82" y="123"/>
                    <a:pt x="82" y="123"/>
                  </a:cubicBezTo>
                  <a:moveTo>
                    <a:pt x="43" y="123"/>
                  </a:moveTo>
                  <a:cubicBezTo>
                    <a:pt x="47" y="120"/>
                    <a:pt x="51" y="118"/>
                    <a:pt x="55" y="116"/>
                  </a:cubicBezTo>
                  <a:cubicBezTo>
                    <a:pt x="55" y="118"/>
                    <a:pt x="55" y="120"/>
                    <a:pt x="55" y="123"/>
                  </a:cubicBezTo>
                  <a:cubicBezTo>
                    <a:pt x="43" y="123"/>
                    <a:pt x="43" y="123"/>
                    <a:pt x="43" y="123"/>
                  </a:cubicBezTo>
                  <a:moveTo>
                    <a:pt x="105" y="123"/>
                  </a:moveTo>
                  <a:cubicBezTo>
                    <a:pt x="105" y="122"/>
                    <a:pt x="105" y="121"/>
                    <a:pt x="105" y="120"/>
                  </a:cubicBezTo>
                  <a:cubicBezTo>
                    <a:pt x="110" y="115"/>
                    <a:pt x="115" y="112"/>
                    <a:pt x="121" y="109"/>
                  </a:cubicBezTo>
                  <a:cubicBezTo>
                    <a:pt x="121" y="111"/>
                    <a:pt x="121" y="113"/>
                    <a:pt x="121" y="114"/>
                  </a:cubicBezTo>
                  <a:cubicBezTo>
                    <a:pt x="117" y="117"/>
                    <a:pt x="112" y="120"/>
                    <a:pt x="108" y="122"/>
                  </a:cubicBezTo>
                  <a:cubicBezTo>
                    <a:pt x="108" y="123"/>
                    <a:pt x="108" y="123"/>
                    <a:pt x="108" y="123"/>
                  </a:cubicBezTo>
                  <a:cubicBezTo>
                    <a:pt x="105" y="123"/>
                    <a:pt x="105" y="123"/>
                    <a:pt x="105" y="123"/>
                  </a:cubicBezTo>
                  <a:moveTo>
                    <a:pt x="138" y="123"/>
                  </a:moveTo>
                  <a:cubicBezTo>
                    <a:pt x="138" y="121"/>
                    <a:pt x="138" y="120"/>
                    <a:pt x="138" y="118"/>
                  </a:cubicBezTo>
                  <a:cubicBezTo>
                    <a:pt x="144" y="114"/>
                    <a:pt x="148" y="111"/>
                    <a:pt x="154" y="108"/>
                  </a:cubicBezTo>
                  <a:cubicBezTo>
                    <a:pt x="154" y="109"/>
                    <a:pt x="154" y="110"/>
                    <a:pt x="154" y="112"/>
                  </a:cubicBezTo>
                  <a:cubicBezTo>
                    <a:pt x="154" y="115"/>
                    <a:pt x="154" y="119"/>
                    <a:pt x="154" y="123"/>
                  </a:cubicBezTo>
                  <a:cubicBezTo>
                    <a:pt x="138" y="123"/>
                    <a:pt x="138" y="123"/>
                    <a:pt x="138" y="123"/>
                  </a:cubicBezTo>
                  <a:moveTo>
                    <a:pt x="72" y="123"/>
                  </a:moveTo>
                  <a:cubicBezTo>
                    <a:pt x="72" y="120"/>
                    <a:pt x="72" y="118"/>
                    <a:pt x="71" y="116"/>
                  </a:cubicBezTo>
                  <a:cubicBezTo>
                    <a:pt x="79" y="112"/>
                    <a:pt x="82" y="111"/>
                    <a:pt x="88" y="107"/>
                  </a:cubicBezTo>
                  <a:cubicBezTo>
                    <a:pt x="88" y="109"/>
                    <a:pt x="88" y="111"/>
                    <a:pt x="88" y="113"/>
                  </a:cubicBezTo>
                  <a:cubicBezTo>
                    <a:pt x="88" y="114"/>
                    <a:pt x="88" y="114"/>
                    <a:pt x="88" y="114"/>
                  </a:cubicBezTo>
                  <a:cubicBezTo>
                    <a:pt x="84" y="117"/>
                    <a:pt x="78" y="120"/>
                    <a:pt x="74" y="122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2" y="123"/>
                    <a:pt x="72" y="123"/>
                    <a:pt x="72" y="123"/>
                  </a:cubicBezTo>
                  <a:moveTo>
                    <a:pt x="39" y="120"/>
                  </a:moveTo>
                  <a:cubicBezTo>
                    <a:pt x="39" y="118"/>
                    <a:pt x="38" y="116"/>
                    <a:pt x="38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44" y="112"/>
                    <a:pt x="50" y="109"/>
                    <a:pt x="55" y="106"/>
                  </a:cubicBezTo>
                  <a:cubicBezTo>
                    <a:pt x="55" y="108"/>
                    <a:pt x="55" y="109"/>
                    <a:pt x="55" y="111"/>
                  </a:cubicBezTo>
                  <a:cubicBezTo>
                    <a:pt x="55" y="111"/>
                    <a:pt x="55" y="111"/>
                    <a:pt x="55" y="111"/>
                  </a:cubicBezTo>
                  <a:cubicBezTo>
                    <a:pt x="49" y="115"/>
                    <a:pt x="44" y="117"/>
                    <a:pt x="39" y="120"/>
                  </a:cubicBezTo>
                  <a:moveTo>
                    <a:pt x="104" y="115"/>
                  </a:moveTo>
                  <a:cubicBezTo>
                    <a:pt x="104" y="112"/>
                    <a:pt x="104" y="108"/>
                    <a:pt x="104" y="105"/>
                  </a:cubicBezTo>
                  <a:cubicBezTo>
                    <a:pt x="109" y="103"/>
                    <a:pt x="116" y="100"/>
                    <a:pt x="121" y="98"/>
                  </a:cubicBezTo>
                  <a:cubicBezTo>
                    <a:pt x="121" y="100"/>
                    <a:pt x="121" y="103"/>
                    <a:pt x="121" y="105"/>
                  </a:cubicBezTo>
                  <a:cubicBezTo>
                    <a:pt x="115" y="108"/>
                    <a:pt x="110" y="111"/>
                    <a:pt x="104" y="115"/>
                  </a:cubicBezTo>
                  <a:moveTo>
                    <a:pt x="71" y="112"/>
                  </a:moveTo>
                  <a:cubicBezTo>
                    <a:pt x="71" y="109"/>
                    <a:pt x="71" y="107"/>
                    <a:pt x="71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7" y="101"/>
                    <a:pt x="82" y="98"/>
                    <a:pt x="88" y="95"/>
                  </a:cubicBezTo>
                  <a:cubicBezTo>
                    <a:pt x="88" y="97"/>
                    <a:pt x="88" y="100"/>
                    <a:pt x="88" y="103"/>
                  </a:cubicBezTo>
                  <a:cubicBezTo>
                    <a:pt x="81" y="107"/>
                    <a:pt x="78" y="108"/>
                    <a:pt x="71" y="112"/>
                  </a:cubicBezTo>
                  <a:moveTo>
                    <a:pt x="137" y="114"/>
                  </a:moveTo>
                  <a:cubicBezTo>
                    <a:pt x="137" y="111"/>
                    <a:pt x="137" y="109"/>
                    <a:pt x="137" y="106"/>
                  </a:cubicBezTo>
                  <a:cubicBezTo>
                    <a:pt x="144" y="101"/>
                    <a:pt x="147" y="100"/>
                    <a:pt x="154" y="94"/>
                  </a:cubicBezTo>
                  <a:cubicBezTo>
                    <a:pt x="154" y="97"/>
                    <a:pt x="154" y="100"/>
                    <a:pt x="154" y="103"/>
                  </a:cubicBezTo>
                  <a:cubicBezTo>
                    <a:pt x="153" y="103"/>
                    <a:pt x="153" y="103"/>
                    <a:pt x="153" y="103"/>
                  </a:cubicBezTo>
                  <a:cubicBezTo>
                    <a:pt x="147" y="107"/>
                    <a:pt x="143" y="110"/>
                    <a:pt x="137" y="114"/>
                  </a:cubicBezTo>
                  <a:moveTo>
                    <a:pt x="104" y="101"/>
                  </a:moveTo>
                  <a:cubicBezTo>
                    <a:pt x="104" y="97"/>
                    <a:pt x="104" y="93"/>
                    <a:pt x="104" y="90"/>
                  </a:cubicBezTo>
                  <a:cubicBezTo>
                    <a:pt x="105" y="90"/>
                    <a:pt x="107" y="91"/>
                    <a:pt x="109" y="92"/>
                  </a:cubicBezTo>
                  <a:cubicBezTo>
                    <a:pt x="109" y="92"/>
                    <a:pt x="110" y="92"/>
                    <a:pt x="111" y="92"/>
                  </a:cubicBezTo>
                  <a:cubicBezTo>
                    <a:pt x="112" y="93"/>
                    <a:pt x="112" y="93"/>
                    <a:pt x="113" y="93"/>
                  </a:cubicBezTo>
                  <a:cubicBezTo>
                    <a:pt x="115" y="93"/>
                    <a:pt x="116" y="93"/>
                    <a:pt x="117" y="93"/>
                  </a:cubicBezTo>
                  <a:cubicBezTo>
                    <a:pt x="118" y="92"/>
                    <a:pt x="120" y="92"/>
                    <a:pt x="121" y="91"/>
                  </a:cubicBezTo>
                  <a:cubicBezTo>
                    <a:pt x="121" y="91"/>
                    <a:pt x="121" y="91"/>
                    <a:pt x="121" y="91"/>
                  </a:cubicBezTo>
                  <a:cubicBezTo>
                    <a:pt x="121" y="92"/>
                    <a:pt x="121" y="93"/>
                    <a:pt x="121" y="94"/>
                  </a:cubicBezTo>
                  <a:cubicBezTo>
                    <a:pt x="116" y="96"/>
                    <a:pt x="109" y="99"/>
                    <a:pt x="104" y="101"/>
                  </a:cubicBezTo>
                  <a:moveTo>
                    <a:pt x="38" y="109"/>
                  </a:moveTo>
                  <a:cubicBezTo>
                    <a:pt x="38" y="108"/>
                    <a:pt x="38" y="107"/>
                    <a:pt x="38" y="105"/>
                  </a:cubicBezTo>
                  <a:cubicBezTo>
                    <a:pt x="44" y="101"/>
                    <a:pt x="50" y="95"/>
                    <a:pt x="55" y="89"/>
                  </a:cubicBezTo>
                  <a:cubicBezTo>
                    <a:pt x="55" y="93"/>
                    <a:pt x="55" y="97"/>
                    <a:pt x="55" y="101"/>
                  </a:cubicBezTo>
                  <a:cubicBezTo>
                    <a:pt x="49" y="104"/>
                    <a:pt x="44" y="106"/>
                    <a:pt x="38" y="109"/>
                  </a:cubicBezTo>
                  <a:moveTo>
                    <a:pt x="71" y="100"/>
                  </a:moveTo>
                  <a:cubicBezTo>
                    <a:pt x="71" y="97"/>
                    <a:pt x="71" y="93"/>
                    <a:pt x="71" y="90"/>
                  </a:cubicBezTo>
                  <a:cubicBezTo>
                    <a:pt x="75" y="87"/>
                    <a:pt x="79" y="85"/>
                    <a:pt x="85" y="82"/>
                  </a:cubicBezTo>
                  <a:cubicBezTo>
                    <a:pt x="86" y="82"/>
                    <a:pt x="87" y="83"/>
                    <a:pt x="88" y="84"/>
                  </a:cubicBezTo>
                  <a:cubicBezTo>
                    <a:pt x="88" y="86"/>
                    <a:pt x="88" y="88"/>
                    <a:pt x="88" y="90"/>
                  </a:cubicBezTo>
                  <a:cubicBezTo>
                    <a:pt x="82" y="93"/>
                    <a:pt x="77" y="97"/>
                    <a:pt x="71" y="100"/>
                  </a:cubicBezTo>
                  <a:moveTo>
                    <a:pt x="137" y="101"/>
                  </a:moveTo>
                  <a:cubicBezTo>
                    <a:pt x="137" y="98"/>
                    <a:pt x="137" y="95"/>
                    <a:pt x="137" y="92"/>
                  </a:cubicBezTo>
                  <a:cubicBezTo>
                    <a:pt x="137" y="92"/>
                    <a:pt x="137" y="92"/>
                    <a:pt x="137" y="92"/>
                  </a:cubicBezTo>
                  <a:cubicBezTo>
                    <a:pt x="141" y="89"/>
                    <a:pt x="145" y="87"/>
                    <a:pt x="148" y="84"/>
                  </a:cubicBezTo>
                  <a:cubicBezTo>
                    <a:pt x="150" y="82"/>
                    <a:pt x="151" y="80"/>
                    <a:pt x="154" y="78"/>
                  </a:cubicBezTo>
                  <a:cubicBezTo>
                    <a:pt x="154" y="81"/>
                    <a:pt x="154" y="85"/>
                    <a:pt x="154" y="89"/>
                  </a:cubicBezTo>
                  <a:cubicBezTo>
                    <a:pt x="153" y="89"/>
                    <a:pt x="153" y="89"/>
                    <a:pt x="153" y="89"/>
                  </a:cubicBezTo>
                  <a:cubicBezTo>
                    <a:pt x="146" y="96"/>
                    <a:pt x="143" y="97"/>
                    <a:pt x="137" y="101"/>
                  </a:cubicBezTo>
                  <a:moveTo>
                    <a:pt x="70" y="85"/>
                  </a:moveTo>
                  <a:cubicBezTo>
                    <a:pt x="70" y="83"/>
                    <a:pt x="70" y="81"/>
                    <a:pt x="70" y="79"/>
                  </a:cubicBezTo>
                  <a:cubicBezTo>
                    <a:pt x="71" y="78"/>
                    <a:pt x="72" y="77"/>
                    <a:pt x="73" y="75"/>
                  </a:cubicBezTo>
                  <a:cubicBezTo>
                    <a:pt x="73" y="75"/>
                    <a:pt x="74" y="74"/>
                    <a:pt x="74" y="73"/>
                  </a:cubicBezTo>
                  <a:cubicBezTo>
                    <a:pt x="76" y="75"/>
                    <a:pt x="79" y="77"/>
                    <a:pt x="81" y="79"/>
                  </a:cubicBezTo>
                  <a:cubicBezTo>
                    <a:pt x="77" y="81"/>
                    <a:pt x="74" y="83"/>
                    <a:pt x="70" y="85"/>
                  </a:cubicBezTo>
                  <a:moveTo>
                    <a:pt x="73" y="73"/>
                  </a:moveTo>
                  <a:cubicBezTo>
                    <a:pt x="74" y="71"/>
                    <a:pt x="74" y="71"/>
                    <a:pt x="74" y="71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3" y="73"/>
                    <a:pt x="73" y="73"/>
                    <a:pt x="73" y="73"/>
                  </a:cubicBezTo>
                  <a:moveTo>
                    <a:pt x="137" y="87"/>
                  </a:moveTo>
                  <a:cubicBezTo>
                    <a:pt x="137" y="85"/>
                    <a:pt x="136" y="83"/>
                    <a:pt x="136" y="80"/>
                  </a:cubicBezTo>
                  <a:cubicBezTo>
                    <a:pt x="137" y="80"/>
                    <a:pt x="138" y="79"/>
                    <a:pt x="139" y="78"/>
                  </a:cubicBezTo>
                  <a:cubicBezTo>
                    <a:pt x="143" y="74"/>
                    <a:pt x="149" y="68"/>
                    <a:pt x="153" y="63"/>
                  </a:cubicBezTo>
                  <a:cubicBezTo>
                    <a:pt x="153" y="66"/>
                    <a:pt x="153" y="69"/>
                    <a:pt x="154" y="72"/>
                  </a:cubicBezTo>
                  <a:cubicBezTo>
                    <a:pt x="150" y="76"/>
                    <a:pt x="148" y="78"/>
                    <a:pt x="145" y="81"/>
                  </a:cubicBezTo>
                  <a:cubicBezTo>
                    <a:pt x="143" y="83"/>
                    <a:pt x="140" y="85"/>
                    <a:pt x="137" y="87"/>
                  </a:cubicBezTo>
                  <a:moveTo>
                    <a:pt x="16" y="0"/>
                  </a:moveTo>
                  <a:cubicBezTo>
                    <a:pt x="15" y="0"/>
                    <a:pt x="14" y="1"/>
                    <a:pt x="14" y="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2"/>
                    <a:pt x="11" y="32"/>
                    <a:pt x="10" y="32"/>
                  </a:cubicBezTo>
                  <a:cubicBezTo>
                    <a:pt x="8" y="32"/>
                    <a:pt x="8" y="33"/>
                    <a:pt x="8" y="34"/>
                  </a:cubicBezTo>
                  <a:cubicBezTo>
                    <a:pt x="8" y="35"/>
                    <a:pt x="8" y="36"/>
                    <a:pt x="10" y="36"/>
                  </a:cubicBezTo>
                  <a:cubicBezTo>
                    <a:pt x="11" y="36"/>
                    <a:pt x="13" y="36"/>
                    <a:pt x="14" y="36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3" y="49"/>
                    <a:pt x="11" y="49"/>
                    <a:pt x="10" y="49"/>
                  </a:cubicBezTo>
                  <a:cubicBezTo>
                    <a:pt x="8" y="49"/>
                    <a:pt x="8" y="50"/>
                    <a:pt x="8" y="51"/>
                  </a:cubicBezTo>
                  <a:cubicBezTo>
                    <a:pt x="8" y="52"/>
                    <a:pt x="8" y="53"/>
                    <a:pt x="10" y="53"/>
                  </a:cubicBezTo>
                  <a:cubicBezTo>
                    <a:pt x="11" y="53"/>
                    <a:pt x="13" y="53"/>
                    <a:pt x="14" y="53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3" y="68"/>
                    <a:pt x="11" y="68"/>
                    <a:pt x="10" y="68"/>
                  </a:cubicBezTo>
                  <a:cubicBezTo>
                    <a:pt x="8" y="68"/>
                    <a:pt x="8" y="69"/>
                    <a:pt x="8" y="70"/>
                  </a:cubicBezTo>
                  <a:cubicBezTo>
                    <a:pt x="8" y="71"/>
                    <a:pt x="8" y="72"/>
                    <a:pt x="10" y="72"/>
                  </a:cubicBezTo>
                  <a:cubicBezTo>
                    <a:pt x="11" y="72"/>
                    <a:pt x="13" y="72"/>
                    <a:pt x="14" y="72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1" y="86"/>
                    <a:pt x="10" y="86"/>
                  </a:cubicBezTo>
                  <a:cubicBezTo>
                    <a:pt x="8" y="86"/>
                    <a:pt x="8" y="87"/>
                    <a:pt x="8" y="88"/>
                  </a:cubicBezTo>
                  <a:cubicBezTo>
                    <a:pt x="8" y="90"/>
                    <a:pt x="8" y="90"/>
                    <a:pt x="10" y="90"/>
                  </a:cubicBezTo>
                  <a:cubicBezTo>
                    <a:pt x="11" y="90"/>
                    <a:pt x="13" y="90"/>
                    <a:pt x="14" y="90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3" y="105"/>
                    <a:pt x="11" y="105"/>
                    <a:pt x="10" y="105"/>
                  </a:cubicBezTo>
                  <a:cubicBezTo>
                    <a:pt x="8" y="105"/>
                    <a:pt x="8" y="106"/>
                    <a:pt x="8" y="107"/>
                  </a:cubicBezTo>
                  <a:cubicBezTo>
                    <a:pt x="8" y="109"/>
                    <a:pt x="8" y="109"/>
                    <a:pt x="10" y="109"/>
                  </a:cubicBezTo>
                  <a:cubicBezTo>
                    <a:pt x="11" y="109"/>
                    <a:pt x="13" y="109"/>
                    <a:pt x="14" y="109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1" y="124"/>
                    <a:pt x="0" y="125"/>
                    <a:pt x="0" y="126"/>
                  </a:cubicBezTo>
                  <a:cubicBezTo>
                    <a:pt x="0" y="127"/>
                    <a:pt x="1" y="128"/>
                    <a:pt x="2" y="128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4" y="143"/>
                    <a:pt x="15" y="144"/>
                    <a:pt x="16" y="144"/>
                  </a:cubicBezTo>
                  <a:cubicBezTo>
                    <a:pt x="17" y="144"/>
                    <a:pt x="18" y="143"/>
                    <a:pt x="18" y="142"/>
                  </a:cubicBezTo>
                  <a:cubicBezTo>
                    <a:pt x="18" y="128"/>
                    <a:pt x="18" y="128"/>
                    <a:pt x="18" y="128"/>
                  </a:cubicBezTo>
                  <a:cubicBezTo>
                    <a:pt x="178" y="128"/>
                    <a:pt x="178" y="128"/>
                    <a:pt x="178" y="128"/>
                  </a:cubicBezTo>
                  <a:cubicBezTo>
                    <a:pt x="179" y="128"/>
                    <a:pt x="180" y="127"/>
                    <a:pt x="180" y="126"/>
                  </a:cubicBezTo>
                  <a:cubicBezTo>
                    <a:pt x="180" y="125"/>
                    <a:pt x="179" y="124"/>
                    <a:pt x="178" y="124"/>
                  </a:cubicBezTo>
                  <a:cubicBezTo>
                    <a:pt x="158" y="124"/>
                    <a:pt x="158" y="124"/>
                    <a:pt x="158" y="124"/>
                  </a:cubicBezTo>
                  <a:cubicBezTo>
                    <a:pt x="158" y="120"/>
                    <a:pt x="158" y="116"/>
                    <a:pt x="158" y="112"/>
                  </a:cubicBezTo>
                  <a:cubicBezTo>
                    <a:pt x="158" y="99"/>
                    <a:pt x="158" y="86"/>
                    <a:pt x="157" y="74"/>
                  </a:cubicBezTo>
                  <a:cubicBezTo>
                    <a:pt x="158" y="73"/>
                    <a:pt x="158" y="72"/>
                    <a:pt x="157" y="72"/>
                  </a:cubicBezTo>
                  <a:cubicBezTo>
                    <a:pt x="157" y="67"/>
                    <a:pt x="157" y="63"/>
                    <a:pt x="157" y="58"/>
                  </a:cubicBezTo>
                  <a:cubicBezTo>
                    <a:pt x="157" y="58"/>
                    <a:pt x="157" y="57"/>
                    <a:pt x="156" y="57"/>
                  </a:cubicBezTo>
                  <a:cubicBezTo>
                    <a:pt x="156" y="56"/>
                    <a:pt x="155" y="56"/>
                    <a:pt x="155" y="56"/>
                  </a:cubicBezTo>
                  <a:cubicBezTo>
                    <a:pt x="155" y="56"/>
                    <a:pt x="154" y="57"/>
                    <a:pt x="154" y="57"/>
                  </a:cubicBezTo>
                  <a:cubicBezTo>
                    <a:pt x="151" y="60"/>
                    <a:pt x="146" y="65"/>
                    <a:pt x="142" y="69"/>
                  </a:cubicBezTo>
                  <a:cubicBezTo>
                    <a:pt x="140" y="71"/>
                    <a:pt x="138" y="73"/>
                    <a:pt x="136" y="75"/>
                  </a:cubicBezTo>
                  <a:cubicBezTo>
                    <a:pt x="134" y="76"/>
                    <a:pt x="133" y="78"/>
                    <a:pt x="133" y="78"/>
                  </a:cubicBezTo>
                  <a:cubicBezTo>
                    <a:pt x="133" y="78"/>
                    <a:pt x="132" y="79"/>
                    <a:pt x="132" y="79"/>
                  </a:cubicBezTo>
                  <a:cubicBezTo>
                    <a:pt x="133" y="93"/>
                    <a:pt x="133" y="104"/>
                    <a:pt x="134" y="117"/>
                  </a:cubicBezTo>
                  <a:cubicBezTo>
                    <a:pt x="133" y="117"/>
                    <a:pt x="134" y="117"/>
                    <a:pt x="134" y="118"/>
                  </a:cubicBezTo>
                  <a:cubicBezTo>
                    <a:pt x="134" y="120"/>
                    <a:pt x="134" y="122"/>
                    <a:pt x="134" y="124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1"/>
                    <a:pt x="125" y="118"/>
                    <a:pt x="125" y="115"/>
                  </a:cubicBezTo>
                  <a:cubicBezTo>
                    <a:pt x="125" y="105"/>
                    <a:pt x="125" y="97"/>
                    <a:pt x="125" y="87"/>
                  </a:cubicBezTo>
                  <a:cubicBezTo>
                    <a:pt x="125" y="86"/>
                    <a:pt x="124" y="85"/>
                    <a:pt x="123" y="85"/>
                  </a:cubicBezTo>
                  <a:cubicBezTo>
                    <a:pt x="123" y="85"/>
                    <a:pt x="123" y="85"/>
                    <a:pt x="123" y="85"/>
                  </a:cubicBezTo>
                  <a:cubicBezTo>
                    <a:pt x="122" y="85"/>
                    <a:pt x="122" y="85"/>
                    <a:pt x="121" y="85"/>
                  </a:cubicBezTo>
                  <a:cubicBezTo>
                    <a:pt x="119" y="87"/>
                    <a:pt x="119" y="88"/>
                    <a:pt x="118" y="88"/>
                  </a:cubicBezTo>
                  <a:cubicBezTo>
                    <a:pt x="117" y="89"/>
                    <a:pt x="117" y="89"/>
                    <a:pt x="116" y="89"/>
                  </a:cubicBezTo>
                  <a:cubicBezTo>
                    <a:pt x="116" y="89"/>
                    <a:pt x="115" y="89"/>
                    <a:pt x="113" y="89"/>
                  </a:cubicBezTo>
                  <a:cubicBezTo>
                    <a:pt x="113" y="89"/>
                    <a:pt x="112" y="89"/>
                    <a:pt x="111" y="88"/>
                  </a:cubicBezTo>
                  <a:cubicBezTo>
                    <a:pt x="110" y="88"/>
                    <a:pt x="108" y="87"/>
                    <a:pt x="106" y="86"/>
                  </a:cubicBezTo>
                  <a:cubicBezTo>
                    <a:pt x="105" y="86"/>
                    <a:pt x="105" y="86"/>
                    <a:pt x="104" y="86"/>
                  </a:cubicBezTo>
                  <a:cubicBezTo>
                    <a:pt x="103" y="85"/>
                    <a:pt x="103" y="85"/>
                    <a:pt x="102" y="85"/>
                  </a:cubicBezTo>
                  <a:cubicBezTo>
                    <a:pt x="102" y="85"/>
                    <a:pt x="102" y="85"/>
                    <a:pt x="102" y="85"/>
                  </a:cubicBezTo>
                  <a:cubicBezTo>
                    <a:pt x="101" y="85"/>
                    <a:pt x="101" y="85"/>
                    <a:pt x="100" y="85"/>
                  </a:cubicBezTo>
                  <a:cubicBezTo>
                    <a:pt x="100" y="86"/>
                    <a:pt x="100" y="86"/>
                    <a:pt x="100" y="87"/>
                  </a:cubicBezTo>
                  <a:cubicBezTo>
                    <a:pt x="100" y="97"/>
                    <a:pt x="100" y="108"/>
                    <a:pt x="101" y="118"/>
                  </a:cubicBezTo>
                  <a:cubicBezTo>
                    <a:pt x="100" y="119"/>
                    <a:pt x="100" y="119"/>
                    <a:pt x="101" y="119"/>
                  </a:cubicBezTo>
                  <a:cubicBezTo>
                    <a:pt x="101" y="121"/>
                    <a:pt x="101" y="122"/>
                    <a:pt x="10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2" y="120"/>
                    <a:pt x="92" y="117"/>
                    <a:pt x="92" y="113"/>
                  </a:cubicBezTo>
                  <a:cubicBezTo>
                    <a:pt x="92" y="110"/>
                    <a:pt x="92" y="107"/>
                    <a:pt x="92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2" y="100"/>
                    <a:pt x="92" y="96"/>
                    <a:pt x="92" y="92"/>
                  </a:cubicBezTo>
                  <a:cubicBezTo>
                    <a:pt x="92" y="91"/>
                    <a:pt x="92" y="91"/>
                    <a:pt x="92" y="91"/>
                  </a:cubicBezTo>
                  <a:cubicBezTo>
                    <a:pt x="92" y="88"/>
                    <a:pt x="92" y="86"/>
                    <a:pt x="92" y="83"/>
                  </a:cubicBezTo>
                  <a:cubicBezTo>
                    <a:pt x="92" y="82"/>
                    <a:pt x="91" y="82"/>
                    <a:pt x="91" y="81"/>
                  </a:cubicBezTo>
                  <a:cubicBezTo>
                    <a:pt x="85" y="77"/>
                    <a:pt x="80" y="73"/>
                    <a:pt x="76" y="70"/>
                  </a:cubicBezTo>
                  <a:cubicBezTo>
                    <a:pt x="75" y="69"/>
                    <a:pt x="75" y="69"/>
                    <a:pt x="74" y="69"/>
                  </a:cubicBezTo>
                  <a:cubicBezTo>
                    <a:pt x="74" y="69"/>
                    <a:pt x="74" y="69"/>
                    <a:pt x="74" y="69"/>
                  </a:cubicBezTo>
                  <a:cubicBezTo>
                    <a:pt x="73" y="69"/>
                    <a:pt x="73" y="69"/>
                    <a:pt x="72" y="70"/>
                  </a:cubicBezTo>
                  <a:cubicBezTo>
                    <a:pt x="72" y="70"/>
                    <a:pt x="71" y="71"/>
                    <a:pt x="70" y="72"/>
                  </a:cubicBezTo>
                  <a:cubicBezTo>
                    <a:pt x="70" y="73"/>
                    <a:pt x="69" y="74"/>
                    <a:pt x="68" y="75"/>
                  </a:cubicBezTo>
                  <a:cubicBezTo>
                    <a:pt x="67" y="76"/>
                    <a:pt x="67" y="77"/>
                    <a:pt x="67" y="78"/>
                  </a:cubicBezTo>
                  <a:cubicBezTo>
                    <a:pt x="66" y="78"/>
                    <a:pt x="66" y="78"/>
                    <a:pt x="66" y="79"/>
                  </a:cubicBezTo>
                  <a:cubicBezTo>
                    <a:pt x="67" y="97"/>
                    <a:pt x="67" y="106"/>
                    <a:pt x="68" y="124"/>
                  </a:cubicBezTo>
                  <a:cubicBezTo>
                    <a:pt x="59" y="124"/>
                    <a:pt x="59" y="124"/>
                    <a:pt x="59" y="124"/>
                  </a:cubicBezTo>
                  <a:cubicBezTo>
                    <a:pt x="59" y="120"/>
                    <a:pt x="59" y="117"/>
                    <a:pt x="59" y="113"/>
                  </a:cubicBezTo>
                  <a:cubicBezTo>
                    <a:pt x="59" y="104"/>
                    <a:pt x="59" y="94"/>
                    <a:pt x="59" y="84"/>
                  </a:cubicBezTo>
                  <a:cubicBezTo>
                    <a:pt x="59" y="83"/>
                    <a:pt x="58" y="83"/>
                    <a:pt x="57" y="82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56" y="82"/>
                    <a:pt x="56" y="82"/>
                    <a:pt x="55" y="83"/>
                  </a:cubicBezTo>
                  <a:cubicBezTo>
                    <a:pt x="49" y="90"/>
                    <a:pt x="42" y="98"/>
                    <a:pt x="35" y="103"/>
                  </a:cubicBezTo>
                  <a:cubicBezTo>
                    <a:pt x="34" y="103"/>
                    <a:pt x="34" y="104"/>
                    <a:pt x="34" y="104"/>
                  </a:cubicBezTo>
                  <a:cubicBezTo>
                    <a:pt x="34" y="112"/>
                    <a:pt x="35" y="117"/>
                    <a:pt x="35" y="124"/>
                  </a:cubicBezTo>
                  <a:cubicBezTo>
                    <a:pt x="18" y="124"/>
                    <a:pt x="18" y="124"/>
                    <a:pt x="18" y="124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" name="Freeform 741"/>
            <p:cNvSpPr>
              <a:spLocks noEditPoints="1"/>
            </p:cNvSpPr>
            <p:nvPr/>
          </p:nvSpPr>
          <p:spPr bwMode="auto">
            <a:xfrm>
              <a:off x="3035" y="1218"/>
              <a:ext cx="187" cy="187"/>
            </a:xfrm>
            <a:custGeom>
              <a:avLst/>
              <a:gdLst>
                <a:gd name="T0" fmla="*/ 75 w 79"/>
                <a:gd name="T1" fmla="*/ 34 h 79"/>
                <a:gd name="T2" fmla="*/ 72 w 79"/>
                <a:gd name="T3" fmla="*/ 34 h 79"/>
                <a:gd name="T4" fmla="*/ 74 w 79"/>
                <a:gd name="T5" fmla="*/ 32 h 79"/>
                <a:gd name="T6" fmla="*/ 71 w 79"/>
                <a:gd name="T7" fmla="*/ 31 h 79"/>
                <a:gd name="T8" fmla="*/ 73 w 79"/>
                <a:gd name="T9" fmla="*/ 29 h 79"/>
                <a:gd name="T10" fmla="*/ 67 w 79"/>
                <a:gd name="T11" fmla="*/ 26 h 79"/>
                <a:gd name="T12" fmla="*/ 69 w 79"/>
                <a:gd name="T13" fmla="*/ 28 h 79"/>
                <a:gd name="T14" fmla="*/ 69 w 79"/>
                <a:gd name="T15" fmla="*/ 20 h 79"/>
                <a:gd name="T16" fmla="*/ 64 w 79"/>
                <a:gd name="T17" fmla="*/ 23 h 79"/>
                <a:gd name="T18" fmla="*/ 67 w 79"/>
                <a:gd name="T19" fmla="*/ 18 h 79"/>
                <a:gd name="T20" fmla="*/ 12 w 79"/>
                <a:gd name="T21" fmla="*/ 25 h 79"/>
                <a:gd name="T22" fmla="*/ 62 w 79"/>
                <a:gd name="T23" fmla="*/ 25 h 79"/>
                <a:gd name="T24" fmla="*/ 65 w 79"/>
                <a:gd name="T25" fmla="*/ 65 h 79"/>
                <a:gd name="T26" fmla="*/ 41 w 79"/>
                <a:gd name="T27" fmla="*/ 76 h 79"/>
                <a:gd name="T28" fmla="*/ 3 w 79"/>
                <a:gd name="T29" fmla="*/ 39 h 79"/>
                <a:gd name="T30" fmla="*/ 61 w 79"/>
                <a:gd name="T31" fmla="*/ 20 h 79"/>
                <a:gd name="T32" fmla="*/ 64 w 79"/>
                <a:gd name="T33" fmla="*/ 15 h 79"/>
                <a:gd name="T34" fmla="*/ 3 w 79"/>
                <a:gd name="T35" fmla="*/ 32 h 79"/>
                <a:gd name="T36" fmla="*/ 12 w 79"/>
                <a:gd name="T37" fmla="*/ 16 h 79"/>
                <a:gd name="T38" fmla="*/ 8 w 79"/>
                <a:gd name="T39" fmla="*/ 26 h 79"/>
                <a:gd name="T40" fmla="*/ 57 w 79"/>
                <a:gd name="T41" fmla="*/ 18 h 79"/>
                <a:gd name="T42" fmla="*/ 62 w 79"/>
                <a:gd name="T43" fmla="*/ 13 h 79"/>
                <a:gd name="T44" fmla="*/ 49 w 79"/>
                <a:gd name="T45" fmla="*/ 14 h 79"/>
                <a:gd name="T46" fmla="*/ 58 w 79"/>
                <a:gd name="T47" fmla="*/ 10 h 79"/>
                <a:gd name="T48" fmla="*/ 46 w 79"/>
                <a:gd name="T49" fmla="*/ 13 h 79"/>
                <a:gd name="T50" fmla="*/ 54 w 79"/>
                <a:gd name="T51" fmla="*/ 7 h 79"/>
                <a:gd name="T52" fmla="*/ 20 w 79"/>
                <a:gd name="T53" fmla="*/ 8 h 79"/>
                <a:gd name="T54" fmla="*/ 16 w 79"/>
                <a:gd name="T55" fmla="*/ 18 h 79"/>
                <a:gd name="T56" fmla="*/ 40 w 79"/>
                <a:gd name="T57" fmla="*/ 12 h 79"/>
                <a:gd name="T58" fmla="*/ 50 w 79"/>
                <a:gd name="T59" fmla="*/ 5 h 79"/>
                <a:gd name="T60" fmla="*/ 28 w 79"/>
                <a:gd name="T61" fmla="*/ 5 h 79"/>
                <a:gd name="T62" fmla="*/ 22 w 79"/>
                <a:gd name="T63" fmla="*/ 15 h 79"/>
                <a:gd name="T64" fmla="*/ 42 w 79"/>
                <a:gd name="T65" fmla="*/ 3 h 79"/>
                <a:gd name="T66" fmla="*/ 39 w 79"/>
                <a:gd name="T67" fmla="*/ 12 h 79"/>
                <a:gd name="T68" fmla="*/ 36 w 79"/>
                <a:gd name="T69" fmla="*/ 12 h 79"/>
                <a:gd name="T70" fmla="*/ 35 w 79"/>
                <a:gd name="T71" fmla="*/ 3 h 79"/>
                <a:gd name="T72" fmla="*/ 30 w 79"/>
                <a:gd name="T73" fmla="*/ 12 h 79"/>
                <a:gd name="T74" fmla="*/ 38 w 79"/>
                <a:gd name="T75" fmla="*/ 3 h 79"/>
                <a:gd name="T76" fmla="*/ 30 w 79"/>
                <a:gd name="T77" fmla="*/ 12 h 79"/>
                <a:gd name="T78" fmla="*/ 11 w 79"/>
                <a:gd name="T79" fmla="*/ 12 h 79"/>
                <a:gd name="T80" fmla="*/ 41 w 79"/>
                <a:gd name="T81" fmla="*/ 79 h 79"/>
                <a:gd name="T82" fmla="*/ 65 w 79"/>
                <a:gd name="T83" fmla="*/ 70 h 79"/>
                <a:gd name="T84" fmla="*/ 67 w 79"/>
                <a:gd name="T85" fmla="*/ 67 h 79"/>
                <a:gd name="T86" fmla="*/ 69 w 79"/>
                <a:gd name="T87" fmla="*/ 66 h 79"/>
                <a:gd name="T88" fmla="*/ 69 w 79"/>
                <a:gd name="T89" fmla="*/ 65 h 79"/>
                <a:gd name="T90" fmla="*/ 69 w 79"/>
                <a:gd name="T91" fmla="*/ 65 h 79"/>
                <a:gd name="T92" fmla="*/ 69 w 79"/>
                <a:gd name="T93" fmla="*/ 65 h 79"/>
                <a:gd name="T94" fmla="*/ 38 w 79"/>
                <a:gd name="T9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" h="79">
                  <a:moveTo>
                    <a:pt x="76" y="41"/>
                  </a:moveTo>
                  <a:cubicBezTo>
                    <a:pt x="75" y="39"/>
                    <a:pt x="74" y="37"/>
                    <a:pt x="73" y="35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5" y="36"/>
                    <a:pt x="76" y="39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moveTo>
                    <a:pt x="72" y="34"/>
                  </a:moveTo>
                  <a:cubicBezTo>
                    <a:pt x="72" y="33"/>
                    <a:pt x="72" y="33"/>
                    <a:pt x="71" y="32"/>
                  </a:cubicBezTo>
                  <a:cubicBezTo>
                    <a:pt x="72" y="31"/>
                    <a:pt x="73" y="31"/>
                    <a:pt x="74" y="30"/>
                  </a:cubicBezTo>
                  <a:cubicBezTo>
                    <a:pt x="74" y="31"/>
                    <a:pt x="74" y="31"/>
                    <a:pt x="74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3"/>
                    <a:pt x="73" y="33"/>
                    <a:pt x="72" y="34"/>
                  </a:cubicBezTo>
                  <a:moveTo>
                    <a:pt x="71" y="31"/>
                  </a:moveTo>
                  <a:cubicBezTo>
                    <a:pt x="70" y="30"/>
                    <a:pt x="70" y="30"/>
                    <a:pt x="70" y="30"/>
                  </a:cubicBezTo>
                  <a:cubicBezTo>
                    <a:pt x="71" y="29"/>
                    <a:pt x="72" y="28"/>
                    <a:pt x="73" y="27"/>
                  </a:cubicBezTo>
                  <a:cubicBezTo>
                    <a:pt x="73" y="27"/>
                    <a:pt x="73" y="28"/>
                    <a:pt x="73" y="29"/>
                  </a:cubicBezTo>
                  <a:cubicBezTo>
                    <a:pt x="72" y="29"/>
                    <a:pt x="71" y="30"/>
                    <a:pt x="71" y="31"/>
                  </a:cubicBezTo>
                  <a:moveTo>
                    <a:pt x="69" y="28"/>
                  </a:moveTo>
                  <a:cubicBezTo>
                    <a:pt x="68" y="28"/>
                    <a:pt x="67" y="27"/>
                    <a:pt x="67" y="26"/>
                  </a:cubicBezTo>
                  <a:cubicBezTo>
                    <a:pt x="68" y="25"/>
                    <a:pt x="69" y="24"/>
                    <a:pt x="70" y="23"/>
                  </a:cubicBezTo>
                  <a:cubicBezTo>
                    <a:pt x="71" y="24"/>
                    <a:pt x="71" y="25"/>
                    <a:pt x="72" y="26"/>
                  </a:cubicBezTo>
                  <a:cubicBezTo>
                    <a:pt x="71" y="26"/>
                    <a:pt x="70" y="27"/>
                    <a:pt x="69" y="28"/>
                  </a:cubicBezTo>
                  <a:moveTo>
                    <a:pt x="66" y="25"/>
                  </a:moveTo>
                  <a:cubicBezTo>
                    <a:pt x="65" y="24"/>
                    <a:pt x="65" y="24"/>
                    <a:pt x="65" y="24"/>
                  </a:cubicBezTo>
                  <a:cubicBezTo>
                    <a:pt x="66" y="23"/>
                    <a:pt x="67" y="22"/>
                    <a:pt x="69" y="20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68" y="23"/>
                    <a:pt x="67" y="24"/>
                    <a:pt x="66" y="25"/>
                  </a:cubicBezTo>
                  <a:moveTo>
                    <a:pt x="64" y="23"/>
                  </a:moveTo>
                  <a:cubicBezTo>
                    <a:pt x="64" y="23"/>
                    <a:pt x="64" y="23"/>
                    <a:pt x="64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3" y="20"/>
                    <a:pt x="65" y="19"/>
                    <a:pt x="67" y="18"/>
                  </a:cubicBezTo>
                  <a:cubicBezTo>
                    <a:pt x="67" y="18"/>
                    <a:pt x="68" y="19"/>
                    <a:pt x="68" y="19"/>
                  </a:cubicBezTo>
                  <a:cubicBezTo>
                    <a:pt x="67" y="20"/>
                    <a:pt x="65" y="22"/>
                    <a:pt x="64" y="23"/>
                  </a:cubicBezTo>
                  <a:moveTo>
                    <a:pt x="12" y="25"/>
                  </a:moveTo>
                  <a:cubicBezTo>
                    <a:pt x="20" y="18"/>
                    <a:pt x="28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46" y="15"/>
                    <a:pt x="55" y="19"/>
                    <a:pt x="62" y="25"/>
                  </a:cubicBezTo>
                  <a:cubicBezTo>
                    <a:pt x="69" y="31"/>
                    <a:pt x="73" y="40"/>
                    <a:pt x="74" y="49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3" y="55"/>
                    <a:pt x="70" y="60"/>
                    <a:pt x="65" y="65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57" y="73"/>
                    <a:pt x="49" y="76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31" y="76"/>
                    <a:pt x="21" y="72"/>
                    <a:pt x="14" y="65"/>
                  </a:cubicBezTo>
                  <a:cubicBezTo>
                    <a:pt x="7" y="58"/>
                    <a:pt x="3" y="49"/>
                    <a:pt x="3" y="40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5" y="34"/>
                    <a:pt x="8" y="30"/>
                    <a:pt x="12" y="25"/>
                  </a:cubicBezTo>
                  <a:cubicBezTo>
                    <a:pt x="12" y="25"/>
                    <a:pt x="12" y="25"/>
                    <a:pt x="12" y="25"/>
                  </a:cubicBezTo>
                  <a:moveTo>
                    <a:pt x="61" y="20"/>
                  </a:moveTo>
                  <a:cubicBezTo>
                    <a:pt x="60" y="20"/>
                    <a:pt x="59" y="19"/>
                    <a:pt x="58" y="18"/>
                  </a:cubicBezTo>
                  <a:cubicBezTo>
                    <a:pt x="60" y="17"/>
                    <a:pt x="62" y="15"/>
                    <a:pt x="63" y="14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5" y="15"/>
                    <a:pt x="65" y="16"/>
                    <a:pt x="66" y="16"/>
                  </a:cubicBezTo>
                  <a:cubicBezTo>
                    <a:pt x="64" y="18"/>
                    <a:pt x="62" y="19"/>
                    <a:pt x="61" y="20"/>
                  </a:cubicBezTo>
                  <a:moveTo>
                    <a:pt x="3" y="32"/>
                  </a:moveTo>
                  <a:cubicBezTo>
                    <a:pt x="3" y="31"/>
                    <a:pt x="4" y="30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7" y="25"/>
                    <a:pt x="10" y="21"/>
                    <a:pt x="12" y="16"/>
                  </a:cubicBezTo>
                  <a:cubicBezTo>
                    <a:pt x="13" y="15"/>
                    <a:pt x="14" y="14"/>
                    <a:pt x="15" y="12"/>
                  </a:cubicBezTo>
                  <a:cubicBezTo>
                    <a:pt x="15" y="12"/>
                    <a:pt x="16" y="11"/>
                    <a:pt x="17" y="11"/>
                  </a:cubicBezTo>
                  <a:cubicBezTo>
                    <a:pt x="13" y="16"/>
                    <a:pt x="10" y="21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6" y="28"/>
                    <a:pt x="4" y="30"/>
                    <a:pt x="3" y="32"/>
                  </a:cubicBezTo>
                  <a:moveTo>
                    <a:pt x="57" y="18"/>
                  </a:moveTo>
                  <a:cubicBezTo>
                    <a:pt x="56" y="17"/>
                    <a:pt x="55" y="16"/>
                    <a:pt x="53" y="16"/>
                  </a:cubicBezTo>
                  <a:cubicBezTo>
                    <a:pt x="55" y="14"/>
                    <a:pt x="57" y="12"/>
                    <a:pt x="59" y="11"/>
                  </a:cubicBezTo>
                  <a:cubicBezTo>
                    <a:pt x="60" y="11"/>
                    <a:pt x="61" y="12"/>
                    <a:pt x="62" y="13"/>
                  </a:cubicBezTo>
                  <a:cubicBezTo>
                    <a:pt x="60" y="14"/>
                    <a:pt x="59" y="16"/>
                    <a:pt x="57" y="18"/>
                  </a:cubicBezTo>
                  <a:moveTo>
                    <a:pt x="52" y="15"/>
                  </a:moveTo>
                  <a:cubicBezTo>
                    <a:pt x="51" y="15"/>
                    <a:pt x="50" y="14"/>
                    <a:pt x="49" y="14"/>
                  </a:cubicBezTo>
                  <a:cubicBezTo>
                    <a:pt x="51" y="12"/>
                    <a:pt x="53" y="10"/>
                    <a:pt x="55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6" y="8"/>
                    <a:pt x="57" y="9"/>
                    <a:pt x="58" y="10"/>
                  </a:cubicBezTo>
                  <a:cubicBezTo>
                    <a:pt x="56" y="11"/>
                    <a:pt x="54" y="13"/>
                    <a:pt x="52" y="15"/>
                  </a:cubicBezTo>
                  <a:moveTo>
                    <a:pt x="47" y="13"/>
                  </a:moveTo>
                  <a:cubicBezTo>
                    <a:pt x="47" y="13"/>
                    <a:pt x="46" y="13"/>
                    <a:pt x="46" y="13"/>
                  </a:cubicBezTo>
                  <a:cubicBezTo>
                    <a:pt x="48" y="10"/>
                    <a:pt x="49" y="8"/>
                    <a:pt x="52" y="6"/>
                  </a:cubicBezTo>
                  <a:cubicBezTo>
                    <a:pt x="52" y="6"/>
                    <a:pt x="53" y="7"/>
                    <a:pt x="54" y="7"/>
                  </a:cubicBezTo>
                  <a:cubicBezTo>
                    <a:pt x="54" y="7"/>
                    <a:pt x="54" y="7"/>
                    <a:pt x="54" y="7"/>
                  </a:cubicBezTo>
                  <a:cubicBezTo>
                    <a:pt x="51" y="9"/>
                    <a:pt x="49" y="11"/>
                    <a:pt x="47" y="13"/>
                  </a:cubicBezTo>
                  <a:moveTo>
                    <a:pt x="11" y="22"/>
                  </a:moveTo>
                  <a:cubicBezTo>
                    <a:pt x="14" y="17"/>
                    <a:pt x="17" y="13"/>
                    <a:pt x="20" y="8"/>
                  </a:cubicBezTo>
                  <a:cubicBezTo>
                    <a:pt x="22" y="7"/>
                    <a:pt x="24" y="6"/>
                    <a:pt x="25" y="6"/>
                  </a:cubicBezTo>
                  <a:cubicBezTo>
                    <a:pt x="22" y="10"/>
                    <a:pt x="19" y="14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4" y="19"/>
                    <a:pt x="13" y="21"/>
                    <a:pt x="11" y="22"/>
                  </a:cubicBezTo>
                  <a:moveTo>
                    <a:pt x="44" y="12"/>
                  </a:moveTo>
                  <a:cubicBezTo>
                    <a:pt x="43" y="12"/>
                    <a:pt x="42" y="12"/>
                    <a:pt x="40" y="12"/>
                  </a:cubicBezTo>
                  <a:cubicBezTo>
                    <a:pt x="41" y="10"/>
                    <a:pt x="43" y="8"/>
                    <a:pt x="44" y="7"/>
                  </a:cubicBezTo>
                  <a:cubicBezTo>
                    <a:pt x="45" y="6"/>
                    <a:pt x="46" y="5"/>
                    <a:pt x="46" y="4"/>
                  </a:cubicBezTo>
                  <a:cubicBezTo>
                    <a:pt x="48" y="5"/>
                    <a:pt x="49" y="5"/>
                    <a:pt x="50" y="5"/>
                  </a:cubicBezTo>
                  <a:cubicBezTo>
                    <a:pt x="48" y="8"/>
                    <a:pt x="46" y="10"/>
                    <a:pt x="44" y="12"/>
                  </a:cubicBezTo>
                  <a:moveTo>
                    <a:pt x="19" y="16"/>
                  </a:moveTo>
                  <a:cubicBezTo>
                    <a:pt x="22" y="12"/>
                    <a:pt x="25" y="9"/>
                    <a:pt x="28" y="5"/>
                  </a:cubicBezTo>
                  <a:cubicBezTo>
                    <a:pt x="28" y="4"/>
                    <a:pt x="29" y="4"/>
                    <a:pt x="30" y="4"/>
                  </a:cubicBezTo>
                  <a:cubicBezTo>
                    <a:pt x="27" y="7"/>
                    <a:pt x="25" y="11"/>
                    <a:pt x="22" y="14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5"/>
                    <a:pt x="20" y="16"/>
                    <a:pt x="19" y="16"/>
                  </a:cubicBezTo>
                  <a:moveTo>
                    <a:pt x="36" y="12"/>
                  </a:moveTo>
                  <a:cubicBezTo>
                    <a:pt x="38" y="9"/>
                    <a:pt x="40" y="6"/>
                    <a:pt x="42" y="3"/>
                  </a:cubicBezTo>
                  <a:cubicBezTo>
                    <a:pt x="43" y="4"/>
                    <a:pt x="44" y="4"/>
                    <a:pt x="45" y="4"/>
                  </a:cubicBezTo>
                  <a:cubicBezTo>
                    <a:pt x="44" y="4"/>
                    <a:pt x="44" y="5"/>
                    <a:pt x="43" y="6"/>
                  </a:cubicBezTo>
                  <a:cubicBezTo>
                    <a:pt x="42" y="7"/>
                    <a:pt x="40" y="9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8" y="12"/>
                    <a:pt x="37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moveTo>
                    <a:pt x="24" y="14"/>
                  </a:moveTo>
                  <a:cubicBezTo>
                    <a:pt x="27" y="10"/>
                    <a:pt x="30" y="7"/>
                    <a:pt x="32" y="4"/>
                  </a:cubicBezTo>
                  <a:cubicBezTo>
                    <a:pt x="33" y="3"/>
                    <a:pt x="34" y="3"/>
                    <a:pt x="35" y="3"/>
                  </a:cubicBezTo>
                  <a:cubicBezTo>
                    <a:pt x="32" y="6"/>
                    <a:pt x="30" y="10"/>
                    <a:pt x="27" y="13"/>
                  </a:cubicBezTo>
                  <a:cubicBezTo>
                    <a:pt x="26" y="13"/>
                    <a:pt x="25" y="13"/>
                    <a:pt x="24" y="14"/>
                  </a:cubicBezTo>
                  <a:moveTo>
                    <a:pt x="30" y="12"/>
                  </a:moveTo>
                  <a:cubicBezTo>
                    <a:pt x="32" y="9"/>
                    <a:pt x="34" y="6"/>
                    <a:pt x="37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9" y="3"/>
                    <a:pt x="39" y="3"/>
                    <a:pt x="40" y="3"/>
                  </a:cubicBezTo>
                  <a:cubicBezTo>
                    <a:pt x="38" y="6"/>
                    <a:pt x="36" y="9"/>
                    <a:pt x="34" y="12"/>
                  </a:cubicBezTo>
                  <a:cubicBezTo>
                    <a:pt x="32" y="12"/>
                    <a:pt x="31" y="12"/>
                    <a:pt x="30" y="12"/>
                  </a:cubicBezTo>
                  <a:moveTo>
                    <a:pt x="38" y="0"/>
                  </a:moveTo>
                  <a:cubicBezTo>
                    <a:pt x="29" y="0"/>
                    <a:pt x="19" y="4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3" y="20"/>
                    <a:pt x="0" y="29"/>
                    <a:pt x="0" y="38"/>
                  </a:cubicBezTo>
                  <a:cubicBezTo>
                    <a:pt x="0" y="49"/>
                    <a:pt x="5" y="59"/>
                    <a:pt x="12" y="67"/>
                  </a:cubicBezTo>
                  <a:cubicBezTo>
                    <a:pt x="20" y="74"/>
                    <a:pt x="30" y="79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9" y="79"/>
                    <a:pt x="57" y="76"/>
                    <a:pt x="64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5" y="69"/>
                    <a:pt x="66" y="69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8" y="67"/>
                    <a:pt x="68" y="66"/>
                    <a:pt x="68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76" y="57"/>
                    <a:pt x="79" y="49"/>
                    <a:pt x="79" y="41"/>
                  </a:cubicBezTo>
                  <a:cubicBezTo>
                    <a:pt x="79" y="30"/>
                    <a:pt x="74" y="20"/>
                    <a:pt x="66" y="13"/>
                  </a:cubicBezTo>
                  <a:cubicBezTo>
                    <a:pt x="59" y="5"/>
                    <a:pt x="4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" name="Freeform 742"/>
            <p:cNvSpPr>
              <a:spLocks noEditPoints="1"/>
            </p:cNvSpPr>
            <p:nvPr/>
          </p:nvSpPr>
          <p:spPr bwMode="auto">
            <a:xfrm>
              <a:off x="2976" y="1164"/>
              <a:ext cx="301" cy="324"/>
            </a:xfrm>
            <a:custGeom>
              <a:avLst/>
              <a:gdLst>
                <a:gd name="T0" fmla="*/ 64 w 127"/>
                <a:gd name="T1" fmla="*/ 126 h 137"/>
                <a:gd name="T2" fmla="*/ 60 w 127"/>
                <a:gd name="T3" fmla="*/ 125 h 137"/>
                <a:gd name="T4" fmla="*/ 68 w 127"/>
                <a:gd name="T5" fmla="*/ 134 h 137"/>
                <a:gd name="T6" fmla="*/ 53 w 127"/>
                <a:gd name="T7" fmla="*/ 124 h 137"/>
                <a:gd name="T8" fmla="*/ 97 w 127"/>
                <a:gd name="T9" fmla="*/ 120 h 137"/>
                <a:gd name="T10" fmla="*/ 76 w 127"/>
                <a:gd name="T11" fmla="*/ 116 h 137"/>
                <a:gd name="T12" fmla="*/ 90 w 127"/>
                <a:gd name="T13" fmla="*/ 113 h 137"/>
                <a:gd name="T14" fmla="*/ 25 w 127"/>
                <a:gd name="T15" fmla="*/ 121 h 137"/>
                <a:gd name="T16" fmla="*/ 42 w 127"/>
                <a:gd name="T17" fmla="*/ 120 h 137"/>
                <a:gd name="T18" fmla="*/ 104 w 127"/>
                <a:gd name="T19" fmla="*/ 111 h 137"/>
                <a:gd name="T20" fmla="*/ 98 w 127"/>
                <a:gd name="T21" fmla="*/ 112 h 137"/>
                <a:gd name="T22" fmla="*/ 22 w 127"/>
                <a:gd name="T23" fmla="*/ 118 h 137"/>
                <a:gd name="T24" fmla="*/ 79 w 127"/>
                <a:gd name="T25" fmla="*/ 121 h 137"/>
                <a:gd name="T26" fmla="*/ 34 w 127"/>
                <a:gd name="T27" fmla="*/ 109 h 137"/>
                <a:gd name="T28" fmla="*/ 41 w 127"/>
                <a:gd name="T29" fmla="*/ 110 h 137"/>
                <a:gd name="T30" fmla="*/ 93 w 127"/>
                <a:gd name="T31" fmla="*/ 115 h 137"/>
                <a:gd name="T32" fmla="*/ 87 w 127"/>
                <a:gd name="T33" fmla="*/ 118 h 137"/>
                <a:gd name="T34" fmla="*/ 106 w 127"/>
                <a:gd name="T35" fmla="*/ 109 h 137"/>
                <a:gd name="T36" fmla="*/ 20 w 127"/>
                <a:gd name="T37" fmla="*/ 108 h 137"/>
                <a:gd name="T38" fmla="*/ 109 w 127"/>
                <a:gd name="T39" fmla="*/ 113 h 137"/>
                <a:gd name="T40" fmla="*/ 16 w 127"/>
                <a:gd name="T41" fmla="*/ 104 h 137"/>
                <a:gd name="T42" fmla="*/ 15 w 127"/>
                <a:gd name="T43" fmla="*/ 89 h 137"/>
                <a:gd name="T44" fmla="*/ 113 w 127"/>
                <a:gd name="T45" fmla="*/ 85 h 137"/>
                <a:gd name="T46" fmla="*/ 14 w 127"/>
                <a:gd name="T47" fmla="*/ 80 h 137"/>
                <a:gd name="T48" fmla="*/ 116 w 127"/>
                <a:gd name="T49" fmla="*/ 77 h 137"/>
                <a:gd name="T50" fmla="*/ 3 w 127"/>
                <a:gd name="T51" fmla="*/ 82 h 137"/>
                <a:gd name="T52" fmla="*/ 116 w 127"/>
                <a:gd name="T53" fmla="*/ 81 h 137"/>
                <a:gd name="T54" fmla="*/ 123 w 127"/>
                <a:gd name="T55" fmla="*/ 74 h 137"/>
                <a:gd name="T56" fmla="*/ 3 w 127"/>
                <a:gd name="T57" fmla="*/ 74 h 137"/>
                <a:gd name="T58" fmla="*/ 17 w 127"/>
                <a:gd name="T59" fmla="*/ 40 h 137"/>
                <a:gd name="T60" fmla="*/ 109 w 127"/>
                <a:gd name="T61" fmla="*/ 34 h 137"/>
                <a:gd name="T62" fmla="*/ 16 w 127"/>
                <a:gd name="T63" fmla="*/ 31 h 137"/>
                <a:gd name="T64" fmla="*/ 64 w 127"/>
                <a:gd name="T65" fmla="*/ 2 h 137"/>
                <a:gd name="T66" fmla="*/ 100 w 127"/>
                <a:gd name="T67" fmla="*/ 14 h 137"/>
                <a:gd name="T68" fmla="*/ 113 w 127"/>
                <a:gd name="T69" fmla="*/ 53 h 137"/>
                <a:gd name="T70" fmla="*/ 112 w 127"/>
                <a:gd name="T71" fmla="*/ 76 h 137"/>
                <a:gd name="T72" fmla="*/ 92 w 127"/>
                <a:gd name="T73" fmla="*/ 104 h 137"/>
                <a:gd name="T74" fmla="*/ 54 w 127"/>
                <a:gd name="T75" fmla="*/ 111 h 137"/>
                <a:gd name="T76" fmla="*/ 16 w 127"/>
                <a:gd name="T77" fmla="*/ 98 h 137"/>
                <a:gd name="T78" fmla="*/ 5 w 127"/>
                <a:gd name="T79" fmla="*/ 54 h 137"/>
                <a:gd name="T80" fmla="*/ 35 w 127"/>
                <a:gd name="T81" fmla="*/ 21 h 137"/>
                <a:gd name="T82" fmla="*/ 30 w 127"/>
                <a:gd name="T83" fmla="*/ 11 h 137"/>
                <a:gd name="T84" fmla="*/ 12 w 127"/>
                <a:gd name="T85" fmla="*/ 36 h 137"/>
                <a:gd name="T86" fmla="*/ 13 w 127"/>
                <a:gd name="T87" fmla="*/ 51 h 137"/>
                <a:gd name="T88" fmla="*/ 1 w 127"/>
                <a:gd name="T89" fmla="*/ 85 h 137"/>
                <a:gd name="T90" fmla="*/ 12 w 127"/>
                <a:gd name="T91" fmla="*/ 99 h 137"/>
                <a:gd name="T92" fmla="*/ 27 w 127"/>
                <a:gd name="T93" fmla="*/ 125 h 137"/>
                <a:gd name="T94" fmla="*/ 63 w 127"/>
                <a:gd name="T95" fmla="*/ 137 h 137"/>
                <a:gd name="T96" fmla="*/ 100 w 127"/>
                <a:gd name="T97" fmla="*/ 125 h 137"/>
                <a:gd name="T98" fmla="*/ 115 w 127"/>
                <a:gd name="T99" fmla="*/ 97 h 137"/>
                <a:gd name="T100" fmla="*/ 124 w 127"/>
                <a:gd name="T101" fmla="*/ 85 h 137"/>
                <a:gd name="T102" fmla="*/ 112 w 127"/>
                <a:gd name="T103" fmla="*/ 40 h 137"/>
                <a:gd name="T104" fmla="*/ 115 w 127"/>
                <a:gd name="T105" fmla="*/ 26 h 137"/>
                <a:gd name="T106" fmla="*/ 102 w 127"/>
                <a:gd name="T107" fmla="*/ 12 h 137"/>
                <a:gd name="T108" fmla="*/ 76 w 127"/>
                <a:gd name="T109" fmla="*/ 1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7" h="137">
                  <a:moveTo>
                    <a:pt x="70" y="134"/>
                  </a:moveTo>
                  <a:cubicBezTo>
                    <a:pt x="71" y="132"/>
                    <a:pt x="72" y="130"/>
                    <a:pt x="72" y="128"/>
                  </a:cubicBezTo>
                  <a:cubicBezTo>
                    <a:pt x="72" y="130"/>
                    <a:pt x="72" y="132"/>
                    <a:pt x="72" y="133"/>
                  </a:cubicBezTo>
                  <a:cubicBezTo>
                    <a:pt x="71" y="134"/>
                    <a:pt x="70" y="134"/>
                    <a:pt x="70" y="134"/>
                  </a:cubicBezTo>
                  <a:moveTo>
                    <a:pt x="63" y="134"/>
                  </a:moveTo>
                  <a:cubicBezTo>
                    <a:pt x="62" y="134"/>
                    <a:pt x="61" y="134"/>
                    <a:pt x="61" y="134"/>
                  </a:cubicBezTo>
                  <a:cubicBezTo>
                    <a:pt x="62" y="131"/>
                    <a:pt x="63" y="128"/>
                    <a:pt x="64" y="126"/>
                  </a:cubicBezTo>
                  <a:cubicBezTo>
                    <a:pt x="65" y="126"/>
                    <a:pt x="66" y="126"/>
                    <a:pt x="67" y="125"/>
                  </a:cubicBezTo>
                  <a:cubicBezTo>
                    <a:pt x="66" y="128"/>
                    <a:pt x="65" y="131"/>
                    <a:pt x="64" y="134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3" y="134"/>
                    <a:pt x="63" y="134"/>
                    <a:pt x="63" y="134"/>
                  </a:cubicBezTo>
                  <a:moveTo>
                    <a:pt x="59" y="134"/>
                  </a:moveTo>
                  <a:cubicBezTo>
                    <a:pt x="58" y="134"/>
                    <a:pt x="57" y="134"/>
                    <a:pt x="56" y="134"/>
                  </a:cubicBezTo>
                  <a:cubicBezTo>
                    <a:pt x="58" y="131"/>
                    <a:pt x="59" y="128"/>
                    <a:pt x="60" y="125"/>
                  </a:cubicBezTo>
                  <a:cubicBezTo>
                    <a:pt x="61" y="125"/>
                    <a:pt x="62" y="126"/>
                    <a:pt x="63" y="126"/>
                  </a:cubicBezTo>
                  <a:cubicBezTo>
                    <a:pt x="61" y="128"/>
                    <a:pt x="60" y="131"/>
                    <a:pt x="59" y="134"/>
                  </a:cubicBezTo>
                  <a:moveTo>
                    <a:pt x="66" y="134"/>
                  </a:moveTo>
                  <a:cubicBezTo>
                    <a:pt x="66" y="131"/>
                    <a:pt x="68" y="128"/>
                    <a:pt x="69" y="125"/>
                  </a:cubicBezTo>
                  <a:cubicBezTo>
                    <a:pt x="70" y="125"/>
                    <a:pt x="71" y="125"/>
                    <a:pt x="72" y="125"/>
                  </a:cubicBezTo>
                  <a:cubicBezTo>
                    <a:pt x="72" y="125"/>
                    <a:pt x="72" y="125"/>
                    <a:pt x="72" y="125"/>
                  </a:cubicBezTo>
                  <a:cubicBezTo>
                    <a:pt x="71" y="128"/>
                    <a:pt x="69" y="131"/>
                    <a:pt x="68" y="134"/>
                  </a:cubicBezTo>
                  <a:cubicBezTo>
                    <a:pt x="67" y="134"/>
                    <a:pt x="66" y="134"/>
                    <a:pt x="66" y="134"/>
                  </a:cubicBezTo>
                  <a:moveTo>
                    <a:pt x="55" y="133"/>
                  </a:moveTo>
                  <a:cubicBezTo>
                    <a:pt x="55" y="130"/>
                    <a:pt x="56" y="128"/>
                    <a:pt x="56" y="125"/>
                  </a:cubicBezTo>
                  <a:cubicBezTo>
                    <a:pt x="57" y="125"/>
                    <a:pt x="58" y="125"/>
                    <a:pt x="59" y="125"/>
                  </a:cubicBezTo>
                  <a:cubicBezTo>
                    <a:pt x="57" y="128"/>
                    <a:pt x="56" y="130"/>
                    <a:pt x="55" y="133"/>
                  </a:cubicBezTo>
                  <a:moveTo>
                    <a:pt x="53" y="125"/>
                  </a:moveTo>
                  <a:cubicBezTo>
                    <a:pt x="53" y="125"/>
                    <a:pt x="53" y="124"/>
                    <a:pt x="53" y="124"/>
                  </a:cubicBezTo>
                  <a:cubicBezTo>
                    <a:pt x="53" y="123"/>
                    <a:pt x="52" y="123"/>
                    <a:pt x="51" y="123"/>
                  </a:cubicBezTo>
                  <a:cubicBezTo>
                    <a:pt x="50" y="122"/>
                    <a:pt x="49" y="122"/>
                    <a:pt x="48" y="122"/>
                  </a:cubicBezTo>
                  <a:cubicBezTo>
                    <a:pt x="49" y="120"/>
                    <a:pt x="51" y="118"/>
                    <a:pt x="52" y="116"/>
                  </a:cubicBezTo>
                  <a:cubicBezTo>
                    <a:pt x="52" y="118"/>
                    <a:pt x="52" y="121"/>
                    <a:pt x="52" y="123"/>
                  </a:cubicBezTo>
                  <a:cubicBezTo>
                    <a:pt x="52" y="124"/>
                    <a:pt x="53" y="124"/>
                    <a:pt x="53" y="124"/>
                  </a:cubicBezTo>
                  <a:cubicBezTo>
                    <a:pt x="53" y="125"/>
                    <a:pt x="53" y="125"/>
                    <a:pt x="53" y="125"/>
                  </a:cubicBezTo>
                  <a:moveTo>
                    <a:pt x="97" y="120"/>
                  </a:moveTo>
                  <a:cubicBezTo>
                    <a:pt x="97" y="120"/>
                    <a:pt x="96" y="119"/>
                    <a:pt x="96" y="119"/>
                  </a:cubicBezTo>
                  <a:cubicBezTo>
                    <a:pt x="96" y="118"/>
                    <a:pt x="97" y="116"/>
                    <a:pt x="98" y="115"/>
                  </a:cubicBezTo>
                  <a:cubicBezTo>
                    <a:pt x="97" y="117"/>
                    <a:pt x="97" y="119"/>
                    <a:pt x="97" y="120"/>
                  </a:cubicBezTo>
                  <a:moveTo>
                    <a:pt x="76" y="116"/>
                  </a:moveTo>
                  <a:cubicBezTo>
                    <a:pt x="76" y="116"/>
                    <a:pt x="76" y="115"/>
                    <a:pt x="76" y="114"/>
                  </a:cubicBezTo>
                  <a:cubicBezTo>
                    <a:pt x="76" y="114"/>
                    <a:pt x="77" y="114"/>
                    <a:pt x="77" y="114"/>
                  </a:cubicBezTo>
                  <a:cubicBezTo>
                    <a:pt x="77" y="115"/>
                    <a:pt x="76" y="116"/>
                    <a:pt x="76" y="116"/>
                  </a:cubicBezTo>
                  <a:moveTo>
                    <a:pt x="46" y="121"/>
                  </a:moveTo>
                  <a:cubicBezTo>
                    <a:pt x="45" y="121"/>
                    <a:pt x="44" y="121"/>
                    <a:pt x="44" y="120"/>
                  </a:cubicBezTo>
                  <a:cubicBezTo>
                    <a:pt x="45" y="118"/>
                    <a:pt x="47" y="115"/>
                    <a:pt x="49" y="113"/>
                  </a:cubicBezTo>
                  <a:cubicBezTo>
                    <a:pt x="50" y="114"/>
                    <a:pt x="51" y="114"/>
                    <a:pt x="52" y="114"/>
                  </a:cubicBezTo>
                  <a:cubicBezTo>
                    <a:pt x="50" y="116"/>
                    <a:pt x="48" y="119"/>
                    <a:pt x="46" y="121"/>
                  </a:cubicBezTo>
                  <a:moveTo>
                    <a:pt x="89" y="116"/>
                  </a:moveTo>
                  <a:cubicBezTo>
                    <a:pt x="90" y="115"/>
                    <a:pt x="90" y="114"/>
                    <a:pt x="90" y="113"/>
                  </a:cubicBezTo>
                  <a:cubicBezTo>
                    <a:pt x="90" y="114"/>
                    <a:pt x="90" y="115"/>
                    <a:pt x="90" y="116"/>
                  </a:cubicBezTo>
                  <a:cubicBezTo>
                    <a:pt x="89" y="116"/>
                    <a:pt x="89" y="116"/>
                    <a:pt x="89" y="116"/>
                  </a:cubicBezTo>
                  <a:moveTo>
                    <a:pt x="25" y="121"/>
                  </a:moveTo>
                  <a:cubicBezTo>
                    <a:pt x="24" y="120"/>
                    <a:pt x="24" y="120"/>
                    <a:pt x="23" y="119"/>
                  </a:cubicBezTo>
                  <a:cubicBezTo>
                    <a:pt x="24" y="117"/>
                    <a:pt x="25" y="115"/>
                    <a:pt x="26" y="113"/>
                  </a:cubicBezTo>
                  <a:cubicBezTo>
                    <a:pt x="26" y="113"/>
                    <a:pt x="26" y="113"/>
                    <a:pt x="26" y="113"/>
                  </a:cubicBezTo>
                  <a:cubicBezTo>
                    <a:pt x="26" y="115"/>
                    <a:pt x="25" y="118"/>
                    <a:pt x="25" y="121"/>
                  </a:cubicBezTo>
                  <a:moveTo>
                    <a:pt x="76" y="122"/>
                  </a:moveTo>
                  <a:cubicBezTo>
                    <a:pt x="76" y="121"/>
                    <a:pt x="76" y="120"/>
                    <a:pt x="76" y="119"/>
                  </a:cubicBezTo>
                  <a:cubicBezTo>
                    <a:pt x="77" y="117"/>
                    <a:pt x="78" y="115"/>
                    <a:pt x="79" y="113"/>
                  </a:cubicBezTo>
                  <a:cubicBezTo>
                    <a:pt x="80" y="113"/>
                    <a:pt x="81" y="113"/>
                    <a:pt x="81" y="112"/>
                  </a:cubicBezTo>
                  <a:cubicBezTo>
                    <a:pt x="80" y="115"/>
                    <a:pt x="78" y="118"/>
                    <a:pt x="77" y="122"/>
                  </a:cubicBezTo>
                  <a:cubicBezTo>
                    <a:pt x="76" y="122"/>
                    <a:pt x="76" y="122"/>
                    <a:pt x="76" y="122"/>
                  </a:cubicBezTo>
                  <a:moveTo>
                    <a:pt x="42" y="120"/>
                  </a:moveTo>
                  <a:cubicBezTo>
                    <a:pt x="42" y="119"/>
                    <a:pt x="41" y="119"/>
                    <a:pt x="40" y="119"/>
                  </a:cubicBezTo>
                  <a:cubicBezTo>
                    <a:pt x="42" y="116"/>
                    <a:pt x="44" y="114"/>
                    <a:pt x="46" y="112"/>
                  </a:cubicBezTo>
                  <a:cubicBezTo>
                    <a:pt x="47" y="112"/>
                    <a:pt x="47" y="113"/>
                    <a:pt x="48" y="113"/>
                  </a:cubicBezTo>
                  <a:cubicBezTo>
                    <a:pt x="46" y="115"/>
                    <a:pt x="44" y="117"/>
                    <a:pt x="42" y="120"/>
                  </a:cubicBezTo>
                  <a:moveTo>
                    <a:pt x="100" y="121"/>
                  </a:moveTo>
                  <a:cubicBezTo>
                    <a:pt x="100" y="119"/>
                    <a:pt x="100" y="116"/>
                    <a:pt x="101" y="114"/>
                  </a:cubicBezTo>
                  <a:cubicBezTo>
                    <a:pt x="102" y="113"/>
                    <a:pt x="103" y="112"/>
                    <a:pt x="104" y="111"/>
                  </a:cubicBezTo>
                  <a:cubicBezTo>
                    <a:pt x="103" y="114"/>
                    <a:pt x="102" y="118"/>
                    <a:pt x="101" y="121"/>
                  </a:cubicBezTo>
                  <a:cubicBezTo>
                    <a:pt x="101" y="121"/>
                    <a:pt x="101" y="121"/>
                    <a:pt x="101" y="121"/>
                  </a:cubicBezTo>
                  <a:cubicBezTo>
                    <a:pt x="100" y="121"/>
                    <a:pt x="100" y="121"/>
                    <a:pt x="100" y="121"/>
                  </a:cubicBezTo>
                  <a:moveTo>
                    <a:pt x="95" y="118"/>
                  </a:moveTo>
                  <a:cubicBezTo>
                    <a:pt x="94" y="117"/>
                    <a:pt x="94" y="117"/>
                    <a:pt x="94" y="117"/>
                  </a:cubicBezTo>
                  <a:cubicBezTo>
                    <a:pt x="95" y="115"/>
                    <a:pt x="96" y="113"/>
                    <a:pt x="97" y="111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97" y="112"/>
                    <a:pt x="97" y="112"/>
                    <a:pt x="97" y="112"/>
                  </a:cubicBezTo>
                  <a:cubicBezTo>
                    <a:pt x="97" y="114"/>
                    <a:pt x="96" y="116"/>
                    <a:pt x="95" y="118"/>
                  </a:cubicBezTo>
                  <a:moveTo>
                    <a:pt x="22" y="118"/>
                  </a:moveTo>
                  <a:cubicBezTo>
                    <a:pt x="21" y="117"/>
                    <a:pt x="21" y="117"/>
                    <a:pt x="20" y="116"/>
                  </a:cubicBezTo>
                  <a:cubicBezTo>
                    <a:pt x="21" y="115"/>
                    <a:pt x="22" y="113"/>
                    <a:pt x="24" y="111"/>
                  </a:cubicBezTo>
                  <a:cubicBezTo>
                    <a:pt x="24" y="111"/>
                    <a:pt x="25" y="112"/>
                    <a:pt x="25" y="112"/>
                  </a:cubicBezTo>
                  <a:cubicBezTo>
                    <a:pt x="24" y="114"/>
                    <a:pt x="23" y="116"/>
                    <a:pt x="22" y="118"/>
                  </a:cubicBezTo>
                  <a:moveTo>
                    <a:pt x="39" y="118"/>
                  </a:moveTo>
                  <a:cubicBezTo>
                    <a:pt x="39" y="118"/>
                    <a:pt x="38" y="117"/>
                    <a:pt x="37" y="117"/>
                  </a:cubicBezTo>
                  <a:cubicBezTo>
                    <a:pt x="39" y="115"/>
                    <a:pt x="41" y="113"/>
                    <a:pt x="42" y="111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3" y="111"/>
                    <a:pt x="44" y="111"/>
                    <a:pt x="44" y="112"/>
                  </a:cubicBezTo>
                  <a:cubicBezTo>
                    <a:pt x="42" y="114"/>
                    <a:pt x="41" y="116"/>
                    <a:pt x="39" y="118"/>
                  </a:cubicBezTo>
                  <a:moveTo>
                    <a:pt x="79" y="121"/>
                  </a:moveTo>
                  <a:cubicBezTo>
                    <a:pt x="80" y="118"/>
                    <a:pt x="82" y="115"/>
                    <a:pt x="83" y="112"/>
                  </a:cubicBezTo>
                  <a:cubicBezTo>
                    <a:pt x="85" y="111"/>
                    <a:pt x="86" y="111"/>
                    <a:pt x="87" y="110"/>
                  </a:cubicBezTo>
                  <a:cubicBezTo>
                    <a:pt x="85" y="113"/>
                    <a:pt x="84" y="116"/>
                    <a:pt x="83" y="120"/>
                  </a:cubicBezTo>
                  <a:cubicBezTo>
                    <a:pt x="82" y="120"/>
                    <a:pt x="80" y="121"/>
                    <a:pt x="79" y="121"/>
                  </a:cubicBezTo>
                  <a:moveTo>
                    <a:pt x="28" y="121"/>
                  </a:moveTo>
                  <a:cubicBezTo>
                    <a:pt x="28" y="119"/>
                    <a:pt x="29" y="116"/>
                    <a:pt x="29" y="114"/>
                  </a:cubicBezTo>
                  <a:cubicBezTo>
                    <a:pt x="31" y="112"/>
                    <a:pt x="32" y="111"/>
                    <a:pt x="34" y="109"/>
                  </a:cubicBezTo>
                  <a:cubicBezTo>
                    <a:pt x="33" y="111"/>
                    <a:pt x="33" y="114"/>
                    <a:pt x="33" y="116"/>
                  </a:cubicBezTo>
                  <a:cubicBezTo>
                    <a:pt x="31" y="118"/>
                    <a:pt x="30" y="119"/>
                    <a:pt x="28" y="121"/>
                  </a:cubicBezTo>
                  <a:moveTo>
                    <a:pt x="36" y="116"/>
                  </a:moveTo>
                  <a:cubicBezTo>
                    <a:pt x="36" y="116"/>
                    <a:pt x="36" y="116"/>
                    <a:pt x="36" y="116"/>
                  </a:cubicBezTo>
                  <a:cubicBezTo>
                    <a:pt x="36" y="115"/>
                    <a:pt x="36" y="114"/>
                    <a:pt x="36" y="113"/>
                  </a:cubicBezTo>
                  <a:cubicBezTo>
                    <a:pt x="37" y="112"/>
                    <a:pt x="38" y="110"/>
                    <a:pt x="39" y="109"/>
                  </a:cubicBezTo>
                  <a:cubicBezTo>
                    <a:pt x="40" y="109"/>
                    <a:pt x="40" y="110"/>
                    <a:pt x="41" y="110"/>
                  </a:cubicBezTo>
                  <a:cubicBezTo>
                    <a:pt x="39" y="112"/>
                    <a:pt x="38" y="114"/>
                    <a:pt x="36" y="116"/>
                  </a:cubicBezTo>
                  <a:moveTo>
                    <a:pt x="19" y="115"/>
                  </a:moveTo>
                  <a:cubicBezTo>
                    <a:pt x="19" y="115"/>
                    <a:pt x="18" y="114"/>
                    <a:pt x="18" y="114"/>
                  </a:cubicBezTo>
                  <a:cubicBezTo>
                    <a:pt x="19" y="112"/>
                    <a:pt x="20" y="111"/>
                    <a:pt x="21" y="109"/>
                  </a:cubicBezTo>
                  <a:cubicBezTo>
                    <a:pt x="22" y="109"/>
                    <a:pt x="22" y="110"/>
                    <a:pt x="23" y="110"/>
                  </a:cubicBezTo>
                  <a:cubicBezTo>
                    <a:pt x="21" y="112"/>
                    <a:pt x="20" y="113"/>
                    <a:pt x="19" y="115"/>
                  </a:cubicBezTo>
                  <a:moveTo>
                    <a:pt x="93" y="115"/>
                  </a:moveTo>
                  <a:cubicBezTo>
                    <a:pt x="93" y="113"/>
                    <a:pt x="94" y="111"/>
                    <a:pt x="94" y="109"/>
                  </a:cubicBezTo>
                  <a:cubicBezTo>
                    <a:pt x="94" y="109"/>
                    <a:pt x="95" y="110"/>
                    <a:pt x="95" y="110"/>
                  </a:cubicBezTo>
                  <a:cubicBezTo>
                    <a:pt x="95" y="112"/>
                    <a:pt x="94" y="113"/>
                    <a:pt x="93" y="115"/>
                  </a:cubicBezTo>
                  <a:moveTo>
                    <a:pt x="85" y="119"/>
                  </a:moveTo>
                  <a:cubicBezTo>
                    <a:pt x="86" y="116"/>
                    <a:pt x="87" y="112"/>
                    <a:pt x="89" y="109"/>
                  </a:cubicBezTo>
                  <a:cubicBezTo>
                    <a:pt x="89" y="109"/>
                    <a:pt x="90" y="108"/>
                    <a:pt x="91" y="108"/>
                  </a:cubicBezTo>
                  <a:cubicBezTo>
                    <a:pt x="90" y="111"/>
                    <a:pt x="88" y="114"/>
                    <a:pt x="87" y="118"/>
                  </a:cubicBezTo>
                  <a:cubicBezTo>
                    <a:pt x="86" y="118"/>
                    <a:pt x="86" y="118"/>
                    <a:pt x="85" y="119"/>
                  </a:cubicBezTo>
                  <a:moveTo>
                    <a:pt x="37" y="110"/>
                  </a:moveTo>
                  <a:cubicBezTo>
                    <a:pt x="37" y="109"/>
                    <a:pt x="37" y="109"/>
                    <a:pt x="37" y="108"/>
                  </a:cubicBezTo>
                  <a:cubicBezTo>
                    <a:pt x="37" y="108"/>
                    <a:pt x="38" y="108"/>
                    <a:pt x="38" y="108"/>
                  </a:cubicBezTo>
                  <a:cubicBezTo>
                    <a:pt x="37" y="109"/>
                    <a:pt x="37" y="110"/>
                    <a:pt x="37" y="110"/>
                  </a:cubicBezTo>
                  <a:moveTo>
                    <a:pt x="103" y="119"/>
                  </a:moveTo>
                  <a:cubicBezTo>
                    <a:pt x="104" y="116"/>
                    <a:pt x="105" y="113"/>
                    <a:pt x="106" y="109"/>
                  </a:cubicBezTo>
                  <a:cubicBezTo>
                    <a:pt x="107" y="109"/>
                    <a:pt x="108" y="108"/>
                    <a:pt x="109" y="107"/>
                  </a:cubicBezTo>
                  <a:cubicBezTo>
                    <a:pt x="108" y="110"/>
                    <a:pt x="107" y="113"/>
                    <a:pt x="106" y="116"/>
                  </a:cubicBezTo>
                  <a:cubicBezTo>
                    <a:pt x="105" y="117"/>
                    <a:pt x="104" y="118"/>
                    <a:pt x="103" y="119"/>
                  </a:cubicBezTo>
                  <a:moveTo>
                    <a:pt x="17" y="113"/>
                  </a:moveTo>
                  <a:cubicBezTo>
                    <a:pt x="17" y="112"/>
                    <a:pt x="16" y="112"/>
                    <a:pt x="16" y="112"/>
                  </a:cubicBezTo>
                  <a:cubicBezTo>
                    <a:pt x="17" y="110"/>
                    <a:pt x="18" y="108"/>
                    <a:pt x="19" y="107"/>
                  </a:cubicBezTo>
                  <a:cubicBezTo>
                    <a:pt x="20" y="107"/>
                    <a:pt x="20" y="108"/>
                    <a:pt x="20" y="108"/>
                  </a:cubicBezTo>
                  <a:cubicBezTo>
                    <a:pt x="19" y="110"/>
                    <a:pt x="18" y="111"/>
                    <a:pt x="17" y="113"/>
                  </a:cubicBezTo>
                  <a:moveTo>
                    <a:pt x="15" y="110"/>
                  </a:moveTo>
                  <a:cubicBezTo>
                    <a:pt x="14" y="109"/>
                    <a:pt x="14" y="109"/>
                    <a:pt x="14" y="109"/>
                  </a:cubicBezTo>
                  <a:cubicBezTo>
                    <a:pt x="15" y="108"/>
                    <a:pt x="16" y="106"/>
                    <a:pt x="17" y="105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7" y="107"/>
                    <a:pt x="16" y="109"/>
                    <a:pt x="15" y="110"/>
                  </a:cubicBezTo>
                  <a:moveTo>
                    <a:pt x="109" y="113"/>
                  </a:moveTo>
                  <a:cubicBezTo>
                    <a:pt x="109" y="110"/>
                    <a:pt x="110" y="107"/>
                    <a:pt x="111" y="104"/>
                  </a:cubicBezTo>
                  <a:cubicBezTo>
                    <a:pt x="112" y="104"/>
                    <a:pt x="112" y="103"/>
                    <a:pt x="112" y="103"/>
                  </a:cubicBezTo>
                  <a:cubicBezTo>
                    <a:pt x="112" y="105"/>
                    <a:pt x="112" y="107"/>
                    <a:pt x="112" y="109"/>
                  </a:cubicBezTo>
                  <a:cubicBezTo>
                    <a:pt x="111" y="110"/>
                    <a:pt x="110" y="112"/>
                    <a:pt x="109" y="113"/>
                  </a:cubicBezTo>
                  <a:moveTo>
                    <a:pt x="15" y="106"/>
                  </a:moveTo>
                  <a:cubicBezTo>
                    <a:pt x="15" y="105"/>
                    <a:pt x="15" y="103"/>
                    <a:pt x="15" y="102"/>
                  </a:cubicBezTo>
                  <a:cubicBezTo>
                    <a:pt x="16" y="103"/>
                    <a:pt x="16" y="103"/>
                    <a:pt x="16" y="104"/>
                  </a:cubicBezTo>
                  <a:cubicBezTo>
                    <a:pt x="16" y="104"/>
                    <a:pt x="15" y="105"/>
                    <a:pt x="15" y="106"/>
                  </a:cubicBezTo>
                  <a:moveTo>
                    <a:pt x="18" y="92"/>
                  </a:moveTo>
                  <a:cubicBezTo>
                    <a:pt x="18" y="91"/>
                    <a:pt x="18" y="90"/>
                    <a:pt x="19" y="90"/>
                  </a:cubicBezTo>
                  <a:cubicBezTo>
                    <a:pt x="19" y="90"/>
                    <a:pt x="19" y="90"/>
                    <a:pt x="19" y="91"/>
                  </a:cubicBezTo>
                  <a:cubicBezTo>
                    <a:pt x="19" y="91"/>
                    <a:pt x="18" y="92"/>
                    <a:pt x="18" y="92"/>
                  </a:cubicBezTo>
                  <a:moveTo>
                    <a:pt x="16" y="92"/>
                  </a:moveTo>
                  <a:cubicBezTo>
                    <a:pt x="16" y="91"/>
                    <a:pt x="16" y="90"/>
                    <a:pt x="15" y="89"/>
                  </a:cubicBezTo>
                  <a:cubicBezTo>
                    <a:pt x="16" y="87"/>
                    <a:pt x="16" y="86"/>
                    <a:pt x="16" y="85"/>
                  </a:cubicBezTo>
                  <a:cubicBezTo>
                    <a:pt x="17" y="86"/>
                    <a:pt x="17" y="87"/>
                    <a:pt x="18" y="88"/>
                  </a:cubicBezTo>
                  <a:cubicBezTo>
                    <a:pt x="17" y="89"/>
                    <a:pt x="17" y="91"/>
                    <a:pt x="16" y="92"/>
                  </a:cubicBezTo>
                  <a:moveTo>
                    <a:pt x="110" y="92"/>
                  </a:moveTo>
                  <a:cubicBezTo>
                    <a:pt x="109" y="91"/>
                    <a:pt x="109" y="91"/>
                    <a:pt x="109" y="91"/>
                  </a:cubicBezTo>
                  <a:cubicBezTo>
                    <a:pt x="111" y="87"/>
                    <a:pt x="112" y="84"/>
                    <a:pt x="113" y="81"/>
                  </a:cubicBezTo>
                  <a:cubicBezTo>
                    <a:pt x="113" y="82"/>
                    <a:pt x="113" y="84"/>
                    <a:pt x="113" y="85"/>
                  </a:cubicBezTo>
                  <a:cubicBezTo>
                    <a:pt x="113" y="86"/>
                    <a:pt x="113" y="86"/>
                    <a:pt x="113" y="86"/>
                  </a:cubicBezTo>
                  <a:cubicBezTo>
                    <a:pt x="113" y="86"/>
                    <a:pt x="113" y="86"/>
                    <a:pt x="113" y="86"/>
                  </a:cubicBezTo>
                  <a:cubicBezTo>
                    <a:pt x="112" y="88"/>
                    <a:pt x="111" y="89"/>
                    <a:pt x="110" y="92"/>
                  </a:cubicBezTo>
                  <a:moveTo>
                    <a:pt x="15" y="86"/>
                  </a:moveTo>
                  <a:cubicBezTo>
                    <a:pt x="14" y="85"/>
                    <a:pt x="14" y="85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3"/>
                    <a:pt x="14" y="81"/>
                    <a:pt x="14" y="80"/>
                  </a:cubicBezTo>
                  <a:cubicBezTo>
                    <a:pt x="15" y="81"/>
                    <a:pt x="15" y="82"/>
                    <a:pt x="15" y="83"/>
                  </a:cubicBezTo>
                  <a:cubicBezTo>
                    <a:pt x="15" y="84"/>
                    <a:pt x="15" y="85"/>
                    <a:pt x="15" y="86"/>
                  </a:cubicBezTo>
                  <a:moveTo>
                    <a:pt x="116" y="77"/>
                  </a:moveTo>
                  <a:cubicBezTo>
                    <a:pt x="116" y="77"/>
                    <a:pt x="116" y="76"/>
                    <a:pt x="116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7" y="76"/>
                    <a:pt x="117" y="77"/>
                    <a:pt x="116" y="77"/>
                  </a:cubicBezTo>
                  <a:moveTo>
                    <a:pt x="8" y="82"/>
                  </a:moveTo>
                  <a:cubicBezTo>
                    <a:pt x="9" y="80"/>
                    <a:pt x="10" y="77"/>
                    <a:pt x="12" y="74"/>
                  </a:cubicBezTo>
                  <a:cubicBezTo>
                    <a:pt x="12" y="76"/>
                    <a:pt x="11" y="77"/>
                    <a:pt x="11" y="79"/>
                  </a:cubicBezTo>
                  <a:cubicBezTo>
                    <a:pt x="11" y="80"/>
                    <a:pt x="11" y="81"/>
                    <a:pt x="10" y="82"/>
                  </a:cubicBezTo>
                  <a:cubicBezTo>
                    <a:pt x="9" y="82"/>
                    <a:pt x="9" y="82"/>
                    <a:pt x="8" y="82"/>
                  </a:cubicBezTo>
                  <a:moveTo>
                    <a:pt x="3" y="82"/>
                  </a:moveTo>
                  <a:cubicBezTo>
                    <a:pt x="3" y="82"/>
                    <a:pt x="3" y="82"/>
                    <a:pt x="3" y="82"/>
                  </a:cubicBezTo>
                  <a:cubicBezTo>
                    <a:pt x="5" y="79"/>
                    <a:pt x="6" y="77"/>
                    <a:pt x="7" y="74"/>
                  </a:cubicBezTo>
                  <a:cubicBezTo>
                    <a:pt x="8" y="74"/>
                    <a:pt x="9" y="74"/>
                    <a:pt x="10" y="74"/>
                  </a:cubicBezTo>
                  <a:cubicBezTo>
                    <a:pt x="9" y="77"/>
                    <a:pt x="8" y="80"/>
                    <a:pt x="6" y="82"/>
                  </a:cubicBezTo>
                  <a:cubicBezTo>
                    <a:pt x="5" y="82"/>
                    <a:pt x="4" y="82"/>
                    <a:pt x="3" y="82"/>
                  </a:cubicBezTo>
                  <a:moveTo>
                    <a:pt x="116" y="83"/>
                  </a:moveTo>
                  <a:cubicBezTo>
                    <a:pt x="116" y="82"/>
                    <a:pt x="116" y="82"/>
                    <a:pt x="116" y="81"/>
                  </a:cubicBezTo>
                  <a:cubicBezTo>
                    <a:pt x="116" y="81"/>
                    <a:pt x="116" y="81"/>
                    <a:pt x="116" y="81"/>
                  </a:cubicBezTo>
                  <a:cubicBezTo>
                    <a:pt x="117" y="79"/>
                    <a:pt x="118" y="76"/>
                    <a:pt x="119" y="74"/>
                  </a:cubicBezTo>
                  <a:cubicBezTo>
                    <a:pt x="120" y="74"/>
                    <a:pt x="120" y="74"/>
                    <a:pt x="121" y="74"/>
                  </a:cubicBezTo>
                  <a:cubicBezTo>
                    <a:pt x="120" y="77"/>
                    <a:pt x="119" y="80"/>
                    <a:pt x="118" y="83"/>
                  </a:cubicBezTo>
                  <a:cubicBezTo>
                    <a:pt x="117" y="83"/>
                    <a:pt x="117" y="83"/>
                    <a:pt x="116" y="83"/>
                  </a:cubicBezTo>
                  <a:cubicBezTo>
                    <a:pt x="116" y="83"/>
                    <a:pt x="116" y="83"/>
                    <a:pt x="116" y="83"/>
                  </a:cubicBezTo>
                  <a:moveTo>
                    <a:pt x="119" y="82"/>
                  </a:moveTo>
                  <a:cubicBezTo>
                    <a:pt x="120" y="79"/>
                    <a:pt x="121" y="77"/>
                    <a:pt x="123" y="74"/>
                  </a:cubicBezTo>
                  <a:cubicBezTo>
                    <a:pt x="123" y="74"/>
                    <a:pt x="123" y="74"/>
                    <a:pt x="123" y="74"/>
                  </a:cubicBezTo>
                  <a:cubicBezTo>
                    <a:pt x="123" y="77"/>
                    <a:pt x="123" y="80"/>
                    <a:pt x="122" y="82"/>
                  </a:cubicBezTo>
                  <a:cubicBezTo>
                    <a:pt x="122" y="82"/>
                    <a:pt x="121" y="82"/>
                    <a:pt x="120" y="82"/>
                  </a:cubicBezTo>
                  <a:cubicBezTo>
                    <a:pt x="119" y="82"/>
                    <a:pt x="119" y="82"/>
                    <a:pt x="119" y="82"/>
                  </a:cubicBezTo>
                  <a:moveTo>
                    <a:pt x="3" y="79"/>
                  </a:moveTo>
                  <a:cubicBezTo>
                    <a:pt x="3" y="77"/>
                    <a:pt x="3" y="76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4" y="74"/>
                    <a:pt x="5" y="74"/>
                    <a:pt x="5" y="74"/>
                  </a:cubicBezTo>
                  <a:cubicBezTo>
                    <a:pt x="5" y="76"/>
                    <a:pt x="4" y="77"/>
                    <a:pt x="3" y="79"/>
                  </a:cubicBezTo>
                  <a:moveTo>
                    <a:pt x="17" y="40"/>
                  </a:moveTo>
                  <a:cubicBezTo>
                    <a:pt x="16" y="39"/>
                    <a:pt x="16" y="39"/>
                    <a:pt x="15" y="38"/>
                  </a:cubicBezTo>
                  <a:cubicBezTo>
                    <a:pt x="16" y="37"/>
                    <a:pt x="18" y="35"/>
                    <a:pt x="19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8" y="36"/>
                    <a:pt x="17" y="38"/>
                    <a:pt x="17" y="40"/>
                  </a:cubicBezTo>
                  <a:moveTo>
                    <a:pt x="15" y="37"/>
                  </a:moveTo>
                  <a:cubicBezTo>
                    <a:pt x="15" y="36"/>
                    <a:pt x="15" y="35"/>
                    <a:pt x="15" y="35"/>
                  </a:cubicBezTo>
                  <a:cubicBezTo>
                    <a:pt x="16" y="34"/>
                    <a:pt x="17" y="33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7" y="34"/>
                    <a:pt x="16" y="35"/>
                    <a:pt x="15" y="37"/>
                  </a:cubicBezTo>
                  <a:moveTo>
                    <a:pt x="111" y="38"/>
                  </a:moveTo>
                  <a:cubicBezTo>
                    <a:pt x="110" y="36"/>
                    <a:pt x="109" y="35"/>
                    <a:pt x="109" y="34"/>
                  </a:cubicBezTo>
                  <a:cubicBezTo>
                    <a:pt x="110" y="33"/>
                    <a:pt x="111" y="32"/>
                    <a:pt x="112" y="30"/>
                  </a:cubicBezTo>
                  <a:cubicBezTo>
                    <a:pt x="112" y="32"/>
                    <a:pt x="112" y="33"/>
                    <a:pt x="112" y="34"/>
                  </a:cubicBezTo>
                  <a:cubicBezTo>
                    <a:pt x="112" y="35"/>
                    <a:pt x="112" y="35"/>
                    <a:pt x="112" y="36"/>
                  </a:cubicBezTo>
                  <a:cubicBezTo>
                    <a:pt x="112" y="37"/>
                    <a:pt x="111" y="37"/>
                    <a:pt x="111" y="38"/>
                  </a:cubicBezTo>
                  <a:moveTo>
                    <a:pt x="15" y="32"/>
                  </a:moveTo>
                  <a:cubicBezTo>
                    <a:pt x="15" y="31"/>
                    <a:pt x="15" y="31"/>
                    <a:pt x="15" y="3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2"/>
                    <a:pt x="15" y="32"/>
                  </a:cubicBezTo>
                  <a:moveTo>
                    <a:pt x="36" y="21"/>
                  </a:moveTo>
                  <a:cubicBezTo>
                    <a:pt x="36" y="21"/>
                    <a:pt x="36" y="21"/>
                    <a:pt x="37" y="21"/>
                  </a:cubicBezTo>
                  <a:cubicBezTo>
                    <a:pt x="42" y="17"/>
                    <a:pt x="48" y="15"/>
                    <a:pt x="54" y="14"/>
                  </a:cubicBezTo>
                  <a:cubicBezTo>
                    <a:pt x="55" y="14"/>
                    <a:pt x="55" y="13"/>
                    <a:pt x="55" y="12"/>
                  </a:cubicBezTo>
                  <a:cubicBezTo>
                    <a:pt x="55" y="9"/>
                    <a:pt x="55" y="6"/>
                    <a:pt x="55" y="3"/>
                  </a:cubicBezTo>
                  <a:cubicBezTo>
                    <a:pt x="58" y="3"/>
                    <a:pt x="61" y="2"/>
                    <a:pt x="64" y="2"/>
                  </a:cubicBezTo>
                  <a:cubicBezTo>
                    <a:pt x="67" y="2"/>
                    <a:pt x="70" y="3"/>
                    <a:pt x="73" y="3"/>
                  </a:cubicBezTo>
                  <a:cubicBezTo>
                    <a:pt x="73" y="6"/>
                    <a:pt x="73" y="9"/>
                    <a:pt x="73" y="12"/>
                  </a:cubicBezTo>
                  <a:cubicBezTo>
                    <a:pt x="73" y="13"/>
                    <a:pt x="73" y="14"/>
                    <a:pt x="74" y="14"/>
                  </a:cubicBezTo>
                  <a:cubicBezTo>
                    <a:pt x="80" y="15"/>
                    <a:pt x="86" y="17"/>
                    <a:pt x="92" y="21"/>
                  </a:cubicBezTo>
                  <a:cubicBezTo>
                    <a:pt x="92" y="21"/>
                    <a:pt x="92" y="21"/>
                    <a:pt x="92" y="21"/>
                  </a:cubicBezTo>
                  <a:cubicBezTo>
                    <a:pt x="93" y="21"/>
                    <a:pt x="93" y="21"/>
                    <a:pt x="93" y="21"/>
                  </a:cubicBezTo>
                  <a:cubicBezTo>
                    <a:pt x="96" y="19"/>
                    <a:pt x="98" y="16"/>
                    <a:pt x="100" y="14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103" y="16"/>
                    <a:pt x="109" y="23"/>
                    <a:pt x="110" y="23"/>
                  </a:cubicBezTo>
                  <a:cubicBezTo>
                    <a:pt x="110" y="24"/>
                    <a:pt x="111" y="25"/>
                    <a:pt x="112" y="26"/>
                  </a:cubicBezTo>
                  <a:cubicBezTo>
                    <a:pt x="112" y="27"/>
                    <a:pt x="112" y="27"/>
                    <a:pt x="112" y="27"/>
                  </a:cubicBezTo>
                  <a:cubicBezTo>
                    <a:pt x="110" y="29"/>
                    <a:pt x="108" y="31"/>
                    <a:pt x="106" y="33"/>
                  </a:cubicBezTo>
                  <a:cubicBezTo>
                    <a:pt x="105" y="33"/>
                    <a:pt x="105" y="34"/>
                    <a:pt x="106" y="35"/>
                  </a:cubicBezTo>
                  <a:cubicBezTo>
                    <a:pt x="109" y="40"/>
                    <a:pt x="112" y="46"/>
                    <a:pt x="113" y="53"/>
                  </a:cubicBezTo>
                  <a:cubicBezTo>
                    <a:pt x="113" y="53"/>
                    <a:pt x="114" y="54"/>
                    <a:pt x="114" y="54"/>
                  </a:cubicBezTo>
                  <a:cubicBezTo>
                    <a:pt x="117" y="54"/>
                    <a:pt x="120" y="54"/>
                    <a:pt x="123" y="54"/>
                  </a:cubicBezTo>
                  <a:cubicBezTo>
                    <a:pt x="124" y="57"/>
                    <a:pt x="124" y="60"/>
                    <a:pt x="124" y="63"/>
                  </a:cubicBezTo>
                  <a:cubicBezTo>
                    <a:pt x="124" y="65"/>
                    <a:pt x="124" y="68"/>
                    <a:pt x="124" y="71"/>
                  </a:cubicBezTo>
                  <a:cubicBezTo>
                    <a:pt x="123" y="71"/>
                    <a:pt x="123" y="71"/>
                    <a:pt x="122" y="71"/>
                  </a:cubicBezTo>
                  <a:cubicBezTo>
                    <a:pt x="119" y="71"/>
                    <a:pt x="117" y="71"/>
                    <a:pt x="115" y="73"/>
                  </a:cubicBezTo>
                  <a:cubicBezTo>
                    <a:pt x="114" y="73"/>
                    <a:pt x="113" y="75"/>
                    <a:pt x="112" y="76"/>
                  </a:cubicBezTo>
                  <a:cubicBezTo>
                    <a:pt x="110" y="80"/>
                    <a:pt x="109" y="84"/>
                    <a:pt x="106" y="90"/>
                  </a:cubicBezTo>
                  <a:cubicBezTo>
                    <a:pt x="105" y="91"/>
                    <a:pt x="105" y="91"/>
                    <a:pt x="106" y="92"/>
                  </a:cubicBezTo>
                  <a:cubicBezTo>
                    <a:pt x="108" y="94"/>
                    <a:pt x="110" y="96"/>
                    <a:pt x="112" y="98"/>
                  </a:cubicBezTo>
                  <a:cubicBezTo>
                    <a:pt x="109" y="103"/>
                    <a:pt x="105" y="107"/>
                    <a:pt x="100" y="111"/>
                  </a:cubicBezTo>
                  <a:cubicBezTo>
                    <a:pt x="98" y="108"/>
                    <a:pt x="96" y="106"/>
                    <a:pt x="94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86" y="108"/>
                    <a:pt x="80" y="110"/>
                    <a:pt x="74" y="111"/>
                  </a:cubicBezTo>
                  <a:cubicBezTo>
                    <a:pt x="73" y="112"/>
                    <a:pt x="73" y="112"/>
                    <a:pt x="73" y="113"/>
                  </a:cubicBezTo>
                  <a:cubicBezTo>
                    <a:pt x="73" y="116"/>
                    <a:pt x="73" y="119"/>
                    <a:pt x="73" y="122"/>
                  </a:cubicBezTo>
                  <a:cubicBezTo>
                    <a:pt x="70" y="122"/>
                    <a:pt x="67" y="123"/>
                    <a:pt x="64" y="123"/>
                  </a:cubicBezTo>
                  <a:cubicBezTo>
                    <a:pt x="61" y="123"/>
                    <a:pt x="58" y="122"/>
                    <a:pt x="55" y="122"/>
                  </a:cubicBezTo>
                  <a:cubicBezTo>
                    <a:pt x="55" y="119"/>
                    <a:pt x="55" y="116"/>
                    <a:pt x="55" y="113"/>
                  </a:cubicBezTo>
                  <a:cubicBezTo>
                    <a:pt x="55" y="112"/>
                    <a:pt x="55" y="112"/>
                    <a:pt x="54" y="111"/>
                  </a:cubicBezTo>
                  <a:cubicBezTo>
                    <a:pt x="48" y="110"/>
                    <a:pt x="42" y="108"/>
                    <a:pt x="36" y="104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5" y="104"/>
                    <a:pt x="35" y="104"/>
                    <a:pt x="34" y="104"/>
                  </a:cubicBezTo>
                  <a:cubicBezTo>
                    <a:pt x="32" y="106"/>
                    <a:pt x="30" y="108"/>
                    <a:pt x="28" y="111"/>
                  </a:cubicBezTo>
                  <a:cubicBezTo>
                    <a:pt x="28" y="111"/>
                    <a:pt x="28" y="111"/>
                    <a:pt x="28" y="111"/>
                  </a:cubicBezTo>
                  <a:cubicBezTo>
                    <a:pt x="28" y="111"/>
                    <a:pt x="28" y="111"/>
                    <a:pt x="28" y="111"/>
                  </a:cubicBezTo>
                  <a:cubicBezTo>
                    <a:pt x="23" y="107"/>
                    <a:pt x="19" y="103"/>
                    <a:pt x="16" y="98"/>
                  </a:cubicBezTo>
                  <a:cubicBezTo>
                    <a:pt x="18" y="96"/>
                    <a:pt x="20" y="94"/>
                    <a:pt x="22" y="92"/>
                  </a:cubicBezTo>
                  <a:cubicBezTo>
                    <a:pt x="23" y="91"/>
                    <a:pt x="23" y="91"/>
                    <a:pt x="22" y="90"/>
                  </a:cubicBezTo>
                  <a:cubicBezTo>
                    <a:pt x="19" y="85"/>
                    <a:pt x="16" y="79"/>
                    <a:pt x="15" y="72"/>
                  </a:cubicBezTo>
                  <a:cubicBezTo>
                    <a:pt x="15" y="72"/>
                    <a:pt x="14" y="71"/>
                    <a:pt x="14" y="71"/>
                  </a:cubicBezTo>
                  <a:cubicBezTo>
                    <a:pt x="11" y="71"/>
                    <a:pt x="8" y="71"/>
                    <a:pt x="5" y="71"/>
                  </a:cubicBezTo>
                  <a:cubicBezTo>
                    <a:pt x="4" y="68"/>
                    <a:pt x="4" y="66"/>
                    <a:pt x="4" y="63"/>
                  </a:cubicBezTo>
                  <a:cubicBezTo>
                    <a:pt x="4" y="60"/>
                    <a:pt x="4" y="57"/>
                    <a:pt x="5" y="54"/>
                  </a:cubicBezTo>
                  <a:cubicBezTo>
                    <a:pt x="8" y="54"/>
                    <a:pt x="11" y="54"/>
                    <a:pt x="14" y="54"/>
                  </a:cubicBezTo>
                  <a:cubicBezTo>
                    <a:pt x="14" y="54"/>
                    <a:pt x="15" y="53"/>
                    <a:pt x="15" y="53"/>
                  </a:cubicBezTo>
                  <a:cubicBezTo>
                    <a:pt x="17" y="46"/>
                    <a:pt x="19" y="40"/>
                    <a:pt x="23" y="35"/>
                  </a:cubicBezTo>
                  <a:cubicBezTo>
                    <a:pt x="23" y="34"/>
                    <a:pt x="23" y="33"/>
                    <a:pt x="22" y="33"/>
                  </a:cubicBezTo>
                  <a:cubicBezTo>
                    <a:pt x="20" y="31"/>
                    <a:pt x="18" y="29"/>
                    <a:pt x="16" y="27"/>
                  </a:cubicBezTo>
                  <a:cubicBezTo>
                    <a:pt x="20" y="22"/>
                    <a:pt x="24" y="18"/>
                    <a:pt x="28" y="14"/>
                  </a:cubicBezTo>
                  <a:cubicBezTo>
                    <a:pt x="30" y="16"/>
                    <a:pt x="33" y="19"/>
                    <a:pt x="35" y="21"/>
                  </a:cubicBezTo>
                  <a:cubicBezTo>
                    <a:pt x="35" y="21"/>
                    <a:pt x="35" y="21"/>
                    <a:pt x="36" y="21"/>
                  </a:cubicBezTo>
                  <a:moveTo>
                    <a:pt x="64" y="0"/>
                  </a:moveTo>
                  <a:cubicBezTo>
                    <a:pt x="61" y="0"/>
                    <a:pt x="57" y="0"/>
                    <a:pt x="54" y="0"/>
                  </a:cubicBezTo>
                  <a:cubicBezTo>
                    <a:pt x="53" y="1"/>
                    <a:pt x="52" y="1"/>
                    <a:pt x="52" y="2"/>
                  </a:cubicBezTo>
                  <a:cubicBezTo>
                    <a:pt x="52" y="5"/>
                    <a:pt x="52" y="8"/>
                    <a:pt x="52" y="11"/>
                  </a:cubicBezTo>
                  <a:cubicBezTo>
                    <a:pt x="47" y="12"/>
                    <a:pt x="41" y="15"/>
                    <a:pt x="36" y="18"/>
                  </a:cubicBezTo>
                  <a:cubicBezTo>
                    <a:pt x="34" y="16"/>
                    <a:pt x="32" y="14"/>
                    <a:pt x="30" y="11"/>
                  </a:cubicBezTo>
                  <a:cubicBezTo>
                    <a:pt x="29" y="11"/>
                    <a:pt x="29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2" y="15"/>
                    <a:pt x="17" y="20"/>
                    <a:pt x="13" y="26"/>
                  </a:cubicBezTo>
                  <a:cubicBezTo>
                    <a:pt x="13" y="26"/>
                    <a:pt x="13" y="27"/>
                    <a:pt x="13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30"/>
                    <a:pt x="12" y="33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38"/>
                    <a:pt x="12" y="39"/>
                    <a:pt x="12" y="39"/>
                  </a:cubicBezTo>
                  <a:cubicBezTo>
                    <a:pt x="13" y="40"/>
                    <a:pt x="14" y="41"/>
                    <a:pt x="15" y="43"/>
                  </a:cubicBezTo>
                  <a:cubicBezTo>
                    <a:pt x="14" y="45"/>
                    <a:pt x="13" y="48"/>
                    <a:pt x="13" y="51"/>
                  </a:cubicBezTo>
                  <a:cubicBezTo>
                    <a:pt x="10" y="51"/>
                    <a:pt x="6" y="51"/>
                    <a:pt x="3" y="51"/>
                  </a:cubicBezTo>
                  <a:cubicBezTo>
                    <a:pt x="3" y="51"/>
                    <a:pt x="2" y="51"/>
                    <a:pt x="2" y="52"/>
                  </a:cubicBezTo>
                  <a:cubicBezTo>
                    <a:pt x="2" y="53"/>
                    <a:pt x="2" y="53"/>
                    <a:pt x="2" y="54"/>
                  </a:cubicBezTo>
                  <a:cubicBezTo>
                    <a:pt x="1" y="54"/>
                    <a:pt x="1" y="54"/>
                    <a:pt x="1" y="55"/>
                  </a:cubicBezTo>
                  <a:cubicBezTo>
                    <a:pt x="0" y="59"/>
                    <a:pt x="0" y="66"/>
                    <a:pt x="0" y="72"/>
                  </a:cubicBezTo>
                  <a:cubicBezTo>
                    <a:pt x="0" y="77"/>
                    <a:pt x="0" y="81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2" y="85"/>
                    <a:pt x="2" y="85"/>
                  </a:cubicBezTo>
                  <a:cubicBezTo>
                    <a:pt x="5" y="85"/>
                    <a:pt x="8" y="85"/>
                    <a:pt x="11" y="85"/>
                  </a:cubicBezTo>
                  <a:cubicBezTo>
                    <a:pt x="12" y="89"/>
                    <a:pt x="13" y="92"/>
                    <a:pt x="15" y="95"/>
                  </a:cubicBezTo>
                  <a:cubicBezTo>
                    <a:pt x="14" y="96"/>
                    <a:pt x="14" y="96"/>
                    <a:pt x="13" y="97"/>
                  </a:cubicBezTo>
                  <a:cubicBezTo>
                    <a:pt x="13" y="97"/>
                    <a:pt x="12" y="98"/>
                    <a:pt x="12" y="98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12" y="102"/>
                    <a:pt x="12" y="106"/>
                    <a:pt x="11" y="109"/>
                  </a:cubicBezTo>
                  <a:cubicBezTo>
                    <a:pt x="11" y="109"/>
                    <a:pt x="11" y="109"/>
                    <a:pt x="11" y="109"/>
                  </a:cubicBezTo>
                  <a:cubicBezTo>
                    <a:pt x="11" y="110"/>
                    <a:pt x="11" y="110"/>
                    <a:pt x="11" y="110"/>
                  </a:cubicBezTo>
                  <a:cubicBezTo>
                    <a:pt x="11" y="111"/>
                    <a:pt x="12" y="112"/>
                    <a:pt x="12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6" y="117"/>
                    <a:pt x="20" y="121"/>
                    <a:pt x="25" y="125"/>
                  </a:cubicBezTo>
                  <a:cubicBezTo>
                    <a:pt x="26" y="125"/>
                    <a:pt x="26" y="125"/>
                    <a:pt x="27" y="125"/>
                  </a:cubicBezTo>
                  <a:cubicBezTo>
                    <a:pt x="27" y="125"/>
                    <a:pt x="27" y="125"/>
                    <a:pt x="27" y="125"/>
                  </a:cubicBezTo>
                  <a:cubicBezTo>
                    <a:pt x="28" y="125"/>
                    <a:pt x="28" y="125"/>
                    <a:pt x="28" y="125"/>
                  </a:cubicBezTo>
                  <a:cubicBezTo>
                    <a:pt x="30" y="123"/>
                    <a:pt x="32" y="121"/>
                    <a:pt x="35" y="119"/>
                  </a:cubicBezTo>
                  <a:cubicBezTo>
                    <a:pt x="40" y="122"/>
                    <a:pt x="44" y="124"/>
                    <a:pt x="50" y="125"/>
                  </a:cubicBezTo>
                  <a:cubicBezTo>
                    <a:pt x="50" y="129"/>
                    <a:pt x="51" y="131"/>
                    <a:pt x="51" y="135"/>
                  </a:cubicBezTo>
                  <a:cubicBezTo>
                    <a:pt x="51" y="136"/>
                    <a:pt x="52" y="136"/>
                    <a:pt x="53" y="136"/>
                  </a:cubicBezTo>
                  <a:cubicBezTo>
                    <a:pt x="56" y="137"/>
                    <a:pt x="59" y="137"/>
                    <a:pt x="63" y="137"/>
                  </a:cubicBezTo>
                  <a:cubicBezTo>
                    <a:pt x="66" y="137"/>
                    <a:pt x="70" y="137"/>
                    <a:pt x="73" y="136"/>
                  </a:cubicBezTo>
                  <a:cubicBezTo>
                    <a:pt x="74" y="136"/>
                    <a:pt x="75" y="135"/>
                    <a:pt x="75" y="135"/>
                  </a:cubicBezTo>
                  <a:cubicBezTo>
                    <a:pt x="75" y="132"/>
                    <a:pt x="75" y="129"/>
                    <a:pt x="76" y="125"/>
                  </a:cubicBezTo>
                  <a:cubicBezTo>
                    <a:pt x="81" y="124"/>
                    <a:pt x="86" y="122"/>
                    <a:pt x="91" y="119"/>
                  </a:cubicBezTo>
                  <a:cubicBezTo>
                    <a:pt x="93" y="121"/>
                    <a:pt x="96" y="123"/>
                    <a:pt x="98" y="125"/>
                  </a:cubicBezTo>
                  <a:cubicBezTo>
                    <a:pt x="98" y="125"/>
                    <a:pt x="98" y="126"/>
                    <a:pt x="99" y="126"/>
                  </a:cubicBezTo>
                  <a:cubicBezTo>
                    <a:pt x="99" y="126"/>
                    <a:pt x="99" y="125"/>
                    <a:pt x="100" y="125"/>
                  </a:cubicBezTo>
                  <a:cubicBezTo>
                    <a:pt x="105" y="121"/>
                    <a:pt x="110" y="116"/>
                    <a:pt x="114" y="111"/>
                  </a:cubicBezTo>
                  <a:cubicBezTo>
                    <a:pt x="115" y="110"/>
                    <a:pt x="115" y="110"/>
                    <a:pt x="115" y="110"/>
                  </a:cubicBezTo>
                  <a:cubicBezTo>
                    <a:pt x="115" y="106"/>
                    <a:pt x="115" y="103"/>
                    <a:pt x="116" y="98"/>
                  </a:cubicBezTo>
                  <a:cubicBezTo>
                    <a:pt x="116" y="98"/>
                    <a:pt x="116" y="98"/>
                    <a:pt x="116" y="98"/>
                  </a:cubicBezTo>
                  <a:cubicBezTo>
                    <a:pt x="116" y="98"/>
                    <a:pt x="116" y="98"/>
                    <a:pt x="116" y="98"/>
                  </a:cubicBezTo>
                  <a:cubicBezTo>
                    <a:pt x="115" y="97"/>
                    <a:pt x="115" y="97"/>
                    <a:pt x="115" y="97"/>
                  </a:cubicBezTo>
                  <a:cubicBezTo>
                    <a:pt x="115" y="97"/>
                    <a:pt x="115" y="97"/>
                    <a:pt x="115" y="97"/>
                  </a:cubicBezTo>
                  <a:cubicBezTo>
                    <a:pt x="114" y="96"/>
                    <a:pt x="113" y="95"/>
                    <a:pt x="112" y="94"/>
                  </a:cubicBezTo>
                  <a:cubicBezTo>
                    <a:pt x="114" y="90"/>
                    <a:pt x="115" y="88"/>
                    <a:pt x="116" y="87"/>
                  </a:cubicBezTo>
                  <a:cubicBezTo>
                    <a:pt x="117" y="86"/>
                    <a:pt x="117" y="86"/>
                    <a:pt x="117" y="86"/>
                  </a:cubicBezTo>
                  <a:cubicBezTo>
                    <a:pt x="118" y="85"/>
                    <a:pt x="119" y="85"/>
                    <a:pt x="120" y="85"/>
                  </a:cubicBezTo>
                  <a:cubicBezTo>
                    <a:pt x="120" y="85"/>
                    <a:pt x="120" y="85"/>
                    <a:pt x="120" y="85"/>
                  </a:cubicBezTo>
                  <a:cubicBezTo>
                    <a:pt x="121" y="85"/>
                    <a:pt x="122" y="85"/>
                    <a:pt x="124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124" y="85"/>
                    <a:pt x="125" y="85"/>
                    <a:pt x="125" y="84"/>
                  </a:cubicBezTo>
                  <a:cubicBezTo>
                    <a:pt x="126" y="80"/>
                    <a:pt x="126" y="77"/>
                    <a:pt x="126" y="73"/>
                  </a:cubicBezTo>
                  <a:cubicBezTo>
                    <a:pt x="127" y="69"/>
                    <a:pt x="127" y="66"/>
                    <a:pt x="127" y="63"/>
                  </a:cubicBezTo>
                  <a:cubicBezTo>
                    <a:pt x="127" y="59"/>
                    <a:pt x="127" y="56"/>
                    <a:pt x="126" y="52"/>
                  </a:cubicBezTo>
                  <a:cubicBezTo>
                    <a:pt x="126" y="51"/>
                    <a:pt x="125" y="51"/>
                    <a:pt x="125" y="51"/>
                  </a:cubicBezTo>
                  <a:cubicBezTo>
                    <a:pt x="122" y="51"/>
                    <a:pt x="119" y="51"/>
                    <a:pt x="116" y="51"/>
                  </a:cubicBezTo>
                  <a:cubicBezTo>
                    <a:pt x="115" y="47"/>
                    <a:pt x="114" y="44"/>
                    <a:pt x="112" y="40"/>
                  </a:cubicBezTo>
                  <a:cubicBezTo>
                    <a:pt x="113" y="40"/>
                    <a:pt x="113" y="39"/>
                    <a:pt x="114" y="39"/>
                  </a:cubicBezTo>
                  <a:cubicBezTo>
                    <a:pt x="115" y="39"/>
                    <a:pt x="115" y="38"/>
                    <a:pt x="115" y="37"/>
                  </a:cubicBezTo>
                  <a:cubicBezTo>
                    <a:pt x="115" y="36"/>
                    <a:pt x="115" y="35"/>
                    <a:pt x="115" y="34"/>
                  </a:cubicBezTo>
                  <a:cubicBezTo>
                    <a:pt x="115" y="32"/>
                    <a:pt x="115" y="30"/>
                    <a:pt x="115" y="29"/>
                  </a:cubicBezTo>
                  <a:cubicBezTo>
                    <a:pt x="115" y="28"/>
                    <a:pt x="116" y="28"/>
                    <a:pt x="116" y="28"/>
                  </a:cubicBezTo>
                  <a:cubicBezTo>
                    <a:pt x="115" y="27"/>
                    <a:pt x="115" y="27"/>
                    <a:pt x="115" y="27"/>
                  </a:cubicBezTo>
                  <a:cubicBezTo>
                    <a:pt x="116" y="27"/>
                    <a:pt x="116" y="26"/>
                    <a:pt x="115" y="26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5" y="25"/>
                    <a:pt x="115" y="25"/>
                    <a:pt x="114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3" y="23"/>
                    <a:pt x="113" y="22"/>
                    <a:pt x="112" y="21"/>
                  </a:cubicBezTo>
                  <a:cubicBezTo>
                    <a:pt x="112" y="21"/>
                    <a:pt x="111" y="20"/>
                    <a:pt x="110" y="19"/>
                  </a:cubicBezTo>
                  <a:cubicBezTo>
                    <a:pt x="108" y="18"/>
                    <a:pt x="106" y="16"/>
                    <a:pt x="105" y="14"/>
                  </a:cubicBezTo>
                  <a:cubicBezTo>
                    <a:pt x="104" y="13"/>
                    <a:pt x="103" y="13"/>
                    <a:pt x="102" y="12"/>
                  </a:cubicBezTo>
                  <a:cubicBezTo>
                    <a:pt x="102" y="12"/>
                    <a:pt x="101" y="12"/>
                    <a:pt x="101" y="11"/>
                  </a:cubicBezTo>
                  <a:cubicBezTo>
                    <a:pt x="101" y="11"/>
                    <a:pt x="101" y="11"/>
                    <a:pt x="100" y="11"/>
                  </a:cubicBezTo>
                  <a:cubicBezTo>
                    <a:pt x="100" y="11"/>
                    <a:pt x="100" y="11"/>
                    <a:pt x="100" y="11"/>
                  </a:cubicBezTo>
                  <a:cubicBezTo>
                    <a:pt x="100" y="11"/>
                    <a:pt x="99" y="11"/>
                    <a:pt x="99" y="11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97" y="14"/>
                    <a:pt x="94" y="16"/>
                    <a:pt x="92" y="18"/>
                  </a:cubicBezTo>
                  <a:cubicBezTo>
                    <a:pt x="87" y="15"/>
                    <a:pt x="82" y="12"/>
                    <a:pt x="76" y="11"/>
                  </a:cubicBezTo>
                  <a:cubicBezTo>
                    <a:pt x="76" y="8"/>
                    <a:pt x="76" y="5"/>
                    <a:pt x="76" y="2"/>
                  </a:cubicBezTo>
                  <a:cubicBezTo>
                    <a:pt x="76" y="1"/>
                    <a:pt x="75" y="1"/>
                    <a:pt x="74" y="0"/>
                  </a:cubicBezTo>
                  <a:cubicBezTo>
                    <a:pt x="71" y="0"/>
                    <a:pt x="68" y="0"/>
                    <a:pt x="6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" name="Freeform 743"/>
            <p:cNvSpPr>
              <a:spLocks noEditPoints="1"/>
            </p:cNvSpPr>
            <p:nvPr/>
          </p:nvSpPr>
          <p:spPr bwMode="auto">
            <a:xfrm>
              <a:off x="3300" y="1114"/>
              <a:ext cx="140" cy="140"/>
            </a:xfrm>
            <a:custGeom>
              <a:avLst/>
              <a:gdLst>
                <a:gd name="T0" fmla="*/ 56 w 59"/>
                <a:gd name="T1" fmla="*/ 30 h 59"/>
                <a:gd name="T2" fmla="*/ 54 w 59"/>
                <a:gd name="T3" fmla="*/ 29 h 59"/>
                <a:gd name="T4" fmla="*/ 55 w 59"/>
                <a:gd name="T5" fmla="*/ 28 h 59"/>
                <a:gd name="T6" fmla="*/ 53 w 59"/>
                <a:gd name="T7" fmla="*/ 26 h 59"/>
                <a:gd name="T8" fmla="*/ 53 w 59"/>
                <a:gd name="T9" fmla="*/ 26 h 59"/>
                <a:gd name="T10" fmla="*/ 54 w 59"/>
                <a:gd name="T11" fmla="*/ 21 h 59"/>
                <a:gd name="T12" fmla="*/ 51 w 59"/>
                <a:gd name="T13" fmla="*/ 21 h 59"/>
                <a:gd name="T14" fmla="*/ 53 w 59"/>
                <a:gd name="T15" fmla="*/ 20 h 59"/>
                <a:gd name="T16" fmla="*/ 49 w 59"/>
                <a:gd name="T17" fmla="*/ 19 h 59"/>
                <a:gd name="T18" fmla="*/ 50 w 59"/>
                <a:gd name="T19" fmla="*/ 20 h 59"/>
                <a:gd name="T20" fmla="*/ 46 w 59"/>
                <a:gd name="T21" fmla="*/ 16 h 59"/>
                <a:gd name="T22" fmla="*/ 48 w 59"/>
                <a:gd name="T23" fmla="*/ 18 h 59"/>
                <a:gd name="T24" fmla="*/ 47 w 59"/>
                <a:gd name="T25" fmla="*/ 11 h 59"/>
                <a:gd name="T26" fmla="*/ 45 w 59"/>
                <a:gd name="T27" fmla="*/ 15 h 59"/>
                <a:gd name="T28" fmla="*/ 3 w 59"/>
                <a:gd name="T29" fmla="*/ 28 h 59"/>
                <a:gd name="T30" fmla="*/ 12 w 59"/>
                <a:gd name="T31" fmla="*/ 16 h 59"/>
                <a:gd name="T32" fmla="*/ 45 w 59"/>
                <a:gd name="T33" fmla="*/ 19 h 59"/>
                <a:gd name="T34" fmla="*/ 53 w 59"/>
                <a:gd name="T35" fmla="*/ 41 h 59"/>
                <a:gd name="T36" fmla="*/ 30 w 59"/>
                <a:gd name="T37" fmla="*/ 56 h 59"/>
                <a:gd name="T38" fmla="*/ 40 w 59"/>
                <a:gd name="T39" fmla="*/ 12 h 59"/>
                <a:gd name="T40" fmla="*/ 46 w 59"/>
                <a:gd name="T41" fmla="*/ 10 h 59"/>
                <a:gd name="T42" fmla="*/ 6 w 59"/>
                <a:gd name="T43" fmla="*/ 17 h 59"/>
                <a:gd name="T44" fmla="*/ 9 w 59"/>
                <a:gd name="T45" fmla="*/ 15 h 59"/>
                <a:gd name="T46" fmla="*/ 15 w 59"/>
                <a:gd name="T47" fmla="*/ 7 h 59"/>
                <a:gd name="T48" fmla="*/ 39 w 59"/>
                <a:gd name="T49" fmla="*/ 11 h 59"/>
                <a:gd name="T50" fmla="*/ 43 w 59"/>
                <a:gd name="T51" fmla="*/ 8 h 59"/>
                <a:gd name="T52" fmla="*/ 34 w 59"/>
                <a:gd name="T53" fmla="*/ 9 h 59"/>
                <a:gd name="T54" fmla="*/ 41 w 59"/>
                <a:gd name="T55" fmla="*/ 6 h 59"/>
                <a:gd name="T56" fmla="*/ 31 w 59"/>
                <a:gd name="T57" fmla="*/ 8 h 59"/>
                <a:gd name="T58" fmla="*/ 36 w 59"/>
                <a:gd name="T59" fmla="*/ 5 h 59"/>
                <a:gd name="T60" fmla="*/ 19 w 59"/>
                <a:gd name="T61" fmla="*/ 5 h 59"/>
                <a:gd name="T62" fmla="*/ 13 w 59"/>
                <a:gd name="T63" fmla="*/ 12 h 59"/>
                <a:gd name="T64" fmla="*/ 34 w 59"/>
                <a:gd name="T65" fmla="*/ 3 h 59"/>
                <a:gd name="T66" fmla="*/ 27 w 59"/>
                <a:gd name="T67" fmla="*/ 8 h 59"/>
                <a:gd name="T68" fmla="*/ 26 w 59"/>
                <a:gd name="T69" fmla="*/ 3 h 59"/>
                <a:gd name="T70" fmla="*/ 19 w 59"/>
                <a:gd name="T71" fmla="*/ 9 h 59"/>
                <a:gd name="T72" fmla="*/ 29 w 59"/>
                <a:gd name="T73" fmla="*/ 3 h 59"/>
                <a:gd name="T74" fmla="*/ 23 w 59"/>
                <a:gd name="T75" fmla="*/ 8 h 59"/>
                <a:gd name="T76" fmla="*/ 12 w 59"/>
                <a:gd name="T77" fmla="*/ 5 h 59"/>
                <a:gd name="T78" fmla="*/ 30 w 59"/>
                <a:gd name="T79" fmla="*/ 59 h 59"/>
                <a:gd name="T80" fmla="*/ 45 w 59"/>
                <a:gd name="T81" fmla="*/ 54 h 59"/>
                <a:gd name="T82" fmla="*/ 46 w 59"/>
                <a:gd name="T83" fmla="*/ 53 h 59"/>
                <a:gd name="T84" fmla="*/ 48 w 59"/>
                <a:gd name="T85" fmla="*/ 52 h 59"/>
                <a:gd name="T86" fmla="*/ 48 w 59"/>
                <a:gd name="T87" fmla="*/ 52 h 59"/>
                <a:gd name="T88" fmla="*/ 48 w 59"/>
                <a:gd name="T89" fmla="*/ 52 h 59"/>
                <a:gd name="T90" fmla="*/ 48 w 59"/>
                <a:gd name="T91" fmla="*/ 52 h 59"/>
                <a:gd name="T92" fmla="*/ 59 w 59"/>
                <a:gd name="T93" fmla="*/ 31 h 59"/>
                <a:gd name="T94" fmla="*/ 29 w 59"/>
                <a:gd name="T9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9" h="59">
                  <a:moveTo>
                    <a:pt x="56" y="32"/>
                  </a:moveTo>
                  <a:cubicBezTo>
                    <a:pt x="55" y="32"/>
                    <a:pt x="55" y="31"/>
                    <a:pt x="55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2"/>
                    <a:pt x="56" y="32"/>
                  </a:cubicBezTo>
                  <a:moveTo>
                    <a:pt x="54" y="29"/>
                  </a:moveTo>
                  <a:cubicBezTo>
                    <a:pt x="54" y="28"/>
                    <a:pt x="54" y="28"/>
                    <a:pt x="54" y="28"/>
                  </a:cubicBezTo>
                  <a:cubicBezTo>
                    <a:pt x="54" y="27"/>
                    <a:pt x="55" y="27"/>
                    <a:pt x="55" y="27"/>
                  </a:cubicBezTo>
                  <a:cubicBezTo>
                    <a:pt x="55" y="27"/>
                    <a:pt x="55" y="28"/>
                    <a:pt x="55" y="28"/>
                  </a:cubicBezTo>
                  <a:cubicBezTo>
                    <a:pt x="54" y="29"/>
                    <a:pt x="54" y="29"/>
                    <a:pt x="54" y="29"/>
                  </a:cubicBezTo>
                  <a:moveTo>
                    <a:pt x="53" y="26"/>
                  </a:moveTo>
                  <a:cubicBezTo>
                    <a:pt x="53" y="26"/>
                    <a:pt x="53" y="26"/>
                    <a:pt x="53" y="26"/>
                  </a:cubicBezTo>
                  <a:cubicBezTo>
                    <a:pt x="54" y="25"/>
                    <a:pt x="54" y="25"/>
                    <a:pt x="55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6"/>
                    <a:pt x="54" y="26"/>
                    <a:pt x="53" y="26"/>
                  </a:cubicBezTo>
                  <a:moveTo>
                    <a:pt x="52" y="24"/>
                  </a:moveTo>
                  <a:cubicBezTo>
                    <a:pt x="52" y="24"/>
                    <a:pt x="52" y="23"/>
                    <a:pt x="52" y="23"/>
                  </a:cubicBezTo>
                  <a:cubicBezTo>
                    <a:pt x="52" y="22"/>
                    <a:pt x="53" y="22"/>
                    <a:pt x="54" y="21"/>
                  </a:cubicBezTo>
                  <a:cubicBezTo>
                    <a:pt x="54" y="22"/>
                    <a:pt x="54" y="22"/>
                    <a:pt x="54" y="23"/>
                  </a:cubicBezTo>
                  <a:cubicBezTo>
                    <a:pt x="54" y="23"/>
                    <a:pt x="53" y="24"/>
                    <a:pt x="52" y="24"/>
                  </a:cubicBezTo>
                  <a:moveTo>
                    <a:pt x="51" y="21"/>
                  </a:moveTo>
                  <a:cubicBezTo>
                    <a:pt x="50" y="21"/>
                    <a:pt x="50" y="21"/>
                    <a:pt x="50" y="21"/>
                  </a:cubicBezTo>
                  <a:cubicBezTo>
                    <a:pt x="51" y="20"/>
                    <a:pt x="52" y="20"/>
                    <a:pt x="53" y="19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2" y="20"/>
                    <a:pt x="52" y="21"/>
                    <a:pt x="51" y="21"/>
                  </a:cubicBezTo>
                  <a:moveTo>
                    <a:pt x="50" y="20"/>
                  </a:moveTo>
                  <a:cubicBezTo>
                    <a:pt x="49" y="19"/>
                    <a:pt x="49" y="19"/>
                    <a:pt x="49" y="19"/>
                  </a:cubicBezTo>
                  <a:cubicBezTo>
                    <a:pt x="50" y="18"/>
                    <a:pt x="51" y="18"/>
                    <a:pt x="52" y="17"/>
                  </a:cubicBezTo>
                  <a:cubicBezTo>
                    <a:pt x="52" y="17"/>
                    <a:pt x="52" y="18"/>
                    <a:pt x="52" y="18"/>
                  </a:cubicBezTo>
                  <a:cubicBezTo>
                    <a:pt x="51" y="19"/>
                    <a:pt x="50" y="19"/>
                    <a:pt x="50" y="20"/>
                  </a:cubicBezTo>
                  <a:moveTo>
                    <a:pt x="48" y="18"/>
                  </a:moveTo>
                  <a:cubicBezTo>
                    <a:pt x="48" y="17"/>
                    <a:pt x="48" y="17"/>
                    <a:pt x="48" y="17"/>
                  </a:cubicBezTo>
                  <a:cubicBezTo>
                    <a:pt x="47" y="17"/>
                    <a:pt x="47" y="17"/>
                    <a:pt x="46" y="16"/>
                  </a:cubicBezTo>
                  <a:cubicBezTo>
                    <a:pt x="47" y="15"/>
                    <a:pt x="49" y="15"/>
                    <a:pt x="50" y="14"/>
                  </a:cubicBezTo>
                  <a:cubicBezTo>
                    <a:pt x="50" y="15"/>
                    <a:pt x="51" y="15"/>
                    <a:pt x="51" y="16"/>
                  </a:cubicBezTo>
                  <a:cubicBezTo>
                    <a:pt x="50" y="16"/>
                    <a:pt x="49" y="17"/>
                    <a:pt x="48" y="18"/>
                  </a:cubicBezTo>
                  <a:moveTo>
                    <a:pt x="45" y="15"/>
                  </a:moveTo>
                  <a:cubicBezTo>
                    <a:pt x="45" y="15"/>
                    <a:pt x="44" y="14"/>
                    <a:pt x="43" y="14"/>
                  </a:cubicBezTo>
                  <a:cubicBezTo>
                    <a:pt x="45" y="13"/>
                    <a:pt x="46" y="12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2"/>
                    <a:pt x="49" y="12"/>
                    <a:pt x="49" y="13"/>
                  </a:cubicBezTo>
                  <a:cubicBezTo>
                    <a:pt x="48" y="14"/>
                    <a:pt x="46" y="14"/>
                    <a:pt x="45" y="15"/>
                  </a:cubicBezTo>
                  <a:moveTo>
                    <a:pt x="30" y="56"/>
                  </a:moveTo>
                  <a:cubicBezTo>
                    <a:pt x="23" y="56"/>
                    <a:pt x="16" y="52"/>
                    <a:pt x="11" y="47"/>
                  </a:cubicBezTo>
                  <a:cubicBezTo>
                    <a:pt x="6" y="42"/>
                    <a:pt x="3" y="35"/>
                    <a:pt x="3" y="28"/>
                  </a:cubicBezTo>
                  <a:cubicBezTo>
                    <a:pt x="3" y="27"/>
                    <a:pt x="3" y="26"/>
                    <a:pt x="3" y="25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6" y="21"/>
                    <a:pt x="8" y="18"/>
                    <a:pt x="12" y="16"/>
                  </a:cubicBezTo>
                  <a:cubicBezTo>
                    <a:pt x="17" y="12"/>
                    <a:pt x="22" y="11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34" y="11"/>
                    <a:pt x="41" y="14"/>
                    <a:pt x="45" y="19"/>
                  </a:cubicBezTo>
                  <a:cubicBezTo>
                    <a:pt x="50" y="25"/>
                    <a:pt x="53" y="32"/>
                    <a:pt x="53" y="39"/>
                  </a:cubicBezTo>
                  <a:cubicBezTo>
                    <a:pt x="53" y="39"/>
                    <a:pt x="53" y="40"/>
                    <a:pt x="53" y="41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2" y="44"/>
                    <a:pt x="49" y="48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0" y="54"/>
                    <a:pt x="35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moveTo>
                    <a:pt x="42" y="13"/>
                  </a:moveTo>
                  <a:cubicBezTo>
                    <a:pt x="41" y="12"/>
                    <a:pt x="41" y="12"/>
                    <a:pt x="40" y="12"/>
                  </a:cubicBezTo>
                  <a:cubicBezTo>
                    <a:pt x="42" y="11"/>
                    <a:pt x="43" y="10"/>
                    <a:pt x="45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5" y="9"/>
                    <a:pt x="46" y="9"/>
                    <a:pt x="46" y="10"/>
                  </a:cubicBezTo>
                  <a:cubicBezTo>
                    <a:pt x="45" y="11"/>
                    <a:pt x="43" y="12"/>
                    <a:pt x="42" y="13"/>
                  </a:cubicBezTo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8" y="14"/>
                    <a:pt x="11" y="12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2" y="10"/>
                    <a:pt x="10" y="12"/>
                    <a:pt x="9" y="15"/>
                  </a:cubicBezTo>
                  <a:cubicBezTo>
                    <a:pt x="8" y="15"/>
                    <a:pt x="7" y="16"/>
                    <a:pt x="6" y="17"/>
                  </a:cubicBezTo>
                  <a:moveTo>
                    <a:pt x="14" y="8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4" y="8"/>
                    <a:pt x="14" y="8"/>
                  </a:cubicBezTo>
                  <a:moveTo>
                    <a:pt x="39" y="11"/>
                  </a:moveTo>
                  <a:cubicBezTo>
                    <a:pt x="38" y="10"/>
                    <a:pt x="38" y="10"/>
                    <a:pt x="38" y="10"/>
                  </a:cubicBezTo>
                  <a:cubicBezTo>
                    <a:pt x="39" y="9"/>
                    <a:pt x="41" y="8"/>
                    <a:pt x="42" y="7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2" y="9"/>
                    <a:pt x="40" y="10"/>
                    <a:pt x="39" y="11"/>
                  </a:cubicBezTo>
                  <a:moveTo>
                    <a:pt x="36" y="10"/>
                  </a:moveTo>
                  <a:cubicBezTo>
                    <a:pt x="36" y="9"/>
                    <a:pt x="35" y="9"/>
                    <a:pt x="34" y="9"/>
                  </a:cubicBezTo>
                  <a:cubicBezTo>
                    <a:pt x="35" y="8"/>
                    <a:pt x="36" y="7"/>
                    <a:pt x="37" y="6"/>
                  </a:cubicBezTo>
                  <a:cubicBezTo>
                    <a:pt x="38" y="6"/>
                    <a:pt x="38" y="5"/>
                    <a:pt x="39" y="5"/>
                  </a:cubicBezTo>
                  <a:cubicBezTo>
                    <a:pt x="40" y="5"/>
                    <a:pt x="40" y="6"/>
                    <a:pt x="41" y="6"/>
                  </a:cubicBezTo>
                  <a:cubicBezTo>
                    <a:pt x="39" y="7"/>
                    <a:pt x="38" y="8"/>
                    <a:pt x="36" y="10"/>
                  </a:cubicBezTo>
                  <a:moveTo>
                    <a:pt x="33" y="9"/>
                  </a:moveTo>
                  <a:cubicBezTo>
                    <a:pt x="32" y="8"/>
                    <a:pt x="32" y="8"/>
                    <a:pt x="31" y="8"/>
                  </a:cubicBezTo>
                  <a:cubicBezTo>
                    <a:pt x="33" y="7"/>
                    <a:pt x="34" y="5"/>
                    <a:pt x="36" y="4"/>
                  </a:cubicBezTo>
                  <a:cubicBezTo>
                    <a:pt x="36" y="4"/>
                    <a:pt x="37" y="4"/>
                    <a:pt x="37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5" y="6"/>
                    <a:pt x="34" y="7"/>
                    <a:pt x="33" y="9"/>
                  </a:cubicBezTo>
                  <a:moveTo>
                    <a:pt x="13" y="12"/>
                  </a:moveTo>
                  <a:cubicBezTo>
                    <a:pt x="15" y="9"/>
                    <a:pt x="17" y="7"/>
                    <a:pt x="19" y="5"/>
                  </a:cubicBezTo>
                  <a:cubicBezTo>
                    <a:pt x="20" y="4"/>
                    <a:pt x="21" y="4"/>
                    <a:pt x="22" y="4"/>
                  </a:cubicBezTo>
                  <a:cubicBezTo>
                    <a:pt x="20" y="6"/>
                    <a:pt x="18" y="8"/>
                    <a:pt x="15" y="10"/>
                  </a:cubicBezTo>
                  <a:cubicBezTo>
                    <a:pt x="15" y="11"/>
                    <a:pt x="14" y="11"/>
                    <a:pt x="13" y="12"/>
                  </a:cubicBezTo>
                  <a:moveTo>
                    <a:pt x="27" y="8"/>
                  </a:moveTo>
                  <a:cubicBezTo>
                    <a:pt x="28" y="6"/>
                    <a:pt x="30" y="4"/>
                    <a:pt x="32" y="3"/>
                  </a:cubicBezTo>
                  <a:cubicBezTo>
                    <a:pt x="33" y="3"/>
                    <a:pt x="33" y="3"/>
                    <a:pt x="34" y="3"/>
                  </a:cubicBezTo>
                  <a:cubicBezTo>
                    <a:pt x="32" y="5"/>
                    <a:pt x="31" y="6"/>
                    <a:pt x="29" y="8"/>
                  </a:cubicBezTo>
                  <a:cubicBezTo>
                    <a:pt x="28" y="8"/>
                    <a:pt x="28" y="8"/>
                    <a:pt x="27" y="8"/>
                  </a:cubicBezTo>
                  <a:cubicBezTo>
                    <a:pt x="27" y="8"/>
                    <a:pt x="27" y="8"/>
                    <a:pt x="27" y="8"/>
                  </a:cubicBezTo>
                  <a:moveTo>
                    <a:pt x="19" y="9"/>
                  </a:moveTo>
                  <a:cubicBezTo>
                    <a:pt x="21" y="7"/>
                    <a:pt x="23" y="5"/>
                    <a:pt x="25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5"/>
                    <a:pt x="22" y="7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9" y="9"/>
                    <a:pt x="19" y="9"/>
                    <a:pt x="19" y="9"/>
                  </a:cubicBezTo>
                  <a:moveTo>
                    <a:pt x="23" y="8"/>
                  </a:moveTo>
                  <a:cubicBezTo>
                    <a:pt x="25" y="6"/>
                    <a:pt x="27" y="4"/>
                    <a:pt x="29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30" y="3"/>
                    <a:pt x="30" y="3"/>
                  </a:cubicBezTo>
                  <a:cubicBezTo>
                    <a:pt x="28" y="4"/>
                    <a:pt x="26" y="6"/>
                    <a:pt x="24" y="8"/>
                  </a:cubicBezTo>
                  <a:cubicBezTo>
                    <a:pt x="24" y="8"/>
                    <a:pt x="23" y="8"/>
                    <a:pt x="23" y="8"/>
                  </a:cubicBezTo>
                  <a:moveTo>
                    <a:pt x="29" y="0"/>
                  </a:moveTo>
                  <a:cubicBezTo>
                    <a:pt x="24" y="0"/>
                    <a:pt x="18" y="1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4" y="11"/>
                    <a:pt x="0" y="20"/>
                    <a:pt x="0" y="28"/>
                  </a:cubicBezTo>
                  <a:cubicBezTo>
                    <a:pt x="0" y="35"/>
                    <a:pt x="4" y="43"/>
                    <a:pt x="9" y="49"/>
                  </a:cubicBezTo>
                  <a:cubicBezTo>
                    <a:pt x="14" y="55"/>
                    <a:pt x="22" y="59"/>
                    <a:pt x="30" y="59"/>
                  </a:cubicBezTo>
                  <a:cubicBezTo>
                    <a:pt x="34" y="59"/>
                    <a:pt x="39" y="57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5" y="54"/>
                    <a:pt x="45" y="54"/>
                    <a:pt x="46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7" y="53"/>
                    <a:pt x="47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55" y="46"/>
                    <a:pt x="59" y="38"/>
                    <a:pt x="59" y="31"/>
                  </a:cubicBezTo>
                  <a:cubicBezTo>
                    <a:pt x="59" y="23"/>
                    <a:pt x="55" y="15"/>
                    <a:pt x="50" y="9"/>
                  </a:cubicBezTo>
                  <a:cubicBezTo>
                    <a:pt x="45" y="4"/>
                    <a:pt x="37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" name="Freeform 744"/>
            <p:cNvSpPr>
              <a:spLocks noEditPoints="1"/>
            </p:cNvSpPr>
            <p:nvPr/>
          </p:nvSpPr>
          <p:spPr bwMode="auto">
            <a:xfrm>
              <a:off x="3255" y="1074"/>
              <a:ext cx="225" cy="239"/>
            </a:xfrm>
            <a:custGeom>
              <a:avLst/>
              <a:gdLst>
                <a:gd name="T0" fmla="*/ 41 w 95"/>
                <a:gd name="T1" fmla="*/ 98 h 101"/>
                <a:gd name="T2" fmla="*/ 41 w 95"/>
                <a:gd name="T3" fmla="*/ 92 h 101"/>
                <a:gd name="T4" fmla="*/ 39 w 95"/>
                <a:gd name="T5" fmla="*/ 92 h 101"/>
                <a:gd name="T6" fmla="*/ 65 w 95"/>
                <a:gd name="T7" fmla="*/ 91 h 101"/>
                <a:gd name="T8" fmla="*/ 71 w 95"/>
                <a:gd name="T9" fmla="*/ 87 h 101"/>
                <a:gd name="T10" fmla="*/ 50 w 95"/>
                <a:gd name="T11" fmla="*/ 90 h 101"/>
                <a:gd name="T12" fmla="*/ 70 w 95"/>
                <a:gd name="T13" fmla="*/ 91 h 101"/>
                <a:gd name="T14" fmla="*/ 56 w 95"/>
                <a:gd name="T15" fmla="*/ 84 h 101"/>
                <a:gd name="T16" fmla="*/ 64 w 95"/>
                <a:gd name="T17" fmla="*/ 84 h 101"/>
                <a:gd name="T18" fmla="*/ 33 w 95"/>
                <a:gd name="T19" fmla="*/ 84 h 101"/>
                <a:gd name="T20" fmla="*/ 57 w 95"/>
                <a:gd name="T21" fmla="*/ 89 h 101"/>
                <a:gd name="T22" fmla="*/ 28 w 95"/>
                <a:gd name="T23" fmla="*/ 86 h 101"/>
                <a:gd name="T24" fmla="*/ 25 w 95"/>
                <a:gd name="T25" fmla="*/ 84 h 101"/>
                <a:gd name="T26" fmla="*/ 14 w 95"/>
                <a:gd name="T27" fmla="*/ 79 h 101"/>
                <a:gd name="T28" fmla="*/ 28 w 95"/>
                <a:gd name="T29" fmla="*/ 79 h 101"/>
                <a:gd name="T30" fmla="*/ 22 w 95"/>
                <a:gd name="T31" fmla="*/ 81 h 101"/>
                <a:gd name="T32" fmla="*/ 16 w 95"/>
                <a:gd name="T33" fmla="*/ 83 h 101"/>
                <a:gd name="T34" fmla="*/ 23 w 95"/>
                <a:gd name="T35" fmla="*/ 76 h 101"/>
                <a:gd name="T36" fmla="*/ 12 w 95"/>
                <a:gd name="T37" fmla="*/ 75 h 101"/>
                <a:gd name="T38" fmla="*/ 11 w 95"/>
                <a:gd name="T39" fmla="*/ 74 h 101"/>
                <a:gd name="T40" fmla="*/ 7 w 95"/>
                <a:gd name="T41" fmla="*/ 74 h 101"/>
                <a:gd name="T42" fmla="*/ 80 w 95"/>
                <a:gd name="T43" fmla="*/ 69 h 101"/>
                <a:gd name="T44" fmla="*/ 88 w 95"/>
                <a:gd name="T45" fmla="*/ 67 h 101"/>
                <a:gd name="T46" fmla="*/ 85 w 95"/>
                <a:gd name="T47" fmla="*/ 67 h 101"/>
                <a:gd name="T48" fmla="*/ 11 w 95"/>
                <a:gd name="T49" fmla="*/ 61 h 101"/>
                <a:gd name="T50" fmla="*/ 10 w 95"/>
                <a:gd name="T51" fmla="*/ 56 h 101"/>
                <a:gd name="T52" fmla="*/ 6 w 95"/>
                <a:gd name="T53" fmla="*/ 53 h 101"/>
                <a:gd name="T54" fmla="*/ 3 w 95"/>
                <a:gd name="T55" fmla="*/ 52 h 101"/>
                <a:gd name="T56" fmla="*/ 4 w 95"/>
                <a:gd name="T57" fmla="*/ 47 h 101"/>
                <a:gd name="T58" fmla="*/ 85 w 95"/>
                <a:gd name="T59" fmla="*/ 33 h 101"/>
                <a:gd name="T60" fmla="*/ 17 w 95"/>
                <a:gd name="T61" fmla="*/ 20 h 101"/>
                <a:gd name="T62" fmla="*/ 47 w 95"/>
                <a:gd name="T63" fmla="*/ 10 h 101"/>
                <a:gd name="T64" fmla="*/ 73 w 95"/>
                <a:gd name="T65" fmla="*/ 20 h 101"/>
                <a:gd name="T66" fmla="*/ 86 w 95"/>
                <a:gd name="T67" fmla="*/ 24 h 101"/>
                <a:gd name="T68" fmla="*/ 86 w 95"/>
                <a:gd name="T69" fmla="*/ 46 h 101"/>
                <a:gd name="T70" fmla="*/ 79 w 95"/>
                <a:gd name="T71" fmla="*/ 65 h 101"/>
                <a:gd name="T72" fmla="*/ 64 w 95"/>
                <a:gd name="T73" fmla="*/ 79 h 101"/>
                <a:gd name="T74" fmla="*/ 36 w 95"/>
                <a:gd name="T75" fmla="*/ 82 h 101"/>
                <a:gd name="T76" fmla="*/ 10 w 95"/>
                <a:gd name="T77" fmla="*/ 66 h 101"/>
                <a:gd name="T78" fmla="*/ 7 w 95"/>
                <a:gd name="T79" fmla="*/ 33 h 101"/>
                <a:gd name="T80" fmla="*/ 22 w 95"/>
                <a:gd name="T81" fmla="*/ 21 h 101"/>
                <a:gd name="T82" fmla="*/ 49 w 95"/>
                <a:gd name="T83" fmla="*/ 0 h 101"/>
                <a:gd name="T84" fmla="*/ 28 w 95"/>
                <a:gd name="T85" fmla="*/ 4 h 101"/>
                <a:gd name="T86" fmla="*/ 15 w 95"/>
                <a:gd name="T87" fmla="*/ 26 h 101"/>
                <a:gd name="T88" fmla="*/ 4 w 95"/>
                <a:gd name="T89" fmla="*/ 33 h 101"/>
                <a:gd name="T90" fmla="*/ 6 w 95"/>
                <a:gd name="T91" fmla="*/ 65 h 101"/>
                <a:gd name="T92" fmla="*/ 14 w 95"/>
                <a:gd name="T93" fmla="*/ 87 h 101"/>
                <a:gd name="T94" fmla="*/ 31 w 95"/>
                <a:gd name="T95" fmla="*/ 98 h 101"/>
                <a:gd name="T96" fmla="*/ 65 w 95"/>
                <a:gd name="T97" fmla="*/ 96 h 101"/>
                <a:gd name="T98" fmla="*/ 82 w 95"/>
                <a:gd name="T99" fmla="*/ 78 h 101"/>
                <a:gd name="T100" fmla="*/ 84 w 95"/>
                <a:gd name="T101" fmla="*/ 70 h 101"/>
                <a:gd name="T102" fmla="*/ 93 w 95"/>
                <a:gd name="T103" fmla="*/ 61 h 101"/>
                <a:gd name="T104" fmla="*/ 86 w 95"/>
                <a:gd name="T105" fmla="*/ 36 h 101"/>
                <a:gd name="T106" fmla="*/ 90 w 95"/>
                <a:gd name="T107" fmla="*/ 25 h 101"/>
                <a:gd name="T108" fmla="*/ 82 w 95"/>
                <a:gd name="T109" fmla="*/ 13 h 101"/>
                <a:gd name="T110" fmla="*/ 64 w 95"/>
                <a:gd name="T111" fmla="*/ 1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5" h="101">
                  <a:moveTo>
                    <a:pt x="45" y="98"/>
                  </a:moveTo>
                  <a:cubicBezTo>
                    <a:pt x="44" y="98"/>
                    <a:pt x="44" y="98"/>
                    <a:pt x="44" y="98"/>
                  </a:cubicBezTo>
                  <a:cubicBezTo>
                    <a:pt x="45" y="97"/>
                    <a:pt x="45" y="97"/>
                    <a:pt x="45" y="96"/>
                  </a:cubicBezTo>
                  <a:cubicBezTo>
                    <a:pt x="45" y="97"/>
                    <a:pt x="45" y="97"/>
                    <a:pt x="45" y="98"/>
                  </a:cubicBezTo>
                  <a:moveTo>
                    <a:pt x="43" y="98"/>
                  </a:moveTo>
                  <a:cubicBezTo>
                    <a:pt x="42" y="98"/>
                    <a:pt x="42" y="98"/>
                    <a:pt x="41" y="98"/>
                  </a:cubicBezTo>
                  <a:cubicBezTo>
                    <a:pt x="42" y="96"/>
                    <a:pt x="43" y="94"/>
                    <a:pt x="44" y="93"/>
                  </a:cubicBezTo>
                  <a:cubicBezTo>
                    <a:pt x="45" y="93"/>
                    <a:pt x="45" y="93"/>
                    <a:pt x="46" y="93"/>
                  </a:cubicBezTo>
                  <a:cubicBezTo>
                    <a:pt x="45" y="94"/>
                    <a:pt x="44" y="96"/>
                    <a:pt x="43" y="98"/>
                  </a:cubicBezTo>
                  <a:moveTo>
                    <a:pt x="40" y="97"/>
                  </a:moveTo>
                  <a:cubicBezTo>
                    <a:pt x="39" y="97"/>
                    <a:pt x="38" y="97"/>
                    <a:pt x="38" y="97"/>
                  </a:cubicBezTo>
                  <a:cubicBezTo>
                    <a:pt x="39" y="95"/>
                    <a:pt x="40" y="94"/>
                    <a:pt x="41" y="92"/>
                  </a:cubicBezTo>
                  <a:cubicBezTo>
                    <a:pt x="41" y="92"/>
                    <a:pt x="42" y="92"/>
                    <a:pt x="43" y="92"/>
                  </a:cubicBezTo>
                  <a:cubicBezTo>
                    <a:pt x="41" y="94"/>
                    <a:pt x="40" y="96"/>
                    <a:pt x="40" y="97"/>
                  </a:cubicBezTo>
                  <a:moveTo>
                    <a:pt x="36" y="97"/>
                  </a:moveTo>
                  <a:cubicBezTo>
                    <a:pt x="36" y="97"/>
                    <a:pt x="35" y="97"/>
                    <a:pt x="34" y="96"/>
                  </a:cubicBezTo>
                  <a:cubicBezTo>
                    <a:pt x="36" y="95"/>
                    <a:pt x="37" y="93"/>
                    <a:pt x="38" y="92"/>
                  </a:cubicBezTo>
                  <a:cubicBezTo>
                    <a:pt x="38" y="92"/>
                    <a:pt x="39" y="92"/>
                    <a:pt x="39" y="92"/>
                  </a:cubicBezTo>
                  <a:cubicBezTo>
                    <a:pt x="38" y="93"/>
                    <a:pt x="37" y="95"/>
                    <a:pt x="36" y="97"/>
                  </a:cubicBezTo>
                  <a:moveTo>
                    <a:pt x="34" y="94"/>
                  </a:moveTo>
                  <a:cubicBezTo>
                    <a:pt x="34" y="93"/>
                    <a:pt x="35" y="92"/>
                    <a:pt x="35" y="91"/>
                  </a:cubicBezTo>
                  <a:cubicBezTo>
                    <a:pt x="35" y="91"/>
                    <a:pt x="36" y="91"/>
                    <a:pt x="36" y="91"/>
                  </a:cubicBezTo>
                  <a:cubicBezTo>
                    <a:pt x="36" y="92"/>
                    <a:pt x="35" y="93"/>
                    <a:pt x="34" y="94"/>
                  </a:cubicBezTo>
                  <a:moveTo>
                    <a:pt x="65" y="91"/>
                  </a:moveTo>
                  <a:cubicBezTo>
                    <a:pt x="65" y="91"/>
                    <a:pt x="65" y="90"/>
                    <a:pt x="64" y="90"/>
                  </a:cubicBezTo>
                  <a:cubicBezTo>
                    <a:pt x="65" y="89"/>
                    <a:pt x="65" y="88"/>
                    <a:pt x="66" y="87"/>
                  </a:cubicBezTo>
                  <a:cubicBezTo>
                    <a:pt x="66" y="89"/>
                    <a:pt x="65" y="90"/>
                    <a:pt x="65" y="91"/>
                  </a:cubicBezTo>
                  <a:moveTo>
                    <a:pt x="68" y="92"/>
                  </a:moveTo>
                  <a:cubicBezTo>
                    <a:pt x="68" y="91"/>
                    <a:pt x="69" y="89"/>
                    <a:pt x="69" y="88"/>
                  </a:cubicBezTo>
                  <a:cubicBezTo>
                    <a:pt x="70" y="88"/>
                    <a:pt x="70" y="87"/>
                    <a:pt x="71" y="87"/>
                  </a:cubicBezTo>
                  <a:cubicBezTo>
                    <a:pt x="70" y="89"/>
                    <a:pt x="69" y="90"/>
                    <a:pt x="68" y="92"/>
                  </a:cubicBezTo>
                  <a:moveTo>
                    <a:pt x="51" y="86"/>
                  </a:move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51" y="85"/>
                    <a:pt x="51" y="85"/>
                  </a:cubicBezTo>
                  <a:cubicBezTo>
                    <a:pt x="51" y="86"/>
                    <a:pt x="51" y="86"/>
                    <a:pt x="51" y="86"/>
                  </a:cubicBezTo>
                  <a:moveTo>
                    <a:pt x="50" y="90"/>
                  </a:moveTo>
                  <a:cubicBezTo>
                    <a:pt x="50" y="89"/>
                    <a:pt x="50" y="89"/>
                    <a:pt x="50" y="88"/>
                  </a:cubicBezTo>
                  <a:cubicBezTo>
                    <a:pt x="51" y="87"/>
                    <a:pt x="52" y="86"/>
                    <a:pt x="53" y="85"/>
                  </a:cubicBezTo>
                  <a:cubicBezTo>
                    <a:pt x="54" y="85"/>
                    <a:pt x="54" y="85"/>
                    <a:pt x="54" y="85"/>
                  </a:cubicBezTo>
                  <a:cubicBezTo>
                    <a:pt x="53" y="87"/>
                    <a:pt x="52" y="88"/>
                    <a:pt x="50" y="90"/>
                  </a:cubicBezTo>
                  <a:cubicBezTo>
                    <a:pt x="50" y="90"/>
                    <a:pt x="50" y="90"/>
                    <a:pt x="50" y="90"/>
                  </a:cubicBezTo>
                  <a:moveTo>
                    <a:pt x="70" y="91"/>
                  </a:moveTo>
                  <a:cubicBezTo>
                    <a:pt x="71" y="89"/>
                    <a:pt x="72" y="87"/>
                    <a:pt x="73" y="86"/>
                  </a:cubicBezTo>
                  <a:cubicBezTo>
                    <a:pt x="74" y="85"/>
                    <a:pt x="74" y="85"/>
                    <a:pt x="75" y="85"/>
                  </a:cubicBezTo>
                  <a:cubicBezTo>
                    <a:pt x="74" y="86"/>
                    <a:pt x="73" y="88"/>
                    <a:pt x="73" y="89"/>
                  </a:cubicBezTo>
                  <a:cubicBezTo>
                    <a:pt x="72" y="90"/>
                    <a:pt x="71" y="90"/>
                    <a:pt x="70" y="91"/>
                  </a:cubicBezTo>
                  <a:moveTo>
                    <a:pt x="52" y="90"/>
                  </a:moveTo>
                  <a:cubicBezTo>
                    <a:pt x="54" y="88"/>
                    <a:pt x="55" y="86"/>
                    <a:pt x="56" y="84"/>
                  </a:cubicBezTo>
                  <a:cubicBezTo>
                    <a:pt x="57" y="84"/>
                    <a:pt x="58" y="84"/>
                    <a:pt x="58" y="84"/>
                  </a:cubicBezTo>
                  <a:cubicBezTo>
                    <a:pt x="57" y="86"/>
                    <a:pt x="56" y="88"/>
                    <a:pt x="55" y="89"/>
                  </a:cubicBezTo>
                  <a:cubicBezTo>
                    <a:pt x="54" y="89"/>
                    <a:pt x="53" y="90"/>
                    <a:pt x="52" y="90"/>
                  </a:cubicBezTo>
                  <a:moveTo>
                    <a:pt x="63" y="89"/>
                  </a:moveTo>
                  <a:cubicBezTo>
                    <a:pt x="63" y="88"/>
                    <a:pt x="63" y="88"/>
                    <a:pt x="63" y="88"/>
                  </a:cubicBezTo>
                  <a:cubicBezTo>
                    <a:pt x="64" y="87"/>
                    <a:pt x="64" y="85"/>
                    <a:pt x="64" y="84"/>
                  </a:cubicBezTo>
                  <a:cubicBezTo>
                    <a:pt x="65" y="84"/>
                    <a:pt x="65" y="85"/>
                    <a:pt x="66" y="86"/>
                  </a:cubicBezTo>
                  <a:cubicBezTo>
                    <a:pt x="65" y="87"/>
                    <a:pt x="64" y="88"/>
                    <a:pt x="63" y="89"/>
                  </a:cubicBezTo>
                  <a:moveTo>
                    <a:pt x="32" y="88"/>
                  </a:moveTo>
                  <a:cubicBezTo>
                    <a:pt x="32" y="88"/>
                    <a:pt x="32" y="88"/>
                    <a:pt x="32" y="88"/>
                  </a:cubicBezTo>
                  <a:cubicBezTo>
                    <a:pt x="31" y="87"/>
                    <a:pt x="30" y="87"/>
                    <a:pt x="30" y="87"/>
                  </a:cubicBezTo>
                  <a:cubicBezTo>
                    <a:pt x="31" y="86"/>
                    <a:pt x="32" y="85"/>
                    <a:pt x="33" y="84"/>
                  </a:cubicBezTo>
                  <a:cubicBezTo>
                    <a:pt x="33" y="85"/>
                    <a:pt x="33" y="87"/>
                    <a:pt x="32" y="88"/>
                  </a:cubicBezTo>
                  <a:moveTo>
                    <a:pt x="57" y="89"/>
                  </a:moveTo>
                  <a:cubicBezTo>
                    <a:pt x="58" y="87"/>
                    <a:pt x="59" y="85"/>
                    <a:pt x="60" y="83"/>
                  </a:cubicBezTo>
                  <a:cubicBezTo>
                    <a:pt x="61" y="83"/>
                    <a:pt x="61" y="83"/>
                    <a:pt x="62" y="83"/>
                  </a:cubicBezTo>
                  <a:cubicBezTo>
                    <a:pt x="61" y="84"/>
                    <a:pt x="61" y="86"/>
                    <a:pt x="60" y="88"/>
                  </a:cubicBezTo>
                  <a:cubicBezTo>
                    <a:pt x="59" y="88"/>
                    <a:pt x="58" y="88"/>
                    <a:pt x="57" y="89"/>
                  </a:cubicBezTo>
                  <a:moveTo>
                    <a:pt x="75" y="87"/>
                  </a:moveTo>
                  <a:cubicBezTo>
                    <a:pt x="76" y="85"/>
                    <a:pt x="77" y="84"/>
                    <a:pt x="77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7" y="83"/>
                    <a:pt x="77" y="84"/>
                    <a:pt x="77" y="85"/>
                  </a:cubicBezTo>
                  <a:cubicBezTo>
                    <a:pt x="76" y="86"/>
                    <a:pt x="76" y="86"/>
                    <a:pt x="75" y="87"/>
                  </a:cubicBezTo>
                  <a:moveTo>
                    <a:pt x="28" y="86"/>
                  </a:moveTo>
                  <a:cubicBezTo>
                    <a:pt x="28" y="86"/>
                    <a:pt x="27" y="85"/>
                    <a:pt x="27" y="85"/>
                  </a:cubicBezTo>
                  <a:cubicBezTo>
                    <a:pt x="28" y="84"/>
                    <a:pt x="30" y="83"/>
                    <a:pt x="31" y="81"/>
                  </a:cubicBezTo>
                  <a:cubicBezTo>
                    <a:pt x="32" y="82"/>
                    <a:pt x="32" y="82"/>
                    <a:pt x="33" y="82"/>
                  </a:cubicBezTo>
                  <a:cubicBezTo>
                    <a:pt x="31" y="83"/>
                    <a:pt x="30" y="85"/>
                    <a:pt x="28" y="86"/>
                  </a:cubicBezTo>
                  <a:moveTo>
                    <a:pt x="26" y="84"/>
                  </a:moveTo>
                  <a:cubicBezTo>
                    <a:pt x="25" y="84"/>
                    <a:pt x="25" y="84"/>
                    <a:pt x="25" y="84"/>
                  </a:cubicBezTo>
                  <a:cubicBezTo>
                    <a:pt x="26" y="82"/>
                    <a:pt x="28" y="81"/>
                    <a:pt x="29" y="80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28" y="82"/>
                    <a:pt x="27" y="83"/>
                    <a:pt x="26" y="84"/>
                  </a:cubicBezTo>
                  <a:moveTo>
                    <a:pt x="13" y="83"/>
                  </a:moveTo>
                  <a:cubicBezTo>
                    <a:pt x="12" y="82"/>
                    <a:pt x="12" y="82"/>
                    <a:pt x="12" y="82"/>
                  </a:cubicBezTo>
                  <a:cubicBezTo>
                    <a:pt x="13" y="81"/>
                    <a:pt x="14" y="80"/>
                    <a:pt x="14" y="79"/>
                  </a:cubicBezTo>
                  <a:cubicBezTo>
                    <a:pt x="14" y="80"/>
                    <a:pt x="14" y="80"/>
                    <a:pt x="13" y="81"/>
                  </a:cubicBezTo>
                  <a:cubicBezTo>
                    <a:pt x="13" y="82"/>
                    <a:pt x="13" y="82"/>
                    <a:pt x="13" y="83"/>
                  </a:cubicBezTo>
                  <a:moveTo>
                    <a:pt x="24" y="83"/>
                  </a:moveTo>
                  <a:cubicBezTo>
                    <a:pt x="23" y="82"/>
                    <a:pt x="23" y="82"/>
                    <a:pt x="23" y="82"/>
                  </a:cubicBezTo>
                  <a:cubicBezTo>
                    <a:pt x="24" y="81"/>
                    <a:pt x="25" y="80"/>
                    <a:pt x="27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26" y="80"/>
                    <a:pt x="25" y="81"/>
                    <a:pt x="24" y="83"/>
                  </a:cubicBezTo>
                  <a:moveTo>
                    <a:pt x="22" y="81"/>
                  </a:moveTo>
                  <a:cubicBezTo>
                    <a:pt x="22" y="80"/>
                    <a:pt x="23" y="80"/>
                    <a:pt x="23" y="79"/>
                  </a:cubicBezTo>
                  <a:cubicBezTo>
                    <a:pt x="23" y="78"/>
                    <a:pt x="24" y="78"/>
                    <a:pt x="25" y="77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4" y="79"/>
                    <a:pt x="23" y="80"/>
                    <a:pt x="22" y="81"/>
                  </a:cubicBezTo>
                  <a:moveTo>
                    <a:pt x="16" y="83"/>
                  </a:moveTo>
                  <a:cubicBezTo>
                    <a:pt x="16" y="82"/>
                    <a:pt x="16" y="82"/>
                    <a:pt x="16" y="82"/>
                  </a:cubicBezTo>
                  <a:cubicBezTo>
                    <a:pt x="17" y="81"/>
                    <a:pt x="17" y="80"/>
                    <a:pt x="17" y="79"/>
                  </a:cubicBezTo>
                  <a:cubicBezTo>
                    <a:pt x="18" y="78"/>
                    <a:pt x="19" y="78"/>
                    <a:pt x="20" y="77"/>
                  </a:cubicBezTo>
                  <a:cubicBezTo>
                    <a:pt x="20" y="78"/>
                    <a:pt x="19" y="79"/>
                    <a:pt x="19" y="81"/>
                  </a:cubicBezTo>
                  <a:cubicBezTo>
                    <a:pt x="18" y="81"/>
                    <a:pt x="17" y="82"/>
                    <a:pt x="16" y="83"/>
                  </a:cubicBezTo>
                  <a:moveTo>
                    <a:pt x="11" y="80"/>
                  </a:moveTo>
                  <a:cubicBezTo>
                    <a:pt x="11" y="80"/>
                    <a:pt x="11" y="80"/>
                    <a:pt x="11" y="80"/>
                  </a:cubicBezTo>
                  <a:cubicBezTo>
                    <a:pt x="11" y="79"/>
                    <a:pt x="12" y="78"/>
                    <a:pt x="13" y="77"/>
                  </a:cubicBezTo>
                  <a:cubicBezTo>
                    <a:pt x="14" y="77"/>
                    <a:pt x="14" y="77"/>
                    <a:pt x="14" y="77"/>
                  </a:cubicBezTo>
                  <a:cubicBezTo>
                    <a:pt x="13" y="78"/>
                    <a:pt x="12" y="79"/>
                    <a:pt x="11" y="80"/>
                  </a:cubicBezTo>
                  <a:moveTo>
                    <a:pt x="23" y="76"/>
                  </a:move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6"/>
                    <a:pt x="23" y="76"/>
                    <a:pt x="23" y="76"/>
                  </a:cubicBezTo>
                  <a:moveTo>
                    <a:pt x="10" y="78"/>
                  </a:moveTo>
                  <a:cubicBezTo>
                    <a:pt x="9" y="77"/>
                    <a:pt x="9" y="77"/>
                    <a:pt x="9" y="77"/>
                  </a:cubicBezTo>
                  <a:cubicBezTo>
                    <a:pt x="10" y="77"/>
                    <a:pt x="11" y="76"/>
                    <a:pt x="12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11" y="76"/>
                    <a:pt x="11" y="77"/>
                    <a:pt x="10" y="78"/>
                  </a:cubicBezTo>
                  <a:moveTo>
                    <a:pt x="8" y="76"/>
                  </a:moveTo>
                  <a:cubicBezTo>
                    <a:pt x="8" y="76"/>
                    <a:pt x="8" y="76"/>
                    <a:pt x="8" y="76"/>
                  </a:cubicBezTo>
                  <a:cubicBezTo>
                    <a:pt x="9" y="75"/>
                    <a:pt x="10" y="74"/>
                    <a:pt x="10" y="73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0" y="74"/>
                    <a:pt x="9" y="75"/>
                    <a:pt x="8" y="76"/>
                  </a:cubicBezTo>
                  <a:moveTo>
                    <a:pt x="7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8" y="72"/>
                    <a:pt x="8" y="71"/>
                    <a:pt x="8" y="70"/>
                  </a:cubicBezTo>
                  <a:cubicBezTo>
                    <a:pt x="9" y="71"/>
                    <a:pt x="9" y="71"/>
                    <a:pt x="10" y="72"/>
                  </a:cubicBezTo>
                  <a:cubicBezTo>
                    <a:pt x="9" y="73"/>
                    <a:pt x="8" y="73"/>
                    <a:pt x="7" y="74"/>
                  </a:cubicBezTo>
                  <a:moveTo>
                    <a:pt x="78" y="72"/>
                  </a:moveTo>
                  <a:cubicBezTo>
                    <a:pt x="78" y="72"/>
                    <a:pt x="78" y="72"/>
                    <a:pt x="78" y="72"/>
                  </a:cubicBezTo>
                  <a:cubicBezTo>
                    <a:pt x="79" y="71"/>
                    <a:pt x="80" y="69"/>
                    <a:pt x="81" y="68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79" y="70"/>
                    <a:pt x="79" y="71"/>
                    <a:pt x="78" y="72"/>
                  </a:cubicBezTo>
                  <a:moveTo>
                    <a:pt x="88" y="67"/>
                  </a:moveTo>
                  <a:cubicBezTo>
                    <a:pt x="87" y="67"/>
                    <a:pt x="87" y="67"/>
                    <a:pt x="86" y="67"/>
                  </a:cubicBezTo>
                  <a:cubicBezTo>
                    <a:pt x="87" y="65"/>
                    <a:pt x="88" y="64"/>
                    <a:pt x="89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9" y="64"/>
                    <a:pt x="88" y="65"/>
                    <a:pt x="88" y="67"/>
                  </a:cubicBezTo>
                  <a:moveTo>
                    <a:pt x="84" y="67"/>
                  </a:moveTo>
                  <a:cubicBezTo>
                    <a:pt x="84" y="66"/>
                    <a:pt x="84" y="66"/>
                    <a:pt x="84" y="65"/>
                  </a:cubicBezTo>
                  <a:cubicBezTo>
                    <a:pt x="85" y="64"/>
                    <a:pt x="86" y="63"/>
                    <a:pt x="87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8" y="62"/>
                    <a:pt x="88" y="62"/>
                    <a:pt x="88" y="62"/>
                  </a:cubicBezTo>
                  <a:cubicBezTo>
                    <a:pt x="87" y="63"/>
                    <a:pt x="86" y="65"/>
                    <a:pt x="85" y="67"/>
                  </a:cubicBezTo>
                  <a:cubicBezTo>
                    <a:pt x="84" y="67"/>
                    <a:pt x="84" y="67"/>
                    <a:pt x="84" y="67"/>
                  </a:cubicBezTo>
                  <a:moveTo>
                    <a:pt x="12" y="61"/>
                  </a:move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moveTo>
                    <a:pt x="11" y="61"/>
                  </a:moveTo>
                  <a:cubicBezTo>
                    <a:pt x="10" y="60"/>
                    <a:pt x="10" y="59"/>
                    <a:pt x="10" y="59"/>
                  </a:cubicBezTo>
                  <a:cubicBezTo>
                    <a:pt x="11" y="58"/>
                    <a:pt x="11" y="58"/>
                    <a:pt x="11" y="57"/>
                  </a:cubicBezTo>
                  <a:cubicBezTo>
                    <a:pt x="11" y="58"/>
                    <a:pt x="11" y="58"/>
                    <a:pt x="11" y="59"/>
                  </a:cubicBezTo>
                  <a:cubicBezTo>
                    <a:pt x="11" y="59"/>
                    <a:pt x="11" y="60"/>
                    <a:pt x="11" y="61"/>
                  </a:cubicBezTo>
                  <a:moveTo>
                    <a:pt x="10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6"/>
                    <a:pt x="10" y="56"/>
                    <a:pt x="10" y="56"/>
                  </a:cubicBezTo>
                  <a:moveTo>
                    <a:pt x="7" y="54"/>
                  </a:moveTo>
                  <a:cubicBezTo>
                    <a:pt x="6" y="53"/>
                    <a:pt x="6" y="53"/>
                    <a:pt x="6" y="53"/>
                  </a:cubicBezTo>
                  <a:cubicBezTo>
                    <a:pt x="7" y="52"/>
                    <a:pt x="7" y="51"/>
                    <a:pt x="8" y="50"/>
                  </a:cubicBezTo>
                  <a:cubicBezTo>
                    <a:pt x="8" y="50"/>
                    <a:pt x="8" y="51"/>
                    <a:pt x="8" y="52"/>
                  </a:cubicBezTo>
                  <a:cubicBezTo>
                    <a:pt x="8" y="52"/>
                    <a:pt x="7" y="53"/>
                    <a:pt x="7" y="54"/>
                  </a:cubicBezTo>
                  <a:moveTo>
                    <a:pt x="4" y="53"/>
                  </a:moveTo>
                  <a:cubicBezTo>
                    <a:pt x="4" y="53"/>
                    <a:pt x="3" y="53"/>
                    <a:pt x="3" y="53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4" y="51"/>
                    <a:pt x="5" y="49"/>
                    <a:pt x="6" y="48"/>
                  </a:cubicBezTo>
                  <a:cubicBezTo>
                    <a:pt x="6" y="48"/>
                    <a:pt x="7" y="48"/>
                    <a:pt x="8" y="48"/>
                  </a:cubicBezTo>
                  <a:cubicBezTo>
                    <a:pt x="6" y="50"/>
                    <a:pt x="5" y="51"/>
                    <a:pt x="4" y="53"/>
                  </a:cubicBezTo>
                  <a:moveTo>
                    <a:pt x="3" y="49"/>
                  </a:moveTo>
                  <a:cubicBezTo>
                    <a:pt x="3" y="49"/>
                    <a:pt x="3" y="48"/>
                    <a:pt x="3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4" y="48"/>
                    <a:pt x="3" y="49"/>
                    <a:pt x="3" y="49"/>
                  </a:cubicBezTo>
                  <a:moveTo>
                    <a:pt x="85" y="33"/>
                  </a:moveTo>
                  <a:cubicBezTo>
                    <a:pt x="85" y="33"/>
                    <a:pt x="85" y="32"/>
                    <a:pt x="85" y="31"/>
                  </a:cubicBezTo>
                  <a:cubicBezTo>
                    <a:pt x="85" y="31"/>
                    <a:pt x="86" y="30"/>
                    <a:pt x="87" y="30"/>
                  </a:cubicBezTo>
                  <a:cubicBezTo>
                    <a:pt x="87" y="31"/>
                    <a:pt x="86" y="32"/>
                    <a:pt x="86" y="33"/>
                  </a:cubicBezTo>
                  <a:cubicBezTo>
                    <a:pt x="85" y="33"/>
                    <a:pt x="85" y="33"/>
                    <a:pt x="85" y="33"/>
                  </a:cubicBezTo>
                  <a:moveTo>
                    <a:pt x="17" y="23"/>
                  </a:moveTo>
                  <a:cubicBezTo>
                    <a:pt x="16" y="23"/>
                    <a:pt x="16" y="23"/>
                    <a:pt x="16" y="23"/>
                  </a:cubicBezTo>
                  <a:cubicBezTo>
                    <a:pt x="17" y="22"/>
                    <a:pt x="18" y="21"/>
                    <a:pt x="19" y="20"/>
                  </a:cubicBezTo>
                  <a:cubicBezTo>
                    <a:pt x="18" y="21"/>
                    <a:pt x="18" y="22"/>
                    <a:pt x="17" y="23"/>
                  </a:cubicBezTo>
                  <a:moveTo>
                    <a:pt x="17" y="21"/>
                  </a:move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20"/>
                    <a:pt x="17" y="20"/>
                    <a:pt x="17" y="21"/>
                  </a:cubicBezTo>
                  <a:moveTo>
                    <a:pt x="33" y="13"/>
                  </a:moveTo>
                  <a:cubicBezTo>
                    <a:pt x="33" y="13"/>
                    <a:pt x="34" y="13"/>
                    <a:pt x="34" y="13"/>
                  </a:cubicBezTo>
                  <a:cubicBezTo>
                    <a:pt x="38" y="11"/>
                    <a:pt x="43" y="10"/>
                    <a:pt x="47" y="10"/>
                  </a:cubicBezTo>
                  <a:cubicBezTo>
                    <a:pt x="48" y="10"/>
                    <a:pt x="49" y="9"/>
                    <a:pt x="49" y="9"/>
                  </a:cubicBezTo>
                  <a:cubicBezTo>
                    <a:pt x="49" y="7"/>
                    <a:pt x="49" y="5"/>
                    <a:pt x="50" y="3"/>
                  </a:cubicBezTo>
                  <a:cubicBezTo>
                    <a:pt x="54" y="3"/>
                    <a:pt x="58" y="3"/>
                    <a:pt x="62" y="5"/>
                  </a:cubicBezTo>
                  <a:cubicBezTo>
                    <a:pt x="61" y="7"/>
                    <a:pt x="61" y="9"/>
                    <a:pt x="60" y="11"/>
                  </a:cubicBezTo>
                  <a:cubicBezTo>
                    <a:pt x="60" y="11"/>
                    <a:pt x="61" y="12"/>
                    <a:pt x="61" y="12"/>
                  </a:cubicBezTo>
                  <a:cubicBezTo>
                    <a:pt x="66" y="14"/>
                    <a:pt x="70" y="17"/>
                    <a:pt x="73" y="20"/>
                  </a:cubicBezTo>
                  <a:cubicBezTo>
                    <a:pt x="73" y="20"/>
                    <a:pt x="74" y="20"/>
                    <a:pt x="74" y="20"/>
                  </a:cubicBezTo>
                  <a:cubicBezTo>
                    <a:pt x="74" y="20"/>
                    <a:pt x="75" y="20"/>
                    <a:pt x="75" y="20"/>
                  </a:cubicBezTo>
                  <a:cubicBezTo>
                    <a:pt x="77" y="19"/>
                    <a:pt x="79" y="17"/>
                    <a:pt x="80" y="16"/>
                  </a:cubicBezTo>
                  <a:cubicBezTo>
                    <a:pt x="81" y="16"/>
                    <a:pt x="81" y="17"/>
                    <a:pt x="81" y="17"/>
                  </a:cubicBezTo>
                  <a:cubicBezTo>
                    <a:pt x="82" y="18"/>
                    <a:pt x="83" y="20"/>
                    <a:pt x="84" y="21"/>
                  </a:cubicBezTo>
                  <a:cubicBezTo>
                    <a:pt x="85" y="22"/>
                    <a:pt x="86" y="23"/>
                    <a:pt x="86" y="24"/>
                  </a:cubicBezTo>
                  <a:cubicBezTo>
                    <a:pt x="86" y="24"/>
                    <a:pt x="87" y="25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5" y="27"/>
                    <a:pt x="84" y="28"/>
                    <a:pt x="82" y="30"/>
                  </a:cubicBezTo>
                  <a:cubicBezTo>
                    <a:pt x="81" y="30"/>
                    <a:pt x="81" y="31"/>
                    <a:pt x="81" y="31"/>
                  </a:cubicBezTo>
                  <a:cubicBezTo>
                    <a:pt x="83" y="36"/>
                    <a:pt x="84" y="40"/>
                    <a:pt x="85" y="45"/>
                  </a:cubicBezTo>
                  <a:cubicBezTo>
                    <a:pt x="85" y="46"/>
                    <a:pt x="85" y="46"/>
                    <a:pt x="86" y="46"/>
                  </a:cubicBezTo>
                  <a:cubicBezTo>
                    <a:pt x="88" y="47"/>
                    <a:pt x="90" y="47"/>
                    <a:pt x="92" y="47"/>
                  </a:cubicBezTo>
                  <a:cubicBezTo>
                    <a:pt x="92" y="51"/>
                    <a:pt x="91" y="55"/>
                    <a:pt x="90" y="59"/>
                  </a:cubicBezTo>
                  <a:cubicBezTo>
                    <a:pt x="89" y="59"/>
                    <a:pt x="88" y="59"/>
                    <a:pt x="87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5" y="59"/>
                    <a:pt x="84" y="59"/>
                    <a:pt x="83" y="60"/>
                  </a:cubicBezTo>
                  <a:cubicBezTo>
                    <a:pt x="81" y="61"/>
                    <a:pt x="80" y="63"/>
                    <a:pt x="79" y="65"/>
                  </a:cubicBezTo>
                  <a:cubicBezTo>
                    <a:pt x="78" y="67"/>
                    <a:pt x="77" y="69"/>
                    <a:pt x="75" y="71"/>
                  </a:cubicBezTo>
                  <a:cubicBezTo>
                    <a:pt x="74" y="71"/>
                    <a:pt x="74" y="72"/>
                    <a:pt x="75" y="73"/>
                  </a:cubicBezTo>
                  <a:cubicBezTo>
                    <a:pt x="76" y="74"/>
                    <a:pt x="77" y="76"/>
                    <a:pt x="78" y="78"/>
                  </a:cubicBezTo>
                  <a:cubicBezTo>
                    <a:pt x="75" y="81"/>
                    <a:pt x="72" y="83"/>
                    <a:pt x="69" y="85"/>
                  </a:cubicBezTo>
                  <a:cubicBezTo>
                    <a:pt x="67" y="83"/>
                    <a:pt x="66" y="81"/>
                    <a:pt x="65" y="80"/>
                  </a:cubicBezTo>
                  <a:cubicBezTo>
                    <a:pt x="65" y="79"/>
                    <a:pt x="64" y="79"/>
                    <a:pt x="64" y="79"/>
                  </a:cubicBezTo>
                  <a:cubicBezTo>
                    <a:pt x="64" y="79"/>
                    <a:pt x="63" y="79"/>
                    <a:pt x="63" y="79"/>
                  </a:cubicBezTo>
                  <a:cubicBezTo>
                    <a:pt x="59" y="81"/>
                    <a:pt x="54" y="82"/>
                    <a:pt x="50" y="82"/>
                  </a:cubicBezTo>
                  <a:cubicBezTo>
                    <a:pt x="49" y="82"/>
                    <a:pt x="48" y="83"/>
                    <a:pt x="48" y="84"/>
                  </a:cubicBezTo>
                  <a:cubicBezTo>
                    <a:pt x="48" y="86"/>
                    <a:pt x="47" y="88"/>
                    <a:pt x="47" y="90"/>
                  </a:cubicBezTo>
                  <a:cubicBezTo>
                    <a:pt x="43" y="90"/>
                    <a:pt x="39" y="89"/>
                    <a:pt x="35" y="88"/>
                  </a:cubicBezTo>
                  <a:cubicBezTo>
                    <a:pt x="36" y="86"/>
                    <a:pt x="36" y="84"/>
                    <a:pt x="36" y="82"/>
                  </a:cubicBezTo>
                  <a:cubicBezTo>
                    <a:pt x="36" y="81"/>
                    <a:pt x="36" y="80"/>
                    <a:pt x="35" y="80"/>
                  </a:cubicBezTo>
                  <a:cubicBezTo>
                    <a:pt x="31" y="78"/>
                    <a:pt x="27" y="76"/>
                    <a:pt x="24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20" y="74"/>
                    <a:pt x="18" y="75"/>
                    <a:pt x="17" y="76"/>
                  </a:cubicBezTo>
                  <a:cubicBezTo>
                    <a:pt x="14" y="73"/>
                    <a:pt x="11" y="70"/>
                    <a:pt x="10" y="66"/>
                  </a:cubicBezTo>
                  <a:cubicBezTo>
                    <a:pt x="11" y="65"/>
                    <a:pt x="13" y="64"/>
                    <a:pt x="15" y="63"/>
                  </a:cubicBezTo>
                  <a:cubicBezTo>
                    <a:pt x="15" y="62"/>
                    <a:pt x="16" y="61"/>
                    <a:pt x="15" y="61"/>
                  </a:cubicBezTo>
                  <a:cubicBezTo>
                    <a:pt x="13" y="56"/>
                    <a:pt x="12" y="52"/>
                    <a:pt x="12" y="47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9" y="45"/>
                    <a:pt x="7" y="45"/>
                    <a:pt x="5" y="45"/>
                  </a:cubicBezTo>
                  <a:cubicBezTo>
                    <a:pt x="5" y="41"/>
                    <a:pt x="6" y="37"/>
                    <a:pt x="7" y="33"/>
                  </a:cubicBezTo>
                  <a:cubicBezTo>
                    <a:pt x="9" y="33"/>
                    <a:pt x="11" y="34"/>
                    <a:pt x="13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4"/>
                    <a:pt x="14" y="34"/>
                    <a:pt x="15" y="33"/>
                  </a:cubicBezTo>
                  <a:cubicBezTo>
                    <a:pt x="16" y="31"/>
                    <a:pt x="17" y="29"/>
                    <a:pt x="18" y="27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9" y="24"/>
                    <a:pt x="21" y="23"/>
                    <a:pt x="22" y="21"/>
                  </a:cubicBezTo>
                  <a:cubicBezTo>
                    <a:pt x="23" y="21"/>
                    <a:pt x="23" y="20"/>
                    <a:pt x="22" y="19"/>
                  </a:cubicBezTo>
                  <a:cubicBezTo>
                    <a:pt x="21" y="18"/>
                    <a:pt x="20" y="16"/>
                    <a:pt x="19" y="14"/>
                  </a:cubicBezTo>
                  <a:cubicBezTo>
                    <a:pt x="22" y="12"/>
                    <a:pt x="25" y="9"/>
                    <a:pt x="28" y="7"/>
                  </a:cubicBezTo>
                  <a:cubicBezTo>
                    <a:pt x="30" y="9"/>
                    <a:pt x="31" y="11"/>
                    <a:pt x="32" y="13"/>
                  </a:cubicBezTo>
                  <a:cubicBezTo>
                    <a:pt x="32" y="13"/>
                    <a:pt x="33" y="13"/>
                    <a:pt x="33" y="13"/>
                  </a:cubicBezTo>
                  <a:moveTo>
                    <a:pt x="49" y="0"/>
                  </a:moveTo>
                  <a:cubicBezTo>
                    <a:pt x="48" y="0"/>
                    <a:pt x="47" y="0"/>
                    <a:pt x="47" y="1"/>
                  </a:cubicBezTo>
                  <a:cubicBezTo>
                    <a:pt x="47" y="3"/>
                    <a:pt x="46" y="5"/>
                    <a:pt x="46" y="7"/>
                  </a:cubicBezTo>
                  <a:cubicBezTo>
                    <a:pt x="42" y="7"/>
                    <a:pt x="38" y="8"/>
                    <a:pt x="34" y="10"/>
                  </a:cubicBezTo>
                  <a:cubicBezTo>
                    <a:pt x="33" y="8"/>
                    <a:pt x="31" y="6"/>
                    <a:pt x="30" y="5"/>
                  </a:cubicBezTo>
                  <a:cubicBezTo>
                    <a:pt x="30" y="4"/>
                    <a:pt x="29" y="4"/>
                    <a:pt x="29" y="4"/>
                  </a:cubicBezTo>
                  <a:cubicBezTo>
                    <a:pt x="29" y="4"/>
                    <a:pt x="28" y="4"/>
                    <a:pt x="28" y="4"/>
                  </a:cubicBezTo>
                  <a:cubicBezTo>
                    <a:pt x="24" y="6"/>
                    <a:pt x="19" y="9"/>
                    <a:pt x="16" y="13"/>
                  </a:cubicBezTo>
                  <a:cubicBezTo>
                    <a:pt x="15" y="13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7"/>
                    <a:pt x="14" y="19"/>
                    <a:pt x="13" y="22"/>
                  </a:cubicBezTo>
                  <a:cubicBezTo>
                    <a:pt x="13" y="22"/>
                    <a:pt x="13" y="23"/>
                    <a:pt x="13" y="23"/>
                  </a:cubicBezTo>
                  <a:cubicBezTo>
                    <a:pt x="14" y="24"/>
                    <a:pt x="14" y="25"/>
                    <a:pt x="15" y="26"/>
                  </a:cubicBezTo>
                  <a:cubicBezTo>
                    <a:pt x="14" y="27"/>
                    <a:pt x="13" y="29"/>
                    <a:pt x="12" y="31"/>
                  </a:cubicBezTo>
                  <a:cubicBezTo>
                    <a:pt x="10" y="30"/>
                    <a:pt x="8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5" y="30"/>
                    <a:pt x="5" y="30"/>
                    <a:pt x="4" y="31"/>
                  </a:cubicBezTo>
                  <a:cubicBezTo>
                    <a:pt x="4" y="31"/>
                    <a:pt x="4" y="31"/>
                    <a:pt x="4" y="32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2" y="38"/>
                    <a:pt x="0" y="49"/>
                    <a:pt x="0" y="54"/>
                  </a:cubicBezTo>
                  <a:cubicBezTo>
                    <a:pt x="0" y="55"/>
                    <a:pt x="0" y="55"/>
                    <a:pt x="1" y="55"/>
                  </a:cubicBezTo>
                  <a:cubicBezTo>
                    <a:pt x="3" y="56"/>
                    <a:pt x="5" y="56"/>
                    <a:pt x="7" y="57"/>
                  </a:cubicBezTo>
                  <a:cubicBezTo>
                    <a:pt x="7" y="59"/>
                    <a:pt x="8" y="61"/>
                    <a:pt x="8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5"/>
                    <a:pt x="6" y="65"/>
                    <a:pt x="6" y="65"/>
                  </a:cubicBezTo>
                  <a:cubicBezTo>
                    <a:pt x="6" y="68"/>
                    <a:pt x="5" y="71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4" y="75"/>
                    <a:pt x="4" y="75"/>
                    <a:pt x="5" y="76"/>
                  </a:cubicBezTo>
                  <a:cubicBezTo>
                    <a:pt x="7" y="80"/>
                    <a:pt x="9" y="83"/>
                    <a:pt x="12" y="86"/>
                  </a:cubicBezTo>
                  <a:cubicBezTo>
                    <a:pt x="13" y="87"/>
                    <a:pt x="13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5" y="87"/>
                    <a:pt x="15" y="87"/>
                  </a:cubicBezTo>
                  <a:cubicBezTo>
                    <a:pt x="17" y="86"/>
                    <a:pt x="18" y="85"/>
                    <a:pt x="20" y="84"/>
                  </a:cubicBezTo>
                  <a:cubicBezTo>
                    <a:pt x="23" y="86"/>
                    <a:pt x="26" y="88"/>
                    <a:pt x="30" y="90"/>
                  </a:cubicBezTo>
                  <a:cubicBezTo>
                    <a:pt x="30" y="92"/>
                    <a:pt x="30" y="94"/>
                    <a:pt x="30" y="97"/>
                  </a:cubicBezTo>
                  <a:cubicBezTo>
                    <a:pt x="30" y="98"/>
                    <a:pt x="30" y="98"/>
                    <a:pt x="31" y="98"/>
                  </a:cubicBezTo>
                  <a:cubicBezTo>
                    <a:pt x="36" y="100"/>
                    <a:pt x="41" y="101"/>
                    <a:pt x="46" y="101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1"/>
                    <a:pt x="47" y="100"/>
                    <a:pt x="47" y="100"/>
                  </a:cubicBezTo>
                  <a:cubicBezTo>
                    <a:pt x="48" y="98"/>
                    <a:pt x="49" y="96"/>
                    <a:pt x="49" y="93"/>
                  </a:cubicBezTo>
                  <a:cubicBezTo>
                    <a:pt x="54" y="93"/>
                    <a:pt x="57" y="92"/>
                    <a:pt x="61" y="90"/>
                  </a:cubicBezTo>
                  <a:cubicBezTo>
                    <a:pt x="62" y="92"/>
                    <a:pt x="64" y="94"/>
                    <a:pt x="65" y="96"/>
                  </a:cubicBezTo>
                  <a:cubicBezTo>
                    <a:pt x="65" y="96"/>
                    <a:pt x="65" y="96"/>
                    <a:pt x="66" y="96"/>
                  </a:cubicBezTo>
                  <a:cubicBezTo>
                    <a:pt x="66" y="96"/>
                    <a:pt x="66" y="96"/>
                    <a:pt x="67" y="96"/>
                  </a:cubicBezTo>
                  <a:cubicBezTo>
                    <a:pt x="71" y="94"/>
                    <a:pt x="75" y="91"/>
                    <a:pt x="79" y="87"/>
                  </a:cubicBezTo>
                  <a:cubicBezTo>
                    <a:pt x="79" y="87"/>
                    <a:pt x="79" y="87"/>
                    <a:pt x="79" y="87"/>
                  </a:cubicBezTo>
                  <a:cubicBezTo>
                    <a:pt x="80" y="84"/>
                    <a:pt x="81" y="82"/>
                    <a:pt x="82" y="78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81" y="76"/>
                    <a:pt x="80" y="75"/>
                    <a:pt x="80" y="75"/>
                  </a:cubicBezTo>
                  <a:cubicBezTo>
                    <a:pt x="81" y="73"/>
                    <a:pt x="82" y="71"/>
                    <a:pt x="83" y="71"/>
                  </a:cubicBezTo>
                  <a:cubicBezTo>
                    <a:pt x="83" y="70"/>
                    <a:pt x="84" y="70"/>
                    <a:pt x="84" y="70"/>
                  </a:cubicBezTo>
                  <a:cubicBezTo>
                    <a:pt x="84" y="70"/>
                    <a:pt x="84" y="70"/>
                    <a:pt x="85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70"/>
                    <a:pt x="87" y="70"/>
                    <a:pt x="89" y="70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70"/>
                    <a:pt x="90" y="70"/>
                    <a:pt x="90" y="69"/>
                  </a:cubicBezTo>
                  <a:cubicBezTo>
                    <a:pt x="91" y="67"/>
                    <a:pt x="92" y="64"/>
                    <a:pt x="93" y="61"/>
                  </a:cubicBezTo>
                  <a:cubicBezTo>
                    <a:pt x="94" y="56"/>
                    <a:pt x="95" y="51"/>
                    <a:pt x="95" y="4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5" y="45"/>
                    <a:pt x="95" y="45"/>
                    <a:pt x="94" y="45"/>
                  </a:cubicBezTo>
                  <a:cubicBezTo>
                    <a:pt x="92" y="44"/>
                    <a:pt x="90" y="44"/>
                    <a:pt x="87" y="44"/>
                  </a:cubicBezTo>
                  <a:cubicBezTo>
                    <a:pt x="87" y="41"/>
                    <a:pt x="87" y="39"/>
                    <a:pt x="86" y="36"/>
                  </a:cubicBezTo>
                  <a:cubicBezTo>
                    <a:pt x="87" y="36"/>
                    <a:pt x="87" y="36"/>
                    <a:pt x="88" y="35"/>
                  </a:cubicBezTo>
                  <a:cubicBezTo>
                    <a:pt x="88" y="35"/>
                    <a:pt x="89" y="35"/>
                    <a:pt x="89" y="34"/>
                  </a:cubicBezTo>
                  <a:cubicBezTo>
                    <a:pt x="89" y="32"/>
                    <a:pt x="90" y="30"/>
                    <a:pt x="90" y="28"/>
                  </a:cubicBezTo>
                  <a:cubicBezTo>
                    <a:pt x="90" y="28"/>
                    <a:pt x="90" y="27"/>
                    <a:pt x="90" y="27"/>
                  </a:cubicBezTo>
                  <a:cubicBezTo>
                    <a:pt x="91" y="27"/>
                    <a:pt x="91" y="26"/>
                    <a:pt x="90" y="26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89" y="24"/>
                    <a:pt x="89" y="23"/>
                    <a:pt x="88" y="22"/>
                  </a:cubicBezTo>
                  <a:cubicBezTo>
                    <a:pt x="88" y="22"/>
                    <a:pt x="88" y="21"/>
                    <a:pt x="87" y="20"/>
                  </a:cubicBezTo>
                  <a:cubicBezTo>
                    <a:pt x="86" y="19"/>
                    <a:pt x="85" y="17"/>
                    <a:pt x="84" y="16"/>
                  </a:cubicBezTo>
                  <a:cubicBezTo>
                    <a:pt x="83" y="15"/>
                    <a:pt x="83" y="14"/>
                    <a:pt x="82" y="1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1" y="13"/>
                    <a:pt x="81" y="13"/>
                    <a:pt x="80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78" y="14"/>
                    <a:pt x="76" y="16"/>
                    <a:pt x="74" y="17"/>
                  </a:cubicBezTo>
                  <a:cubicBezTo>
                    <a:pt x="71" y="14"/>
                    <a:pt x="67" y="12"/>
                    <a:pt x="64" y="10"/>
                  </a:cubicBezTo>
                  <a:cubicBezTo>
                    <a:pt x="64" y="8"/>
                    <a:pt x="64" y="6"/>
                    <a:pt x="65" y="4"/>
                  </a:cubicBezTo>
                  <a:cubicBezTo>
                    <a:pt x="65" y="3"/>
                    <a:pt x="64" y="2"/>
                    <a:pt x="64" y="2"/>
                  </a:cubicBezTo>
                  <a:cubicBezTo>
                    <a:pt x="59" y="0"/>
                    <a:pt x="54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" name="Freeform 745"/>
            <p:cNvSpPr>
              <a:spLocks noEditPoints="1"/>
            </p:cNvSpPr>
            <p:nvPr/>
          </p:nvSpPr>
          <p:spPr bwMode="auto">
            <a:xfrm>
              <a:off x="3300" y="1353"/>
              <a:ext cx="116" cy="118"/>
            </a:xfrm>
            <a:custGeom>
              <a:avLst/>
              <a:gdLst>
                <a:gd name="T0" fmla="*/ 46 w 49"/>
                <a:gd name="T1" fmla="*/ 27 h 50"/>
                <a:gd name="T2" fmla="*/ 46 w 49"/>
                <a:gd name="T3" fmla="*/ 28 h 50"/>
                <a:gd name="T4" fmla="*/ 45 w 49"/>
                <a:gd name="T5" fmla="*/ 25 h 50"/>
                <a:gd name="T6" fmla="*/ 46 w 49"/>
                <a:gd name="T7" fmla="*/ 26 h 50"/>
                <a:gd name="T8" fmla="*/ 45 w 49"/>
                <a:gd name="T9" fmla="*/ 24 h 50"/>
                <a:gd name="T10" fmla="*/ 46 w 49"/>
                <a:gd name="T11" fmla="*/ 23 h 50"/>
                <a:gd name="T12" fmla="*/ 45 w 49"/>
                <a:gd name="T13" fmla="*/ 24 h 50"/>
                <a:gd name="T14" fmla="*/ 43 w 49"/>
                <a:gd name="T15" fmla="*/ 20 h 50"/>
                <a:gd name="T16" fmla="*/ 45 w 49"/>
                <a:gd name="T17" fmla="*/ 22 h 50"/>
                <a:gd name="T18" fmla="*/ 42 w 49"/>
                <a:gd name="T19" fmla="*/ 18 h 50"/>
                <a:gd name="T20" fmla="*/ 42 w 49"/>
                <a:gd name="T21" fmla="*/ 14 h 50"/>
                <a:gd name="T22" fmla="*/ 42 w 49"/>
                <a:gd name="T23" fmla="*/ 18 h 50"/>
                <a:gd name="T24" fmla="*/ 10 w 49"/>
                <a:gd name="T25" fmla="*/ 40 h 50"/>
                <a:gd name="T26" fmla="*/ 4 w 49"/>
                <a:gd name="T27" fmla="*/ 20 h 50"/>
                <a:gd name="T28" fmla="*/ 4 w 49"/>
                <a:gd name="T29" fmla="*/ 20 h 50"/>
                <a:gd name="T30" fmla="*/ 22 w 49"/>
                <a:gd name="T31" fmla="*/ 10 h 50"/>
                <a:gd name="T32" fmla="*/ 37 w 49"/>
                <a:gd name="T33" fmla="*/ 17 h 50"/>
                <a:gd name="T34" fmla="*/ 43 w 49"/>
                <a:gd name="T35" fmla="*/ 36 h 50"/>
                <a:gd name="T36" fmla="*/ 36 w 49"/>
                <a:gd name="T37" fmla="*/ 44 h 50"/>
                <a:gd name="T38" fmla="*/ 25 w 49"/>
                <a:gd name="T39" fmla="*/ 47 h 50"/>
                <a:gd name="T40" fmla="*/ 35 w 49"/>
                <a:gd name="T41" fmla="*/ 11 h 50"/>
                <a:gd name="T42" fmla="*/ 40 w 49"/>
                <a:gd name="T43" fmla="*/ 11 h 50"/>
                <a:gd name="T44" fmla="*/ 39 w 49"/>
                <a:gd name="T45" fmla="*/ 14 h 50"/>
                <a:gd name="T46" fmla="*/ 12 w 49"/>
                <a:gd name="T47" fmla="*/ 7 h 50"/>
                <a:gd name="T48" fmla="*/ 7 w 49"/>
                <a:gd name="T49" fmla="*/ 13 h 50"/>
                <a:gd name="T50" fmla="*/ 30 w 49"/>
                <a:gd name="T51" fmla="*/ 9 h 50"/>
                <a:gd name="T52" fmla="*/ 34 w 49"/>
                <a:gd name="T53" fmla="*/ 6 h 50"/>
                <a:gd name="T54" fmla="*/ 34 w 49"/>
                <a:gd name="T55" fmla="*/ 10 h 50"/>
                <a:gd name="T56" fmla="*/ 18 w 49"/>
                <a:gd name="T57" fmla="*/ 5 h 50"/>
                <a:gd name="T58" fmla="*/ 14 w 49"/>
                <a:gd name="T59" fmla="*/ 8 h 50"/>
                <a:gd name="T60" fmla="*/ 29 w 49"/>
                <a:gd name="T61" fmla="*/ 8 h 50"/>
                <a:gd name="T62" fmla="*/ 28 w 49"/>
                <a:gd name="T63" fmla="*/ 4 h 50"/>
                <a:gd name="T64" fmla="*/ 32 w 49"/>
                <a:gd name="T65" fmla="*/ 5 h 50"/>
                <a:gd name="T66" fmla="*/ 18 w 49"/>
                <a:gd name="T67" fmla="*/ 7 h 50"/>
                <a:gd name="T68" fmla="*/ 24 w 49"/>
                <a:gd name="T69" fmla="*/ 3 h 50"/>
                <a:gd name="T70" fmla="*/ 22 w 49"/>
                <a:gd name="T71" fmla="*/ 7 h 50"/>
                <a:gd name="T72" fmla="*/ 24 w 49"/>
                <a:gd name="T73" fmla="*/ 0 h 50"/>
                <a:gd name="T74" fmla="*/ 12 w 49"/>
                <a:gd name="T75" fmla="*/ 4 h 50"/>
                <a:gd name="T76" fmla="*/ 7 w 49"/>
                <a:gd name="T77" fmla="*/ 42 h 50"/>
                <a:gd name="T78" fmla="*/ 25 w 49"/>
                <a:gd name="T79" fmla="*/ 50 h 50"/>
                <a:gd name="T80" fmla="*/ 36 w 49"/>
                <a:gd name="T81" fmla="*/ 47 h 50"/>
                <a:gd name="T82" fmla="*/ 36 w 49"/>
                <a:gd name="T83" fmla="*/ 47 h 50"/>
                <a:gd name="T84" fmla="*/ 37 w 49"/>
                <a:gd name="T85" fmla="*/ 46 h 50"/>
                <a:gd name="T86" fmla="*/ 39 w 49"/>
                <a:gd name="T87" fmla="*/ 45 h 50"/>
                <a:gd name="T88" fmla="*/ 39 w 49"/>
                <a:gd name="T89" fmla="*/ 45 h 50"/>
                <a:gd name="T90" fmla="*/ 39 w 49"/>
                <a:gd name="T91" fmla="*/ 45 h 50"/>
                <a:gd name="T92" fmla="*/ 39 w 49"/>
                <a:gd name="T93" fmla="*/ 45 h 50"/>
                <a:gd name="T94" fmla="*/ 39 w 49"/>
                <a:gd name="T95" fmla="*/ 45 h 50"/>
                <a:gd name="T96" fmla="*/ 42 w 49"/>
                <a:gd name="T97" fmla="*/ 9 h 50"/>
                <a:gd name="T98" fmla="*/ 24 w 49"/>
                <a:gd name="T9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" h="50">
                  <a:moveTo>
                    <a:pt x="46" y="28"/>
                  </a:move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8"/>
                    <a:pt x="46" y="28"/>
                    <a:pt x="46" y="28"/>
                  </a:cubicBezTo>
                  <a:moveTo>
                    <a:pt x="46" y="26"/>
                  </a:moveTo>
                  <a:cubicBezTo>
                    <a:pt x="45" y="25"/>
                    <a:pt x="45" y="25"/>
                    <a:pt x="45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moveTo>
                    <a:pt x="45" y="24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4"/>
                    <a:pt x="45" y="24"/>
                    <a:pt x="45" y="24"/>
                  </a:cubicBezTo>
                  <a:moveTo>
                    <a:pt x="44" y="22"/>
                  </a:moveTo>
                  <a:cubicBezTo>
                    <a:pt x="44" y="21"/>
                    <a:pt x="43" y="20"/>
                    <a:pt x="43" y="20"/>
                  </a:cubicBezTo>
                  <a:cubicBezTo>
                    <a:pt x="43" y="19"/>
                    <a:pt x="44" y="19"/>
                    <a:pt x="45" y="19"/>
                  </a:cubicBezTo>
                  <a:cubicBezTo>
                    <a:pt x="45" y="20"/>
                    <a:pt x="45" y="21"/>
                    <a:pt x="45" y="22"/>
                  </a:cubicBezTo>
                  <a:cubicBezTo>
                    <a:pt x="45" y="22"/>
                    <a:pt x="45" y="22"/>
                    <a:pt x="44" y="22"/>
                  </a:cubicBezTo>
                  <a:moveTo>
                    <a:pt x="42" y="18"/>
                  </a:moveTo>
                  <a:cubicBezTo>
                    <a:pt x="41" y="17"/>
                    <a:pt x="40" y="16"/>
                    <a:pt x="40" y="15"/>
                  </a:cubicBezTo>
                  <a:cubicBezTo>
                    <a:pt x="40" y="15"/>
                    <a:pt x="41" y="14"/>
                    <a:pt x="42" y="14"/>
                  </a:cubicBezTo>
                  <a:cubicBezTo>
                    <a:pt x="43" y="15"/>
                    <a:pt x="43" y="16"/>
                    <a:pt x="44" y="17"/>
                  </a:cubicBezTo>
                  <a:cubicBezTo>
                    <a:pt x="43" y="18"/>
                    <a:pt x="43" y="18"/>
                    <a:pt x="42" y="18"/>
                  </a:cubicBezTo>
                  <a:moveTo>
                    <a:pt x="25" y="47"/>
                  </a:moveTo>
                  <a:cubicBezTo>
                    <a:pt x="19" y="47"/>
                    <a:pt x="13" y="44"/>
                    <a:pt x="10" y="40"/>
                  </a:cubicBezTo>
                  <a:cubicBezTo>
                    <a:pt x="6" y="35"/>
                    <a:pt x="3" y="29"/>
                    <a:pt x="3" y="24"/>
                  </a:cubicBezTo>
                  <a:cubicBezTo>
                    <a:pt x="3" y="23"/>
                    <a:pt x="3" y="21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6" y="17"/>
                    <a:pt x="8" y="15"/>
                    <a:pt x="11" y="13"/>
                  </a:cubicBezTo>
                  <a:cubicBezTo>
                    <a:pt x="15" y="11"/>
                    <a:pt x="19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8" y="10"/>
                    <a:pt x="33" y="13"/>
                    <a:pt x="37" y="17"/>
                  </a:cubicBezTo>
                  <a:cubicBezTo>
                    <a:pt x="41" y="21"/>
                    <a:pt x="44" y="27"/>
                    <a:pt x="44" y="33"/>
                  </a:cubicBezTo>
                  <a:cubicBezTo>
                    <a:pt x="44" y="34"/>
                    <a:pt x="44" y="35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2" y="39"/>
                    <a:pt x="39" y="41"/>
                    <a:pt x="36" y="44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2" y="46"/>
                    <a:pt x="28" y="47"/>
                    <a:pt x="25" y="47"/>
                  </a:cubicBezTo>
                  <a:moveTo>
                    <a:pt x="39" y="14"/>
                  </a:moveTo>
                  <a:cubicBezTo>
                    <a:pt x="37" y="13"/>
                    <a:pt x="36" y="12"/>
                    <a:pt x="35" y="11"/>
                  </a:cubicBezTo>
                  <a:cubicBezTo>
                    <a:pt x="36" y="10"/>
                    <a:pt x="37" y="10"/>
                    <a:pt x="38" y="9"/>
                  </a:cubicBezTo>
                  <a:cubicBezTo>
                    <a:pt x="39" y="10"/>
                    <a:pt x="39" y="10"/>
                    <a:pt x="40" y="11"/>
                  </a:cubicBezTo>
                  <a:cubicBezTo>
                    <a:pt x="40" y="11"/>
                    <a:pt x="41" y="12"/>
                    <a:pt x="41" y="13"/>
                  </a:cubicBezTo>
                  <a:cubicBezTo>
                    <a:pt x="40" y="13"/>
                    <a:pt x="39" y="14"/>
                    <a:pt x="39" y="14"/>
                  </a:cubicBezTo>
                  <a:moveTo>
                    <a:pt x="7" y="13"/>
                  </a:moveTo>
                  <a:cubicBezTo>
                    <a:pt x="8" y="11"/>
                    <a:pt x="10" y="9"/>
                    <a:pt x="12" y="7"/>
                  </a:cubicBezTo>
                  <a:cubicBezTo>
                    <a:pt x="11" y="9"/>
                    <a:pt x="10" y="10"/>
                    <a:pt x="9" y="11"/>
                  </a:cubicBezTo>
                  <a:cubicBezTo>
                    <a:pt x="8" y="12"/>
                    <a:pt x="7" y="12"/>
                    <a:pt x="7" y="13"/>
                  </a:cubicBezTo>
                  <a:moveTo>
                    <a:pt x="34" y="10"/>
                  </a:moveTo>
                  <a:cubicBezTo>
                    <a:pt x="32" y="10"/>
                    <a:pt x="31" y="9"/>
                    <a:pt x="30" y="9"/>
                  </a:cubicBezTo>
                  <a:cubicBezTo>
                    <a:pt x="31" y="8"/>
                    <a:pt x="32" y="7"/>
                    <a:pt x="33" y="7"/>
                  </a:cubicBezTo>
                  <a:cubicBezTo>
                    <a:pt x="33" y="6"/>
                    <a:pt x="33" y="6"/>
                    <a:pt x="34" y="6"/>
                  </a:cubicBezTo>
                  <a:cubicBezTo>
                    <a:pt x="35" y="6"/>
                    <a:pt x="36" y="7"/>
                    <a:pt x="37" y="8"/>
                  </a:cubicBezTo>
                  <a:cubicBezTo>
                    <a:pt x="36" y="9"/>
                    <a:pt x="35" y="10"/>
                    <a:pt x="34" y="10"/>
                  </a:cubicBezTo>
                  <a:moveTo>
                    <a:pt x="13" y="9"/>
                  </a:moveTo>
                  <a:cubicBezTo>
                    <a:pt x="14" y="7"/>
                    <a:pt x="16" y="6"/>
                    <a:pt x="18" y="5"/>
                  </a:cubicBezTo>
                  <a:cubicBezTo>
                    <a:pt x="18" y="4"/>
                    <a:pt x="19" y="4"/>
                    <a:pt x="20" y="4"/>
                  </a:cubicBezTo>
                  <a:cubicBezTo>
                    <a:pt x="18" y="5"/>
                    <a:pt x="16" y="7"/>
                    <a:pt x="14" y="8"/>
                  </a:cubicBezTo>
                  <a:cubicBezTo>
                    <a:pt x="14" y="9"/>
                    <a:pt x="13" y="9"/>
                    <a:pt x="13" y="9"/>
                  </a:cubicBezTo>
                  <a:moveTo>
                    <a:pt x="29" y="8"/>
                  </a:moveTo>
                  <a:cubicBezTo>
                    <a:pt x="27" y="8"/>
                    <a:pt x="26" y="7"/>
                    <a:pt x="24" y="7"/>
                  </a:cubicBezTo>
                  <a:cubicBezTo>
                    <a:pt x="25" y="6"/>
                    <a:pt x="27" y="5"/>
                    <a:pt x="28" y="4"/>
                  </a:cubicBezTo>
                  <a:cubicBezTo>
                    <a:pt x="30" y="4"/>
                    <a:pt x="31" y="4"/>
                    <a:pt x="3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1" y="6"/>
                    <a:pt x="30" y="7"/>
                    <a:pt x="29" y="8"/>
                  </a:cubicBezTo>
                  <a:moveTo>
                    <a:pt x="18" y="7"/>
                  </a:moveTo>
                  <a:cubicBezTo>
                    <a:pt x="19" y="6"/>
                    <a:pt x="21" y="5"/>
                    <a:pt x="23" y="3"/>
                  </a:cubicBezTo>
                  <a:cubicBezTo>
                    <a:pt x="23" y="3"/>
                    <a:pt x="24" y="3"/>
                    <a:pt x="24" y="3"/>
                  </a:cubicBezTo>
                  <a:cubicBezTo>
                    <a:pt x="25" y="3"/>
                    <a:pt x="26" y="3"/>
                    <a:pt x="26" y="3"/>
                  </a:cubicBezTo>
                  <a:cubicBezTo>
                    <a:pt x="25" y="5"/>
                    <a:pt x="23" y="6"/>
                    <a:pt x="22" y="7"/>
                  </a:cubicBezTo>
                  <a:cubicBezTo>
                    <a:pt x="20" y="7"/>
                    <a:pt x="19" y="7"/>
                    <a:pt x="18" y="7"/>
                  </a:cubicBezTo>
                  <a:moveTo>
                    <a:pt x="24" y="0"/>
                  </a:moveTo>
                  <a:cubicBezTo>
                    <a:pt x="20" y="0"/>
                    <a:pt x="16" y="2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9"/>
                    <a:pt x="0" y="16"/>
                    <a:pt x="0" y="24"/>
                  </a:cubicBezTo>
                  <a:cubicBezTo>
                    <a:pt x="0" y="30"/>
                    <a:pt x="3" y="37"/>
                    <a:pt x="7" y="42"/>
                  </a:cubicBezTo>
                  <a:cubicBezTo>
                    <a:pt x="12" y="46"/>
                    <a:pt x="18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8" y="50"/>
                    <a:pt x="32" y="49"/>
                    <a:pt x="35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6"/>
                    <a:pt x="38" y="46"/>
                    <a:pt x="38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46" y="40"/>
                    <a:pt x="49" y="33"/>
                    <a:pt x="49" y="26"/>
                  </a:cubicBezTo>
                  <a:cubicBezTo>
                    <a:pt x="49" y="20"/>
                    <a:pt x="46" y="13"/>
                    <a:pt x="42" y="9"/>
                  </a:cubicBezTo>
                  <a:cubicBezTo>
                    <a:pt x="37" y="4"/>
                    <a:pt x="31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" name="Freeform 746"/>
            <p:cNvSpPr>
              <a:spLocks noEditPoints="1"/>
            </p:cNvSpPr>
            <p:nvPr/>
          </p:nvSpPr>
          <p:spPr bwMode="auto">
            <a:xfrm>
              <a:off x="3260" y="1320"/>
              <a:ext cx="189" cy="201"/>
            </a:xfrm>
            <a:custGeom>
              <a:avLst/>
              <a:gdLst>
                <a:gd name="T0" fmla="*/ 34 w 80"/>
                <a:gd name="T1" fmla="*/ 81 h 85"/>
                <a:gd name="T2" fmla="*/ 31 w 80"/>
                <a:gd name="T3" fmla="*/ 81 h 85"/>
                <a:gd name="T4" fmla="*/ 28 w 80"/>
                <a:gd name="T5" fmla="*/ 80 h 85"/>
                <a:gd name="T6" fmla="*/ 27 w 80"/>
                <a:gd name="T7" fmla="*/ 77 h 85"/>
                <a:gd name="T8" fmla="*/ 56 w 80"/>
                <a:gd name="T9" fmla="*/ 75 h 85"/>
                <a:gd name="T10" fmla="*/ 52 w 80"/>
                <a:gd name="T11" fmla="*/ 75 h 85"/>
                <a:gd name="T12" fmla="*/ 44 w 80"/>
                <a:gd name="T13" fmla="*/ 72 h 85"/>
                <a:gd name="T14" fmla="*/ 60 w 80"/>
                <a:gd name="T15" fmla="*/ 75 h 85"/>
                <a:gd name="T16" fmla="*/ 43 w 80"/>
                <a:gd name="T17" fmla="*/ 75 h 85"/>
                <a:gd name="T18" fmla="*/ 47 w 80"/>
                <a:gd name="T19" fmla="*/ 75 h 85"/>
                <a:gd name="T20" fmla="*/ 26 w 80"/>
                <a:gd name="T21" fmla="*/ 72 h 85"/>
                <a:gd name="T22" fmla="*/ 21 w 80"/>
                <a:gd name="T23" fmla="*/ 69 h 85"/>
                <a:gd name="T24" fmla="*/ 19 w 80"/>
                <a:gd name="T25" fmla="*/ 67 h 85"/>
                <a:gd name="T26" fmla="*/ 19 w 80"/>
                <a:gd name="T27" fmla="*/ 67 h 85"/>
                <a:gd name="T28" fmla="*/ 13 w 80"/>
                <a:gd name="T29" fmla="*/ 67 h 85"/>
                <a:gd name="T30" fmla="*/ 10 w 80"/>
                <a:gd name="T31" fmla="*/ 66 h 85"/>
                <a:gd name="T32" fmla="*/ 10 w 80"/>
                <a:gd name="T33" fmla="*/ 61 h 85"/>
                <a:gd name="T34" fmla="*/ 8 w 80"/>
                <a:gd name="T35" fmla="*/ 58 h 85"/>
                <a:gd name="T36" fmla="*/ 73 w 80"/>
                <a:gd name="T37" fmla="*/ 59 h 85"/>
                <a:gd name="T38" fmla="*/ 73 w 80"/>
                <a:gd name="T39" fmla="*/ 55 h 85"/>
                <a:gd name="T40" fmla="*/ 67 w 80"/>
                <a:gd name="T41" fmla="*/ 59 h 85"/>
                <a:gd name="T42" fmla="*/ 10 w 80"/>
                <a:gd name="T43" fmla="*/ 48 h 85"/>
                <a:gd name="T44" fmla="*/ 7 w 80"/>
                <a:gd name="T45" fmla="*/ 42 h 85"/>
                <a:gd name="T46" fmla="*/ 7 w 80"/>
                <a:gd name="T47" fmla="*/ 38 h 85"/>
                <a:gd name="T48" fmla="*/ 4 w 80"/>
                <a:gd name="T49" fmla="*/ 38 h 85"/>
                <a:gd name="T50" fmla="*/ 73 w 80"/>
                <a:gd name="T51" fmla="*/ 30 h 85"/>
                <a:gd name="T52" fmla="*/ 17 w 80"/>
                <a:gd name="T53" fmla="*/ 18 h 85"/>
                <a:gd name="T54" fmla="*/ 53 w 80"/>
                <a:gd name="T55" fmla="*/ 10 h 85"/>
                <a:gd name="T56" fmla="*/ 70 w 80"/>
                <a:gd name="T57" fmla="*/ 16 h 85"/>
                <a:gd name="T58" fmla="*/ 70 w 80"/>
                <a:gd name="T59" fmla="*/ 27 h 85"/>
                <a:gd name="T60" fmla="*/ 71 w 80"/>
                <a:gd name="T61" fmla="*/ 40 h 85"/>
                <a:gd name="T62" fmla="*/ 72 w 80"/>
                <a:gd name="T63" fmla="*/ 52 h 85"/>
                <a:gd name="T64" fmla="*/ 64 w 80"/>
                <a:gd name="T65" fmla="*/ 67 h 85"/>
                <a:gd name="T66" fmla="*/ 42 w 80"/>
                <a:gd name="T67" fmla="*/ 69 h 85"/>
                <a:gd name="T68" fmla="*/ 29 w 80"/>
                <a:gd name="T69" fmla="*/ 73 h 85"/>
                <a:gd name="T70" fmla="*/ 18 w 80"/>
                <a:gd name="T71" fmla="*/ 59 h 85"/>
                <a:gd name="T72" fmla="*/ 12 w 80"/>
                <a:gd name="T73" fmla="*/ 39 h 85"/>
                <a:gd name="T74" fmla="*/ 13 w 80"/>
                <a:gd name="T75" fmla="*/ 27 h 85"/>
                <a:gd name="T76" fmla="*/ 21 w 80"/>
                <a:gd name="T77" fmla="*/ 17 h 85"/>
                <a:gd name="T78" fmla="*/ 31 w 80"/>
                <a:gd name="T79" fmla="*/ 11 h 85"/>
                <a:gd name="T80" fmla="*/ 44 w 80"/>
                <a:gd name="T81" fmla="*/ 0 h 85"/>
                <a:gd name="T82" fmla="*/ 29 w 80"/>
                <a:gd name="T83" fmla="*/ 4 h 85"/>
                <a:gd name="T84" fmla="*/ 16 w 80"/>
                <a:gd name="T85" fmla="*/ 11 h 85"/>
                <a:gd name="T86" fmla="*/ 8 w 80"/>
                <a:gd name="T87" fmla="*/ 23 h 85"/>
                <a:gd name="T88" fmla="*/ 0 w 80"/>
                <a:gd name="T89" fmla="*/ 43 h 85"/>
                <a:gd name="T90" fmla="*/ 6 w 80"/>
                <a:gd name="T91" fmla="*/ 52 h 85"/>
                <a:gd name="T92" fmla="*/ 4 w 80"/>
                <a:gd name="T93" fmla="*/ 61 h 85"/>
                <a:gd name="T94" fmla="*/ 16 w 80"/>
                <a:gd name="T95" fmla="*/ 69 h 85"/>
                <a:gd name="T96" fmla="*/ 36 w 80"/>
                <a:gd name="T97" fmla="*/ 85 h 85"/>
                <a:gd name="T98" fmla="*/ 49 w 80"/>
                <a:gd name="T99" fmla="*/ 77 h 85"/>
                <a:gd name="T100" fmla="*/ 65 w 80"/>
                <a:gd name="T101" fmla="*/ 75 h 85"/>
                <a:gd name="T102" fmla="*/ 67 w 80"/>
                <a:gd name="T103" fmla="*/ 67 h 85"/>
                <a:gd name="T104" fmla="*/ 70 w 80"/>
                <a:gd name="T105" fmla="*/ 61 h 85"/>
                <a:gd name="T106" fmla="*/ 80 w 80"/>
                <a:gd name="T107" fmla="*/ 42 h 85"/>
                <a:gd name="T108" fmla="*/ 75 w 80"/>
                <a:gd name="T109" fmla="*/ 33 h 85"/>
                <a:gd name="T110" fmla="*/ 78 w 80"/>
                <a:gd name="T111" fmla="*/ 24 h 85"/>
                <a:gd name="T112" fmla="*/ 71 w 80"/>
                <a:gd name="T113" fmla="*/ 14 h 85"/>
                <a:gd name="T114" fmla="*/ 65 w 80"/>
                <a:gd name="T115" fmla="*/ 16 h 85"/>
                <a:gd name="T116" fmla="*/ 44 w 80"/>
                <a:gd name="T11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" h="85">
                  <a:moveTo>
                    <a:pt x="35" y="81"/>
                  </a:moveTo>
                  <a:cubicBezTo>
                    <a:pt x="35" y="81"/>
                    <a:pt x="35" y="81"/>
                    <a:pt x="35" y="81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5" y="81"/>
                    <a:pt x="35" y="81"/>
                    <a:pt x="35" y="81"/>
                  </a:cubicBezTo>
                  <a:moveTo>
                    <a:pt x="34" y="81"/>
                  </a:moveTo>
                  <a:cubicBezTo>
                    <a:pt x="33" y="81"/>
                    <a:pt x="33" y="81"/>
                    <a:pt x="33" y="81"/>
                  </a:cubicBezTo>
                  <a:cubicBezTo>
                    <a:pt x="34" y="80"/>
                    <a:pt x="34" y="79"/>
                    <a:pt x="35" y="77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35" y="80"/>
                    <a:pt x="34" y="81"/>
                  </a:cubicBezTo>
                  <a:moveTo>
                    <a:pt x="31" y="81"/>
                  </a:moveTo>
                  <a:cubicBezTo>
                    <a:pt x="31" y="81"/>
                    <a:pt x="30" y="81"/>
                    <a:pt x="30" y="80"/>
                  </a:cubicBezTo>
                  <a:cubicBezTo>
                    <a:pt x="31" y="79"/>
                    <a:pt x="32" y="78"/>
                    <a:pt x="32" y="77"/>
                  </a:cubicBezTo>
                  <a:cubicBezTo>
                    <a:pt x="33" y="77"/>
                    <a:pt x="33" y="77"/>
                    <a:pt x="34" y="77"/>
                  </a:cubicBezTo>
                  <a:cubicBezTo>
                    <a:pt x="33" y="78"/>
                    <a:pt x="32" y="80"/>
                    <a:pt x="31" y="81"/>
                  </a:cubicBezTo>
                  <a:moveTo>
                    <a:pt x="28" y="80"/>
                  </a:moveTo>
                  <a:cubicBezTo>
                    <a:pt x="28" y="80"/>
                    <a:pt x="28" y="80"/>
                    <a:pt x="27" y="80"/>
                  </a:cubicBezTo>
                  <a:cubicBezTo>
                    <a:pt x="28" y="78"/>
                    <a:pt x="29" y="77"/>
                    <a:pt x="30" y="76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30" y="78"/>
                    <a:pt x="29" y="79"/>
                    <a:pt x="28" y="80"/>
                  </a:cubicBezTo>
                  <a:moveTo>
                    <a:pt x="27" y="77"/>
                  </a:moveTo>
                  <a:cubicBezTo>
                    <a:pt x="28" y="77"/>
                    <a:pt x="28" y="76"/>
                    <a:pt x="28" y="76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8" y="76"/>
                    <a:pt x="28" y="77"/>
                    <a:pt x="27" y="77"/>
                  </a:cubicBezTo>
                  <a:moveTo>
                    <a:pt x="55" y="78"/>
                  </a:moveTo>
                  <a:cubicBezTo>
                    <a:pt x="56" y="77"/>
                    <a:pt x="56" y="76"/>
                    <a:pt x="56" y="75"/>
                  </a:cubicBezTo>
                  <a:cubicBezTo>
                    <a:pt x="57" y="75"/>
                    <a:pt x="58" y="74"/>
                    <a:pt x="59" y="74"/>
                  </a:cubicBezTo>
                  <a:cubicBezTo>
                    <a:pt x="58" y="75"/>
                    <a:pt x="58" y="76"/>
                    <a:pt x="57" y="77"/>
                  </a:cubicBezTo>
                  <a:cubicBezTo>
                    <a:pt x="57" y="77"/>
                    <a:pt x="56" y="77"/>
                    <a:pt x="55" y="78"/>
                  </a:cubicBezTo>
                  <a:moveTo>
                    <a:pt x="53" y="77"/>
                  </a:moveTo>
                  <a:cubicBezTo>
                    <a:pt x="52" y="76"/>
                    <a:pt x="52" y="76"/>
                    <a:pt x="52" y="75"/>
                  </a:cubicBezTo>
                  <a:cubicBezTo>
                    <a:pt x="52" y="74"/>
                    <a:pt x="52" y="73"/>
                    <a:pt x="53" y="72"/>
                  </a:cubicBezTo>
                  <a:cubicBezTo>
                    <a:pt x="53" y="72"/>
                    <a:pt x="53" y="73"/>
                    <a:pt x="54" y="74"/>
                  </a:cubicBezTo>
                  <a:cubicBezTo>
                    <a:pt x="53" y="75"/>
                    <a:pt x="53" y="76"/>
                    <a:pt x="53" y="77"/>
                  </a:cubicBezTo>
                  <a:moveTo>
                    <a:pt x="42" y="72"/>
                  </a:moveTo>
                  <a:cubicBezTo>
                    <a:pt x="42" y="72"/>
                    <a:pt x="43" y="72"/>
                    <a:pt x="44" y="72"/>
                  </a:cubicBezTo>
                  <a:cubicBezTo>
                    <a:pt x="43" y="73"/>
                    <a:pt x="42" y="74"/>
                    <a:pt x="41" y="75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41" y="74"/>
                    <a:pt x="41" y="73"/>
                    <a:pt x="41" y="72"/>
                  </a:cubicBezTo>
                  <a:cubicBezTo>
                    <a:pt x="42" y="72"/>
                    <a:pt x="42" y="72"/>
                    <a:pt x="42" y="72"/>
                  </a:cubicBezTo>
                  <a:moveTo>
                    <a:pt x="60" y="75"/>
                  </a:moveTo>
                  <a:cubicBezTo>
                    <a:pt x="60" y="74"/>
                    <a:pt x="61" y="73"/>
                    <a:pt x="61" y="73"/>
                  </a:cubicBezTo>
                  <a:cubicBezTo>
                    <a:pt x="62" y="72"/>
                    <a:pt x="63" y="72"/>
                    <a:pt x="63" y="71"/>
                  </a:cubicBezTo>
                  <a:cubicBezTo>
                    <a:pt x="63" y="72"/>
                    <a:pt x="63" y="73"/>
                    <a:pt x="63" y="73"/>
                  </a:cubicBezTo>
                  <a:cubicBezTo>
                    <a:pt x="62" y="74"/>
                    <a:pt x="61" y="74"/>
                    <a:pt x="60" y="75"/>
                  </a:cubicBezTo>
                  <a:moveTo>
                    <a:pt x="43" y="75"/>
                  </a:moveTo>
                  <a:cubicBezTo>
                    <a:pt x="44" y="74"/>
                    <a:pt x="45" y="73"/>
                    <a:pt x="46" y="72"/>
                  </a:cubicBezTo>
                  <a:cubicBezTo>
                    <a:pt x="46" y="71"/>
                    <a:pt x="47" y="71"/>
                    <a:pt x="47" y="71"/>
                  </a:cubicBezTo>
                  <a:cubicBezTo>
                    <a:pt x="46" y="73"/>
                    <a:pt x="45" y="74"/>
                    <a:pt x="45" y="75"/>
                  </a:cubicBezTo>
                  <a:cubicBezTo>
                    <a:pt x="44" y="75"/>
                    <a:pt x="43" y="75"/>
                    <a:pt x="43" y="75"/>
                  </a:cubicBezTo>
                  <a:moveTo>
                    <a:pt x="47" y="75"/>
                  </a:moveTo>
                  <a:cubicBezTo>
                    <a:pt x="48" y="73"/>
                    <a:pt x="48" y="72"/>
                    <a:pt x="49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72"/>
                    <a:pt x="49" y="73"/>
                    <a:pt x="49" y="74"/>
                  </a:cubicBezTo>
                  <a:cubicBezTo>
                    <a:pt x="48" y="74"/>
                    <a:pt x="47" y="74"/>
                    <a:pt x="47" y="75"/>
                  </a:cubicBezTo>
                  <a:moveTo>
                    <a:pt x="26" y="72"/>
                  </a:moveTo>
                  <a:cubicBezTo>
                    <a:pt x="24" y="72"/>
                    <a:pt x="23" y="71"/>
                    <a:pt x="22" y="70"/>
                  </a:cubicBezTo>
                  <a:cubicBezTo>
                    <a:pt x="23" y="69"/>
                    <a:pt x="25" y="69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6" y="70"/>
                    <a:pt x="26" y="71"/>
                    <a:pt x="26" y="72"/>
                  </a:cubicBezTo>
                  <a:moveTo>
                    <a:pt x="21" y="69"/>
                  </a:moveTo>
                  <a:cubicBezTo>
                    <a:pt x="21" y="69"/>
                    <a:pt x="20" y="69"/>
                    <a:pt x="20" y="68"/>
                  </a:cubicBezTo>
                  <a:cubicBezTo>
                    <a:pt x="21" y="67"/>
                    <a:pt x="22" y="67"/>
                    <a:pt x="23" y="66"/>
                  </a:cubicBezTo>
                  <a:cubicBezTo>
                    <a:pt x="23" y="66"/>
                    <a:pt x="24" y="67"/>
                    <a:pt x="24" y="67"/>
                  </a:cubicBezTo>
                  <a:cubicBezTo>
                    <a:pt x="23" y="68"/>
                    <a:pt x="22" y="69"/>
                    <a:pt x="21" y="69"/>
                  </a:cubicBezTo>
                  <a:moveTo>
                    <a:pt x="19" y="67"/>
                  </a:moveTo>
                  <a:cubicBezTo>
                    <a:pt x="18" y="67"/>
                    <a:pt x="18" y="67"/>
                    <a:pt x="18" y="67"/>
                  </a:cubicBezTo>
                  <a:cubicBezTo>
                    <a:pt x="18" y="66"/>
                    <a:pt x="18" y="65"/>
                    <a:pt x="19" y="65"/>
                  </a:cubicBezTo>
                  <a:cubicBezTo>
                    <a:pt x="19" y="64"/>
                    <a:pt x="19" y="64"/>
                    <a:pt x="20" y="64"/>
                  </a:cubicBezTo>
                  <a:cubicBezTo>
                    <a:pt x="20" y="64"/>
                    <a:pt x="21" y="65"/>
                    <a:pt x="22" y="65"/>
                  </a:cubicBezTo>
                  <a:cubicBezTo>
                    <a:pt x="21" y="66"/>
                    <a:pt x="20" y="66"/>
                    <a:pt x="19" y="67"/>
                  </a:cubicBezTo>
                  <a:moveTo>
                    <a:pt x="13" y="67"/>
                  </a:moveTo>
                  <a:cubicBezTo>
                    <a:pt x="13" y="66"/>
                    <a:pt x="14" y="65"/>
                    <a:pt x="14" y="65"/>
                  </a:cubicBezTo>
                  <a:cubicBezTo>
                    <a:pt x="15" y="64"/>
                    <a:pt x="15" y="64"/>
                    <a:pt x="16" y="64"/>
                  </a:cubicBezTo>
                  <a:cubicBezTo>
                    <a:pt x="16" y="64"/>
                    <a:pt x="15" y="65"/>
                    <a:pt x="15" y="66"/>
                  </a:cubicBezTo>
                  <a:cubicBezTo>
                    <a:pt x="14" y="66"/>
                    <a:pt x="14" y="67"/>
                    <a:pt x="13" y="67"/>
                  </a:cubicBezTo>
                  <a:moveTo>
                    <a:pt x="10" y="67"/>
                  </a:moveTo>
                  <a:cubicBezTo>
                    <a:pt x="10" y="66"/>
                    <a:pt x="9" y="65"/>
                    <a:pt x="9" y="64"/>
                  </a:cubicBezTo>
                  <a:cubicBezTo>
                    <a:pt x="9" y="64"/>
                    <a:pt x="10" y="63"/>
                    <a:pt x="10" y="62"/>
                  </a:cubicBezTo>
                  <a:cubicBezTo>
                    <a:pt x="11" y="63"/>
                    <a:pt x="11" y="63"/>
                    <a:pt x="11" y="64"/>
                  </a:cubicBezTo>
                  <a:cubicBezTo>
                    <a:pt x="11" y="64"/>
                    <a:pt x="11" y="65"/>
                    <a:pt x="10" y="66"/>
                  </a:cubicBezTo>
                  <a:cubicBezTo>
                    <a:pt x="10" y="67"/>
                    <a:pt x="10" y="67"/>
                    <a:pt x="10" y="67"/>
                  </a:cubicBezTo>
                  <a:moveTo>
                    <a:pt x="8" y="63"/>
                  </a:moveTo>
                  <a:cubicBezTo>
                    <a:pt x="7" y="62"/>
                    <a:pt x="7" y="62"/>
                    <a:pt x="7" y="61"/>
                  </a:cubicBezTo>
                  <a:cubicBezTo>
                    <a:pt x="7" y="60"/>
                    <a:pt x="8" y="60"/>
                    <a:pt x="8" y="59"/>
                  </a:cubicBezTo>
                  <a:cubicBezTo>
                    <a:pt x="9" y="60"/>
                    <a:pt x="9" y="61"/>
                    <a:pt x="10" y="61"/>
                  </a:cubicBezTo>
                  <a:cubicBezTo>
                    <a:pt x="9" y="62"/>
                    <a:pt x="8" y="62"/>
                    <a:pt x="8" y="63"/>
                  </a:cubicBezTo>
                  <a:moveTo>
                    <a:pt x="6" y="60"/>
                  </a:moveTo>
                  <a:cubicBezTo>
                    <a:pt x="6" y="59"/>
                    <a:pt x="6" y="59"/>
                    <a:pt x="6" y="59"/>
                  </a:cubicBezTo>
                  <a:cubicBezTo>
                    <a:pt x="6" y="59"/>
                    <a:pt x="7" y="58"/>
                    <a:pt x="7" y="57"/>
                  </a:cubicBezTo>
                  <a:cubicBezTo>
                    <a:pt x="7" y="57"/>
                    <a:pt x="7" y="58"/>
                    <a:pt x="8" y="58"/>
                  </a:cubicBezTo>
                  <a:cubicBezTo>
                    <a:pt x="7" y="59"/>
                    <a:pt x="7" y="59"/>
                    <a:pt x="6" y="60"/>
                  </a:cubicBezTo>
                  <a:moveTo>
                    <a:pt x="73" y="59"/>
                  </a:moveTo>
                  <a:cubicBezTo>
                    <a:pt x="72" y="58"/>
                    <a:pt x="72" y="58"/>
                    <a:pt x="72" y="58"/>
                  </a:cubicBezTo>
                  <a:cubicBezTo>
                    <a:pt x="73" y="57"/>
                    <a:pt x="73" y="57"/>
                    <a:pt x="74" y="56"/>
                  </a:cubicBezTo>
                  <a:cubicBezTo>
                    <a:pt x="74" y="57"/>
                    <a:pt x="73" y="58"/>
                    <a:pt x="73" y="59"/>
                  </a:cubicBezTo>
                  <a:moveTo>
                    <a:pt x="67" y="59"/>
                  </a:moveTo>
                  <a:cubicBezTo>
                    <a:pt x="68" y="58"/>
                    <a:pt x="68" y="57"/>
                    <a:pt x="69" y="57"/>
                  </a:cubicBezTo>
                  <a:cubicBezTo>
                    <a:pt x="69" y="56"/>
                    <a:pt x="70" y="55"/>
                    <a:pt x="70" y="55"/>
                  </a:cubicBezTo>
                  <a:cubicBezTo>
                    <a:pt x="71" y="55"/>
                    <a:pt x="71" y="54"/>
                    <a:pt x="72" y="54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2" y="56"/>
                    <a:pt x="71" y="57"/>
                    <a:pt x="70" y="58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69" y="58"/>
                    <a:pt x="69" y="58"/>
                    <a:pt x="68" y="58"/>
                  </a:cubicBezTo>
                  <a:cubicBezTo>
                    <a:pt x="68" y="59"/>
                    <a:pt x="67" y="59"/>
                    <a:pt x="67" y="59"/>
                  </a:cubicBezTo>
                  <a:moveTo>
                    <a:pt x="10" y="48"/>
                  </a:moveTo>
                  <a:cubicBezTo>
                    <a:pt x="10" y="48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7" y="42"/>
                  </a:moveTo>
                  <a:cubicBezTo>
                    <a:pt x="6" y="42"/>
                    <a:pt x="6" y="42"/>
                    <a:pt x="6" y="42"/>
                  </a:cubicBezTo>
                  <a:cubicBezTo>
                    <a:pt x="7" y="42"/>
                    <a:pt x="7" y="41"/>
                    <a:pt x="8" y="40"/>
                  </a:cubicBezTo>
                  <a:cubicBezTo>
                    <a:pt x="8" y="41"/>
                    <a:pt x="7" y="41"/>
                    <a:pt x="7" y="42"/>
                  </a:cubicBezTo>
                  <a:cubicBezTo>
                    <a:pt x="7" y="42"/>
                    <a:pt x="7" y="42"/>
                    <a:pt x="7" y="42"/>
                  </a:cubicBezTo>
                  <a:moveTo>
                    <a:pt x="5" y="42"/>
                  </a:moveTo>
                  <a:cubicBezTo>
                    <a:pt x="4" y="42"/>
                    <a:pt x="4" y="42"/>
                    <a:pt x="4" y="42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0"/>
                    <a:pt x="5" y="39"/>
                    <a:pt x="6" y="38"/>
                  </a:cubicBezTo>
                  <a:cubicBezTo>
                    <a:pt x="6" y="38"/>
                    <a:pt x="7" y="38"/>
                    <a:pt x="7" y="38"/>
                  </a:cubicBezTo>
                  <a:cubicBezTo>
                    <a:pt x="6" y="40"/>
                    <a:pt x="6" y="41"/>
                    <a:pt x="5" y="42"/>
                  </a:cubicBezTo>
                  <a:moveTo>
                    <a:pt x="4" y="38"/>
                  </a:moveTo>
                  <a:cubicBezTo>
                    <a:pt x="4" y="38"/>
                    <a:pt x="4" y="38"/>
                    <a:pt x="4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8"/>
                    <a:pt x="4" y="38"/>
                    <a:pt x="4" y="38"/>
                  </a:cubicBezTo>
                  <a:moveTo>
                    <a:pt x="73" y="30"/>
                  </a:moveTo>
                  <a:cubicBezTo>
                    <a:pt x="73" y="30"/>
                    <a:pt x="73" y="29"/>
                    <a:pt x="73" y="29"/>
                  </a:cubicBezTo>
                  <a:cubicBezTo>
                    <a:pt x="73" y="29"/>
                    <a:pt x="74" y="29"/>
                    <a:pt x="74" y="28"/>
                  </a:cubicBezTo>
                  <a:cubicBezTo>
                    <a:pt x="74" y="29"/>
                    <a:pt x="74" y="29"/>
                    <a:pt x="73" y="30"/>
                  </a:cubicBezTo>
                  <a:cubicBezTo>
                    <a:pt x="73" y="30"/>
                    <a:pt x="73" y="30"/>
                    <a:pt x="73" y="30"/>
                  </a:cubicBezTo>
                  <a:moveTo>
                    <a:pt x="17" y="18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5"/>
                    <a:pt x="18" y="14"/>
                  </a:cubicBezTo>
                  <a:cubicBezTo>
                    <a:pt x="18" y="15"/>
                    <a:pt x="18" y="15"/>
                    <a:pt x="19" y="16"/>
                  </a:cubicBezTo>
                  <a:cubicBezTo>
                    <a:pt x="18" y="16"/>
                    <a:pt x="17" y="17"/>
                    <a:pt x="17" y="18"/>
                  </a:cubicBezTo>
                  <a:moveTo>
                    <a:pt x="43" y="9"/>
                  </a:moveTo>
                  <a:cubicBezTo>
                    <a:pt x="44" y="9"/>
                    <a:pt x="44" y="9"/>
                    <a:pt x="44" y="8"/>
                  </a:cubicBezTo>
                  <a:cubicBezTo>
                    <a:pt x="45" y="7"/>
                    <a:pt x="45" y="5"/>
                    <a:pt x="46" y="3"/>
                  </a:cubicBezTo>
                  <a:cubicBezTo>
                    <a:pt x="49" y="4"/>
                    <a:pt x="52" y="4"/>
                    <a:pt x="55" y="6"/>
                  </a:cubicBezTo>
                  <a:cubicBezTo>
                    <a:pt x="54" y="7"/>
                    <a:pt x="54" y="9"/>
                    <a:pt x="53" y="10"/>
                  </a:cubicBezTo>
                  <a:cubicBezTo>
                    <a:pt x="53" y="11"/>
                    <a:pt x="54" y="12"/>
                    <a:pt x="54" y="12"/>
                  </a:cubicBezTo>
                  <a:cubicBezTo>
                    <a:pt x="58" y="14"/>
                    <a:pt x="61" y="16"/>
                    <a:pt x="63" y="19"/>
                  </a:cubicBezTo>
                  <a:cubicBezTo>
                    <a:pt x="64" y="19"/>
                    <a:pt x="64" y="19"/>
                    <a:pt x="65" y="19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7" y="18"/>
                    <a:pt x="68" y="17"/>
                    <a:pt x="70" y="16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1" y="18"/>
                    <a:pt x="72" y="19"/>
                    <a:pt x="72" y="21"/>
                  </a:cubicBezTo>
                  <a:cubicBezTo>
                    <a:pt x="73" y="22"/>
                    <a:pt x="74" y="23"/>
                    <a:pt x="74" y="23"/>
                  </a:cubicBezTo>
                  <a:cubicBezTo>
                    <a:pt x="74" y="23"/>
                    <a:pt x="74" y="24"/>
                    <a:pt x="74" y="25"/>
                  </a:cubicBezTo>
                  <a:cubicBezTo>
                    <a:pt x="73" y="25"/>
                    <a:pt x="72" y="26"/>
                    <a:pt x="70" y="27"/>
                  </a:cubicBezTo>
                  <a:cubicBezTo>
                    <a:pt x="70" y="28"/>
                    <a:pt x="69" y="28"/>
                    <a:pt x="70" y="29"/>
                  </a:cubicBezTo>
                  <a:cubicBezTo>
                    <a:pt x="70" y="30"/>
                    <a:pt x="70" y="31"/>
                    <a:pt x="71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1" y="35"/>
                    <a:pt x="71" y="37"/>
                    <a:pt x="71" y="39"/>
                  </a:cubicBezTo>
                  <a:cubicBezTo>
                    <a:pt x="71" y="39"/>
                    <a:pt x="71" y="40"/>
                    <a:pt x="71" y="40"/>
                  </a:cubicBezTo>
                  <a:cubicBezTo>
                    <a:pt x="71" y="41"/>
                    <a:pt x="72" y="42"/>
                    <a:pt x="72" y="42"/>
                  </a:cubicBezTo>
                  <a:cubicBezTo>
                    <a:pt x="74" y="42"/>
                    <a:pt x="76" y="42"/>
                    <a:pt x="77" y="43"/>
                  </a:cubicBezTo>
                  <a:cubicBezTo>
                    <a:pt x="77" y="46"/>
                    <a:pt x="76" y="49"/>
                    <a:pt x="75" y="52"/>
                  </a:cubicBezTo>
                  <a:cubicBezTo>
                    <a:pt x="74" y="52"/>
                    <a:pt x="73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1" y="52"/>
                    <a:pt x="70" y="52"/>
                    <a:pt x="69" y="53"/>
                  </a:cubicBezTo>
                  <a:cubicBezTo>
                    <a:pt x="67" y="54"/>
                    <a:pt x="66" y="55"/>
                    <a:pt x="65" y="56"/>
                  </a:cubicBezTo>
                  <a:cubicBezTo>
                    <a:pt x="65" y="58"/>
                    <a:pt x="63" y="59"/>
                    <a:pt x="62" y="61"/>
                  </a:cubicBezTo>
                  <a:cubicBezTo>
                    <a:pt x="61" y="61"/>
                    <a:pt x="61" y="62"/>
                    <a:pt x="62" y="63"/>
                  </a:cubicBezTo>
                  <a:cubicBezTo>
                    <a:pt x="62" y="64"/>
                    <a:pt x="63" y="66"/>
                    <a:pt x="64" y="67"/>
                  </a:cubicBezTo>
                  <a:cubicBezTo>
                    <a:pt x="62" y="69"/>
                    <a:pt x="59" y="71"/>
                    <a:pt x="56" y="72"/>
                  </a:cubicBezTo>
                  <a:cubicBezTo>
                    <a:pt x="55" y="71"/>
                    <a:pt x="54" y="69"/>
                    <a:pt x="54" y="68"/>
                  </a:cubicBezTo>
                  <a:cubicBezTo>
                    <a:pt x="53" y="67"/>
                    <a:pt x="53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48" y="68"/>
                    <a:pt x="45" y="69"/>
                    <a:pt x="42" y="69"/>
                  </a:cubicBezTo>
                  <a:cubicBezTo>
                    <a:pt x="41" y="69"/>
                    <a:pt x="41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0" y="69"/>
                    <a:pt x="39" y="69"/>
                    <a:pt x="39" y="70"/>
                  </a:cubicBezTo>
                  <a:cubicBezTo>
                    <a:pt x="38" y="72"/>
                    <a:pt x="38" y="73"/>
                    <a:pt x="38" y="75"/>
                  </a:cubicBezTo>
                  <a:cubicBezTo>
                    <a:pt x="35" y="74"/>
                    <a:pt x="32" y="74"/>
                    <a:pt x="29" y="73"/>
                  </a:cubicBezTo>
                  <a:cubicBezTo>
                    <a:pt x="29" y="71"/>
                    <a:pt x="29" y="69"/>
                    <a:pt x="30" y="68"/>
                  </a:cubicBezTo>
                  <a:cubicBezTo>
                    <a:pt x="30" y="67"/>
                    <a:pt x="30" y="66"/>
                    <a:pt x="29" y="66"/>
                  </a:cubicBezTo>
                  <a:cubicBezTo>
                    <a:pt x="25" y="64"/>
                    <a:pt x="22" y="62"/>
                    <a:pt x="20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6" y="60"/>
                    <a:pt x="15" y="61"/>
                    <a:pt x="14" y="61"/>
                  </a:cubicBezTo>
                  <a:cubicBezTo>
                    <a:pt x="12" y="59"/>
                    <a:pt x="10" y="56"/>
                    <a:pt x="9" y="53"/>
                  </a:cubicBezTo>
                  <a:cubicBezTo>
                    <a:pt x="10" y="53"/>
                    <a:pt x="12" y="52"/>
                    <a:pt x="13" y="51"/>
                  </a:cubicBezTo>
                  <a:cubicBezTo>
                    <a:pt x="14" y="51"/>
                    <a:pt x="14" y="50"/>
                    <a:pt x="14" y="49"/>
                  </a:cubicBezTo>
                  <a:cubicBezTo>
                    <a:pt x="12" y="46"/>
                    <a:pt x="12" y="43"/>
                    <a:pt x="12" y="39"/>
                  </a:cubicBezTo>
                  <a:cubicBezTo>
                    <a:pt x="12" y="39"/>
                    <a:pt x="12" y="38"/>
                    <a:pt x="12" y="38"/>
                  </a:cubicBezTo>
                  <a:cubicBezTo>
                    <a:pt x="12" y="37"/>
                    <a:pt x="11" y="36"/>
                    <a:pt x="11" y="36"/>
                  </a:cubicBezTo>
                  <a:cubicBezTo>
                    <a:pt x="9" y="36"/>
                    <a:pt x="7" y="35"/>
                    <a:pt x="6" y="35"/>
                  </a:cubicBezTo>
                  <a:cubicBezTo>
                    <a:pt x="6" y="32"/>
                    <a:pt x="7" y="29"/>
                    <a:pt x="8" y="26"/>
                  </a:cubicBezTo>
                  <a:cubicBezTo>
                    <a:pt x="10" y="26"/>
                    <a:pt x="11" y="27"/>
                    <a:pt x="13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4" y="27"/>
                    <a:pt x="14" y="27"/>
                    <a:pt x="15" y="26"/>
                  </a:cubicBezTo>
                  <a:cubicBezTo>
                    <a:pt x="16" y="25"/>
                    <a:pt x="17" y="23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0"/>
                    <a:pt x="20" y="18"/>
                    <a:pt x="21" y="17"/>
                  </a:cubicBezTo>
                  <a:cubicBezTo>
                    <a:pt x="22" y="17"/>
                    <a:pt x="22" y="16"/>
                    <a:pt x="22" y="15"/>
                  </a:cubicBezTo>
                  <a:cubicBezTo>
                    <a:pt x="21" y="14"/>
                    <a:pt x="20" y="12"/>
                    <a:pt x="19" y="11"/>
                  </a:cubicBezTo>
                  <a:cubicBezTo>
                    <a:pt x="22" y="9"/>
                    <a:pt x="24" y="7"/>
                    <a:pt x="27" y="6"/>
                  </a:cubicBezTo>
                  <a:cubicBezTo>
                    <a:pt x="28" y="8"/>
                    <a:pt x="29" y="9"/>
                    <a:pt x="30" y="10"/>
                  </a:cubicBezTo>
                  <a:cubicBezTo>
                    <a:pt x="30" y="11"/>
                    <a:pt x="31" y="11"/>
                    <a:pt x="31" y="11"/>
                  </a:cubicBezTo>
                  <a:cubicBezTo>
                    <a:pt x="31" y="11"/>
                    <a:pt x="31" y="11"/>
                    <a:pt x="32" y="11"/>
                  </a:cubicBezTo>
                  <a:cubicBezTo>
                    <a:pt x="35" y="10"/>
                    <a:pt x="38" y="9"/>
                    <a:pt x="42" y="9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moveTo>
                    <a:pt x="44" y="0"/>
                  </a:moveTo>
                  <a:cubicBezTo>
                    <a:pt x="44" y="0"/>
                    <a:pt x="43" y="1"/>
                    <a:pt x="43" y="1"/>
                  </a:cubicBezTo>
                  <a:cubicBezTo>
                    <a:pt x="43" y="3"/>
                    <a:pt x="42" y="5"/>
                    <a:pt x="42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8" y="6"/>
                    <a:pt x="35" y="7"/>
                    <a:pt x="32" y="8"/>
                  </a:cubicBezTo>
                  <a:cubicBezTo>
                    <a:pt x="31" y="6"/>
                    <a:pt x="30" y="5"/>
                    <a:pt x="29" y="4"/>
                  </a:cubicBezTo>
                  <a:cubicBezTo>
                    <a:pt x="29" y="3"/>
                    <a:pt x="28" y="3"/>
                    <a:pt x="28" y="3"/>
                  </a:cubicBezTo>
                  <a:cubicBezTo>
                    <a:pt x="28" y="3"/>
                    <a:pt x="27" y="3"/>
                    <a:pt x="27" y="3"/>
                  </a:cubicBezTo>
                  <a:cubicBezTo>
                    <a:pt x="23" y="5"/>
                    <a:pt x="20" y="7"/>
                    <a:pt x="16" y="10"/>
                  </a:cubicBezTo>
                  <a:cubicBezTo>
                    <a:pt x="16" y="10"/>
                    <a:pt x="16" y="10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3"/>
                    <a:pt x="15" y="15"/>
                    <a:pt x="14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5" y="20"/>
                  </a:cubicBezTo>
                  <a:cubicBezTo>
                    <a:pt x="14" y="21"/>
                    <a:pt x="13" y="23"/>
                    <a:pt x="13" y="24"/>
                  </a:cubicBezTo>
                  <a:cubicBezTo>
                    <a:pt x="11" y="24"/>
                    <a:pt x="9" y="23"/>
                    <a:pt x="8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6" y="23"/>
                    <a:pt x="6" y="24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3" y="29"/>
                    <a:pt x="1" y="38"/>
                    <a:pt x="0" y="43"/>
                  </a:cubicBezTo>
                  <a:cubicBezTo>
                    <a:pt x="0" y="43"/>
                    <a:pt x="1" y="44"/>
                    <a:pt x="2" y="44"/>
                  </a:cubicBezTo>
                  <a:cubicBezTo>
                    <a:pt x="3" y="45"/>
                    <a:pt x="5" y="45"/>
                    <a:pt x="7" y="45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9"/>
                    <a:pt x="7" y="51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52"/>
                    <a:pt x="5" y="52"/>
                    <a:pt x="5" y="53"/>
                  </a:cubicBezTo>
                  <a:cubicBezTo>
                    <a:pt x="5" y="55"/>
                    <a:pt x="4" y="57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60"/>
                    <a:pt x="3" y="61"/>
                    <a:pt x="4" y="61"/>
                  </a:cubicBezTo>
                  <a:cubicBezTo>
                    <a:pt x="5" y="64"/>
                    <a:pt x="7" y="68"/>
                    <a:pt x="9" y="70"/>
                  </a:cubicBezTo>
                  <a:cubicBezTo>
                    <a:pt x="9" y="71"/>
                    <a:pt x="10" y="71"/>
                    <a:pt x="10" y="71"/>
                  </a:cubicBezTo>
                  <a:cubicBezTo>
                    <a:pt x="10" y="71"/>
                    <a:pt x="11" y="71"/>
                    <a:pt x="11" y="71"/>
                  </a:cubicBezTo>
                  <a:cubicBezTo>
                    <a:pt x="11" y="71"/>
                    <a:pt x="11" y="71"/>
                    <a:pt x="12" y="71"/>
                  </a:cubicBezTo>
                  <a:cubicBezTo>
                    <a:pt x="13" y="70"/>
                    <a:pt x="14" y="70"/>
                    <a:pt x="16" y="69"/>
                  </a:cubicBezTo>
                  <a:cubicBezTo>
                    <a:pt x="18" y="71"/>
                    <a:pt x="20" y="73"/>
                    <a:pt x="23" y="74"/>
                  </a:cubicBezTo>
                  <a:cubicBezTo>
                    <a:pt x="23" y="76"/>
                    <a:pt x="23" y="78"/>
                    <a:pt x="23" y="80"/>
                  </a:cubicBezTo>
                  <a:cubicBezTo>
                    <a:pt x="23" y="81"/>
                    <a:pt x="23" y="81"/>
                    <a:pt x="24" y="81"/>
                  </a:cubicBezTo>
                  <a:cubicBezTo>
                    <a:pt x="28" y="83"/>
                    <a:pt x="32" y="84"/>
                    <a:pt x="36" y="85"/>
                  </a:cubicBezTo>
                  <a:cubicBezTo>
                    <a:pt x="36" y="85"/>
                    <a:pt x="36" y="85"/>
                    <a:pt x="36" y="85"/>
                  </a:cubicBezTo>
                  <a:cubicBezTo>
                    <a:pt x="37" y="85"/>
                    <a:pt x="38" y="84"/>
                    <a:pt x="38" y="83"/>
                  </a:cubicBezTo>
                  <a:cubicBezTo>
                    <a:pt x="38" y="82"/>
                    <a:pt x="39" y="80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4" y="78"/>
                    <a:pt x="46" y="78"/>
                    <a:pt x="49" y="77"/>
                  </a:cubicBezTo>
                  <a:cubicBezTo>
                    <a:pt x="50" y="78"/>
                    <a:pt x="51" y="80"/>
                    <a:pt x="52" y="81"/>
                  </a:cubicBezTo>
                  <a:cubicBezTo>
                    <a:pt x="52" y="82"/>
                    <a:pt x="53" y="82"/>
                    <a:pt x="53" y="82"/>
                  </a:cubicBezTo>
                  <a:cubicBezTo>
                    <a:pt x="53" y="82"/>
                    <a:pt x="54" y="82"/>
                    <a:pt x="54" y="82"/>
                  </a:cubicBezTo>
                  <a:cubicBezTo>
                    <a:pt x="58" y="80"/>
                    <a:pt x="61" y="78"/>
                    <a:pt x="65" y="75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6" y="72"/>
                    <a:pt x="66" y="71"/>
                    <a:pt x="67" y="6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6"/>
                    <a:pt x="66" y="65"/>
                    <a:pt x="66" y="64"/>
                  </a:cubicBezTo>
                  <a:cubicBezTo>
                    <a:pt x="67" y="63"/>
                    <a:pt x="68" y="62"/>
                    <a:pt x="69" y="62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1" y="61"/>
                    <a:pt x="72" y="61"/>
                    <a:pt x="73" y="62"/>
                  </a:cubicBezTo>
                  <a:cubicBezTo>
                    <a:pt x="73" y="62"/>
                    <a:pt x="74" y="62"/>
                    <a:pt x="74" y="62"/>
                  </a:cubicBezTo>
                  <a:cubicBezTo>
                    <a:pt x="74" y="62"/>
                    <a:pt x="75" y="61"/>
                    <a:pt x="75" y="61"/>
                  </a:cubicBezTo>
                  <a:cubicBezTo>
                    <a:pt x="76" y="59"/>
                    <a:pt x="77" y="57"/>
                    <a:pt x="77" y="54"/>
                  </a:cubicBezTo>
                  <a:cubicBezTo>
                    <a:pt x="79" y="50"/>
                    <a:pt x="80" y="46"/>
                    <a:pt x="80" y="42"/>
                  </a:cubicBezTo>
                  <a:cubicBezTo>
                    <a:pt x="80" y="41"/>
                    <a:pt x="80" y="41"/>
                    <a:pt x="79" y="40"/>
                  </a:cubicBezTo>
                  <a:cubicBezTo>
                    <a:pt x="78" y="40"/>
                    <a:pt x="76" y="40"/>
                    <a:pt x="74" y="39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4" y="37"/>
                    <a:pt x="74" y="35"/>
                    <a:pt x="74" y="33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5" y="33"/>
                    <a:pt x="76" y="32"/>
                    <a:pt x="76" y="32"/>
                  </a:cubicBezTo>
                  <a:cubicBezTo>
                    <a:pt x="76" y="30"/>
                    <a:pt x="77" y="28"/>
                    <a:pt x="77" y="27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8" y="25"/>
                    <a:pt x="78" y="25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77" y="23"/>
                    <a:pt x="77" y="22"/>
                    <a:pt x="76" y="21"/>
                  </a:cubicBezTo>
                  <a:cubicBezTo>
                    <a:pt x="76" y="21"/>
                    <a:pt x="75" y="19"/>
                    <a:pt x="74" y="17"/>
                  </a:cubicBezTo>
                  <a:cubicBezTo>
                    <a:pt x="73" y="16"/>
                    <a:pt x="73" y="16"/>
                    <a:pt x="72" y="15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71" y="13"/>
                    <a:pt x="70" y="13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68" y="14"/>
                    <a:pt x="66" y="15"/>
                    <a:pt x="65" y="16"/>
                  </a:cubicBezTo>
                  <a:cubicBezTo>
                    <a:pt x="62" y="14"/>
                    <a:pt x="60" y="12"/>
                    <a:pt x="57" y="10"/>
                  </a:cubicBezTo>
                  <a:cubicBezTo>
                    <a:pt x="57" y="8"/>
                    <a:pt x="57" y="7"/>
                    <a:pt x="58" y="5"/>
                  </a:cubicBezTo>
                  <a:cubicBezTo>
                    <a:pt x="58" y="4"/>
                    <a:pt x="58" y="4"/>
                    <a:pt x="57" y="3"/>
                  </a:cubicBezTo>
                  <a:cubicBezTo>
                    <a:pt x="53" y="2"/>
                    <a:pt x="49" y="1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5" name="Freeform 747"/>
            <p:cNvSpPr>
              <a:spLocks noEditPoints="1"/>
            </p:cNvSpPr>
            <p:nvPr/>
          </p:nvSpPr>
          <p:spPr bwMode="auto">
            <a:xfrm>
              <a:off x="5024" y="3007"/>
              <a:ext cx="296" cy="284"/>
            </a:xfrm>
            <a:custGeom>
              <a:avLst/>
              <a:gdLst>
                <a:gd name="T0" fmla="*/ 63 w 125"/>
                <a:gd name="T1" fmla="*/ 116 h 120"/>
                <a:gd name="T2" fmla="*/ 5 w 125"/>
                <a:gd name="T3" fmla="*/ 60 h 120"/>
                <a:gd name="T4" fmla="*/ 63 w 125"/>
                <a:gd name="T5" fmla="*/ 4 h 120"/>
                <a:gd name="T6" fmla="*/ 63 w 125"/>
                <a:gd name="T7" fmla="*/ 4 h 120"/>
                <a:gd name="T8" fmla="*/ 103 w 125"/>
                <a:gd name="T9" fmla="*/ 18 h 120"/>
                <a:gd name="T10" fmla="*/ 120 w 125"/>
                <a:gd name="T11" fmla="*/ 60 h 120"/>
                <a:gd name="T12" fmla="*/ 63 w 125"/>
                <a:gd name="T13" fmla="*/ 116 h 120"/>
                <a:gd name="T14" fmla="*/ 63 w 125"/>
                <a:gd name="T15" fmla="*/ 0 h 120"/>
                <a:gd name="T16" fmla="*/ 63 w 125"/>
                <a:gd name="T17" fmla="*/ 0 h 120"/>
                <a:gd name="T18" fmla="*/ 0 w 125"/>
                <a:gd name="T19" fmla="*/ 60 h 120"/>
                <a:gd name="T20" fmla="*/ 63 w 125"/>
                <a:gd name="T21" fmla="*/ 120 h 120"/>
                <a:gd name="T22" fmla="*/ 125 w 125"/>
                <a:gd name="T23" fmla="*/ 60 h 120"/>
                <a:gd name="T24" fmla="*/ 63 w 125"/>
                <a:gd name="T2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120">
                  <a:moveTo>
                    <a:pt x="63" y="116"/>
                  </a:moveTo>
                  <a:cubicBezTo>
                    <a:pt x="35" y="116"/>
                    <a:pt x="5" y="98"/>
                    <a:pt x="5" y="60"/>
                  </a:cubicBezTo>
                  <a:cubicBezTo>
                    <a:pt x="5" y="22"/>
                    <a:pt x="35" y="4"/>
                    <a:pt x="63" y="4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78" y="4"/>
                    <a:pt x="92" y="9"/>
                    <a:pt x="103" y="18"/>
                  </a:cubicBezTo>
                  <a:cubicBezTo>
                    <a:pt x="114" y="28"/>
                    <a:pt x="120" y="43"/>
                    <a:pt x="120" y="60"/>
                  </a:cubicBezTo>
                  <a:cubicBezTo>
                    <a:pt x="120" y="98"/>
                    <a:pt x="90" y="116"/>
                    <a:pt x="63" y="116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32" y="0"/>
                    <a:pt x="0" y="20"/>
                    <a:pt x="0" y="60"/>
                  </a:cubicBezTo>
                  <a:cubicBezTo>
                    <a:pt x="0" y="100"/>
                    <a:pt x="32" y="120"/>
                    <a:pt x="63" y="120"/>
                  </a:cubicBezTo>
                  <a:cubicBezTo>
                    <a:pt x="94" y="120"/>
                    <a:pt x="125" y="100"/>
                    <a:pt x="125" y="60"/>
                  </a:cubicBezTo>
                  <a:cubicBezTo>
                    <a:pt x="125" y="20"/>
                    <a:pt x="94" y="0"/>
                    <a:pt x="6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6" name="Freeform 748"/>
            <p:cNvSpPr>
              <a:spLocks noEditPoints="1"/>
            </p:cNvSpPr>
            <p:nvPr/>
          </p:nvSpPr>
          <p:spPr bwMode="auto">
            <a:xfrm>
              <a:off x="4986" y="2969"/>
              <a:ext cx="372" cy="360"/>
            </a:xfrm>
            <a:custGeom>
              <a:avLst/>
              <a:gdLst>
                <a:gd name="T0" fmla="*/ 79 w 157"/>
                <a:gd name="T1" fmla="*/ 147 h 152"/>
                <a:gd name="T2" fmla="*/ 5 w 157"/>
                <a:gd name="T3" fmla="*/ 76 h 152"/>
                <a:gd name="T4" fmla="*/ 79 w 157"/>
                <a:gd name="T5" fmla="*/ 4 h 152"/>
                <a:gd name="T6" fmla="*/ 153 w 157"/>
                <a:gd name="T7" fmla="*/ 76 h 152"/>
                <a:gd name="T8" fmla="*/ 79 w 157"/>
                <a:gd name="T9" fmla="*/ 147 h 152"/>
                <a:gd name="T10" fmla="*/ 79 w 157"/>
                <a:gd name="T11" fmla="*/ 0 h 152"/>
                <a:gd name="T12" fmla="*/ 25 w 157"/>
                <a:gd name="T13" fmla="*/ 19 h 152"/>
                <a:gd name="T14" fmla="*/ 0 w 157"/>
                <a:gd name="T15" fmla="*/ 76 h 152"/>
                <a:gd name="T16" fmla="*/ 25 w 157"/>
                <a:gd name="T17" fmla="*/ 133 h 152"/>
                <a:gd name="T18" fmla="*/ 79 w 157"/>
                <a:gd name="T19" fmla="*/ 152 h 152"/>
                <a:gd name="T20" fmla="*/ 132 w 157"/>
                <a:gd name="T21" fmla="*/ 133 h 152"/>
                <a:gd name="T22" fmla="*/ 157 w 157"/>
                <a:gd name="T23" fmla="*/ 76 h 152"/>
                <a:gd name="T24" fmla="*/ 132 w 157"/>
                <a:gd name="T25" fmla="*/ 19 h 152"/>
                <a:gd name="T26" fmla="*/ 79 w 157"/>
                <a:gd name="T2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7" h="152">
                  <a:moveTo>
                    <a:pt x="79" y="147"/>
                  </a:moveTo>
                  <a:cubicBezTo>
                    <a:pt x="42" y="147"/>
                    <a:pt x="5" y="124"/>
                    <a:pt x="5" y="76"/>
                  </a:cubicBezTo>
                  <a:cubicBezTo>
                    <a:pt x="5" y="28"/>
                    <a:pt x="42" y="4"/>
                    <a:pt x="79" y="4"/>
                  </a:cubicBezTo>
                  <a:cubicBezTo>
                    <a:pt x="116" y="4"/>
                    <a:pt x="153" y="28"/>
                    <a:pt x="153" y="76"/>
                  </a:cubicBezTo>
                  <a:cubicBezTo>
                    <a:pt x="153" y="124"/>
                    <a:pt x="116" y="147"/>
                    <a:pt x="79" y="147"/>
                  </a:cubicBezTo>
                  <a:moveTo>
                    <a:pt x="79" y="0"/>
                  </a:moveTo>
                  <a:cubicBezTo>
                    <a:pt x="58" y="0"/>
                    <a:pt x="39" y="7"/>
                    <a:pt x="25" y="19"/>
                  </a:cubicBezTo>
                  <a:cubicBezTo>
                    <a:pt x="9" y="33"/>
                    <a:pt x="0" y="53"/>
                    <a:pt x="0" y="76"/>
                  </a:cubicBezTo>
                  <a:cubicBezTo>
                    <a:pt x="0" y="99"/>
                    <a:pt x="9" y="119"/>
                    <a:pt x="25" y="133"/>
                  </a:cubicBezTo>
                  <a:cubicBezTo>
                    <a:pt x="39" y="145"/>
                    <a:pt x="58" y="152"/>
                    <a:pt x="79" y="152"/>
                  </a:cubicBezTo>
                  <a:cubicBezTo>
                    <a:pt x="99" y="152"/>
                    <a:pt x="118" y="145"/>
                    <a:pt x="132" y="133"/>
                  </a:cubicBezTo>
                  <a:cubicBezTo>
                    <a:pt x="148" y="119"/>
                    <a:pt x="157" y="99"/>
                    <a:pt x="157" y="76"/>
                  </a:cubicBezTo>
                  <a:cubicBezTo>
                    <a:pt x="157" y="53"/>
                    <a:pt x="148" y="33"/>
                    <a:pt x="132" y="19"/>
                  </a:cubicBezTo>
                  <a:cubicBezTo>
                    <a:pt x="118" y="7"/>
                    <a:pt x="99" y="0"/>
                    <a:pt x="7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7" name="Freeform 749"/>
            <p:cNvSpPr/>
            <p:nvPr/>
          </p:nvSpPr>
          <p:spPr bwMode="auto">
            <a:xfrm>
              <a:off x="5159" y="3031"/>
              <a:ext cx="16" cy="31"/>
            </a:xfrm>
            <a:custGeom>
              <a:avLst/>
              <a:gdLst>
                <a:gd name="T0" fmla="*/ 4 w 7"/>
                <a:gd name="T1" fmla="*/ 0 h 13"/>
                <a:gd name="T2" fmla="*/ 1 w 7"/>
                <a:gd name="T3" fmla="*/ 1 h 13"/>
                <a:gd name="T4" fmla="*/ 2 w 7"/>
                <a:gd name="T5" fmla="*/ 12 h 13"/>
                <a:gd name="T6" fmla="*/ 3 w 7"/>
                <a:gd name="T7" fmla="*/ 13 h 13"/>
                <a:gd name="T8" fmla="*/ 4 w 7"/>
                <a:gd name="T9" fmla="*/ 13 h 13"/>
                <a:gd name="T10" fmla="*/ 6 w 7"/>
                <a:gd name="T11" fmla="*/ 10 h 13"/>
                <a:gd name="T12" fmla="*/ 6 w 7"/>
                <a:gd name="T13" fmla="*/ 3 h 13"/>
                <a:gd name="T14" fmla="*/ 5 w 7"/>
                <a:gd name="T15" fmla="*/ 0 h 13"/>
                <a:gd name="T16" fmla="*/ 4 w 7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3">
                  <a:moveTo>
                    <a:pt x="4" y="0"/>
                  </a:move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9"/>
                    <a:pt x="2" y="12"/>
                  </a:cubicBezTo>
                  <a:cubicBezTo>
                    <a:pt x="2" y="12"/>
                    <a:pt x="2" y="13"/>
                    <a:pt x="3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5" y="13"/>
                    <a:pt x="6" y="12"/>
                    <a:pt x="6" y="10"/>
                  </a:cubicBezTo>
                  <a:cubicBezTo>
                    <a:pt x="7" y="8"/>
                    <a:pt x="7" y="5"/>
                    <a:pt x="6" y="3"/>
                  </a:cubicBezTo>
                  <a:cubicBezTo>
                    <a:pt x="6" y="2"/>
                    <a:pt x="6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8" name="Freeform 750"/>
            <p:cNvSpPr/>
            <p:nvPr/>
          </p:nvSpPr>
          <p:spPr bwMode="auto">
            <a:xfrm>
              <a:off x="5159" y="3230"/>
              <a:ext cx="16" cy="40"/>
            </a:xfrm>
            <a:custGeom>
              <a:avLst/>
              <a:gdLst>
                <a:gd name="T0" fmla="*/ 3 w 7"/>
                <a:gd name="T1" fmla="*/ 0 h 17"/>
                <a:gd name="T2" fmla="*/ 1 w 7"/>
                <a:gd name="T3" fmla="*/ 2 h 17"/>
                <a:gd name="T4" fmla="*/ 1 w 7"/>
                <a:gd name="T5" fmla="*/ 14 h 17"/>
                <a:gd name="T6" fmla="*/ 2 w 7"/>
                <a:gd name="T7" fmla="*/ 16 h 17"/>
                <a:gd name="T8" fmla="*/ 4 w 7"/>
                <a:gd name="T9" fmla="*/ 17 h 17"/>
                <a:gd name="T10" fmla="*/ 6 w 7"/>
                <a:gd name="T11" fmla="*/ 16 h 17"/>
                <a:gd name="T12" fmla="*/ 5 w 7"/>
                <a:gd name="T13" fmla="*/ 1 h 17"/>
                <a:gd name="T14" fmla="*/ 4 w 7"/>
                <a:gd name="T15" fmla="*/ 0 h 17"/>
                <a:gd name="T16" fmla="*/ 3 w 7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7">
                  <a:moveTo>
                    <a:pt x="3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5"/>
                    <a:pt x="0" y="11"/>
                    <a:pt x="1" y="14"/>
                  </a:cubicBezTo>
                  <a:cubicBezTo>
                    <a:pt x="1" y="14"/>
                    <a:pt x="1" y="16"/>
                    <a:pt x="2" y="16"/>
                  </a:cubicBezTo>
                  <a:cubicBezTo>
                    <a:pt x="2" y="17"/>
                    <a:pt x="3" y="17"/>
                    <a:pt x="4" y="17"/>
                  </a:cubicBezTo>
                  <a:cubicBezTo>
                    <a:pt x="4" y="17"/>
                    <a:pt x="5" y="17"/>
                    <a:pt x="6" y="16"/>
                  </a:cubicBezTo>
                  <a:cubicBezTo>
                    <a:pt x="7" y="15"/>
                    <a:pt x="7" y="3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9" name="Freeform 751"/>
            <p:cNvSpPr/>
            <p:nvPr/>
          </p:nvSpPr>
          <p:spPr bwMode="auto">
            <a:xfrm>
              <a:off x="5047" y="3142"/>
              <a:ext cx="43" cy="17"/>
            </a:xfrm>
            <a:custGeom>
              <a:avLst/>
              <a:gdLst>
                <a:gd name="T0" fmla="*/ 9 w 18"/>
                <a:gd name="T1" fmla="*/ 0 h 7"/>
                <a:gd name="T2" fmla="*/ 3 w 18"/>
                <a:gd name="T3" fmla="*/ 1 h 7"/>
                <a:gd name="T4" fmla="*/ 1 w 18"/>
                <a:gd name="T5" fmla="*/ 2 h 7"/>
                <a:gd name="T6" fmla="*/ 1 w 18"/>
                <a:gd name="T7" fmla="*/ 6 h 7"/>
                <a:gd name="T8" fmla="*/ 8 w 18"/>
                <a:gd name="T9" fmla="*/ 7 h 7"/>
                <a:gd name="T10" fmla="*/ 16 w 18"/>
                <a:gd name="T11" fmla="*/ 5 h 7"/>
                <a:gd name="T12" fmla="*/ 17 w 18"/>
                <a:gd name="T13" fmla="*/ 4 h 7"/>
                <a:gd name="T14" fmla="*/ 17 w 18"/>
                <a:gd name="T15" fmla="*/ 2 h 7"/>
                <a:gd name="T16" fmla="*/ 15 w 18"/>
                <a:gd name="T17" fmla="*/ 1 h 7"/>
                <a:gd name="T18" fmla="*/ 9 w 18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">
                  <a:moveTo>
                    <a:pt x="9" y="0"/>
                  </a:moveTo>
                  <a:cubicBezTo>
                    <a:pt x="6" y="0"/>
                    <a:pt x="4" y="0"/>
                    <a:pt x="3" y="1"/>
                  </a:cubicBezTo>
                  <a:cubicBezTo>
                    <a:pt x="3" y="1"/>
                    <a:pt x="1" y="1"/>
                    <a:pt x="1" y="2"/>
                  </a:cubicBezTo>
                  <a:cubicBezTo>
                    <a:pt x="0" y="3"/>
                    <a:pt x="0" y="5"/>
                    <a:pt x="1" y="6"/>
                  </a:cubicBezTo>
                  <a:cubicBezTo>
                    <a:pt x="1" y="6"/>
                    <a:pt x="2" y="7"/>
                    <a:pt x="8" y="7"/>
                  </a:cubicBezTo>
                  <a:cubicBezTo>
                    <a:pt x="10" y="7"/>
                    <a:pt x="15" y="6"/>
                    <a:pt x="16" y="5"/>
                  </a:cubicBezTo>
                  <a:cubicBezTo>
                    <a:pt x="16" y="5"/>
                    <a:pt x="17" y="5"/>
                    <a:pt x="17" y="4"/>
                  </a:cubicBezTo>
                  <a:cubicBezTo>
                    <a:pt x="18" y="3"/>
                    <a:pt x="17" y="3"/>
                    <a:pt x="17" y="2"/>
                  </a:cubicBezTo>
                  <a:cubicBezTo>
                    <a:pt x="17" y="1"/>
                    <a:pt x="15" y="1"/>
                    <a:pt x="15" y="1"/>
                  </a:cubicBezTo>
                  <a:cubicBezTo>
                    <a:pt x="13" y="0"/>
                    <a:pt x="11" y="0"/>
                    <a:pt x="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0" name="Freeform 752"/>
            <p:cNvSpPr/>
            <p:nvPr/>
          </p:nvSpPr>
          <p:spPr bwMode="auto">
            <a:xfrm>
              <a:off x="5246" y="3142"/>
              <a:ext cx="41" cy="17"/>
            </a:xfrm>
            <a:custGeom>
              <a:avLst/>
              <a:gdLst>
                <a:gd name="T0" fmla="*/ 9 w 17"/>
                <a:gd name="T1" fmla="*/ 0 h 7"/>
                <a:gd name="T2" fmla="*/ 1 w 17"/>
                <a:gd name="T3" fmla="*/ 2 h 7"/>
                <a:gd name="T4" fmla="*/ 0 w 17"/>
                <a:gd name="T5" fmla="*/ 3 h 7"/>
                <a:gd name="T6" fmla="*/ 0 w 17"/>
                <a:gd name="T7" fmla="*/ 5 h 7"/>
                <a:gd name="T8" fmla="*/ 2 w 17"/>
                <a:gd name="T9" fmla="*/ 6 h 7"/>
                <a:gd name="T10" fmla="*/ 9 w 17"/>
                <a:gd name="T11" fmla="*/ 7 h 7"/>
                <a:gd name="T12" fmla="*/ 14 w 17"/>
                <a:gd name="T13" fmla="*/ 6 h 7"/>
                <a:gd name="T14" fmla="*/ 17 w 17"/>
                <a:gd name="T15" fmla="*/ 5 h 7"/>
                <a:gd name="T16" fmla="*/ 16 w 17"/>
                <a:gd name="T17" fmla="*/ 1 h 7"/>
                <a:gd name="T18" fmla="*/ 9 w 17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7">
                  <a:moveTo>
                    <a:pt x="9" y="0"/>
                  </a:moveTo>
                  <a:cubicBezTo>
                    <a:pt x="7" y="0"/>
                    <a:pt x="3" y="0"/>
                    <a:pt x="1" y="2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4" y="6"/>
                    <a:pt x="6" y="7"/>
                    <a:pt x="9" y="7"/>
                  </a:cubicBezTo>
                  <a:cubicBezTo>
                    <a:pt x="11" y="7"/>
                    <a:pt x="13" y="7"/>
                    <a:pt x="14" y="6"/>
                  </a:cubicBezTo>
                  <a:cubicBezTo>
                    <a:pt x="15" y="6"/>
                    <a:pt x="16" y="6"/>
                    <a:pt x="17" y="5"/>
                  </a:cubicBezTo>
                  <a:cubicBezTo>
                    <a:pt x="17" y="4"/>
                    <a:pt x="17" y="2"/>
                    <a:pt x="16" y="1"/>
                  </a:cubicBezTo>
                  <a:cubicBezTo>
                    <a:pt x="16" y="1"/>
                    <a:pt x="15" y="0"/>
                    <a:pt x="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1" name="Freeform 753"/>
            <p:cNvSpPr/>
            <p:nvPr/>
          </p:nvSpPr>
          <p:spPr bwMode="auto">
            <a:xfrm>
              <a:off x="5066" y="3197"/>
              <a:ext cx="22" cy="19"/>
            </a:xfrm>
            <a:custGeom>
              <a:avLst/>
              <a:gdLst>
                <a:gd name="T0" fmla="*/ 7 w 9"/>
                <a:gd name="T1" fmla="*/ 0 h 8"/>
                <a:gd name="T2" fmla="*/ 6 w 9"/>
                <a:gd name="T3" fmla="*/ 1 h 8"/>
                <a:gd name="T4" fmla="*/ 1 w 9"/>
                <a:gd name="T5" fmla="*/ 5 h 8"/>
                <a:gd name="T6" fmla="*/ 1 w 9"/>
                <a:gd name="T7" fmla="*/ 7 h 8"/>
                <a:gd name="T8" fmla="*/ 2 w 9"/>
                <a:gd name="T9" fmla="*/ 8 h 8"/>
                <a:gd name="T10" fmla="*/ 3 w 9"/>
                <a:gd name="T11" fmla="*/ 8 h 8"/>
                <a:gd name="T12" fmla="*/ 9 w 9"/>
                <a:gd name="T13" fmla="*/ 2 h 8"/>
                <a:gd name="T14" fmla="*/ 8 w 9"/>
                <a:gd name="T15" fmla="*/ 0 h 8"/>
                <a:gd name="T16" fmla="*/ 7 w 9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8">
                  <a:moveTo>
                    <a:pt x="7" y="0"/>
                  </a:move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3" y="4"/>
                    <a:pt x="1" y="5"/>
                  </a:cubicBezTo>
                  <a:cubicBezTo>
                    <a:pt x="1" y="5"/>
                    <a:pt x="0" y="6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5" y="7"/>
                    <a:pt x="7" y="5"/>
                    <a:pt x="9" y="2"/>
                  </a:cubicBezTo>
                  <a:cubicBezTo>
                    <a:pt x="9" y="2"/>
                    <a:pt x="9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2" name="Freeform 754"/>
            <p:cNvSpPr/>
            <p:nvPr/>
          </p:nvSpPr>
          <p:spPr bwMode="auto">
            <a:xfrm>
              <a:off x="5111" y="3232"/>
              <a:ext cx="17" cy="19"/>
            </a:xfrm>
            <a:custGeom>
              <a:avLst/>
              <a:gdLst>
                <a:gd name="T0" fmla="*/ 5 w 7"/>
                <a:gd name="T1" fmla="*/ 0 h 8"/>
                <a:gd name="T2" fmla="*/ 4 w 7"/>
                <a:gd name="T3" fmla="*/ 1 h 8"/>
                <a:gd name="T4" fmla="*/ 1 w 7"/>
                <a:gd name="T5" fmla="*/ 6 h 8"/>
                <a:gd name="T6" fmla="*/ 1 w 7"/>
                <a:gd name="T7" fmla="*/ 8 h 8"/>
                <a:gd name="T8" fmla="*/ 2 w 7"/>
                <a:gd name="T9" fmla="*/ 8 h 8"/>
                <a:gd name="T10" fmla="*/ 3 w 7"/>
                <a:gd name="T11" fmla="*/ 8 h 8"/>
                <a:gd name="T12" fmla="*/ 6 w 7"/>
                <a:gd name="T13" fmla="*/ 3 h 8"/>
                <a:gd name="T14" fmla="*/ 6 w 7"/>
                <a:gd name="T15" fmla="*/ 1 h 8"/>
                <a:gd name="T16" fmla="*/ 5 w 7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5" y="0"/>
                    <a:pt x="4" y="1"/>
                    <a:pt x="4" y="1"/>
                  </a:cubicBezTo>
                  <a:cubicBezTo>
                    <a:pt x="2" y="3"/>
                    <a:pt x="2" y="4"/>
                    <a:pt x="1" y="6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5" y="6"/>
                    <a:pt x="5" y="5"/>
                    <a:pt x="6" y="3"/>
                  </a:cubicBezTo>
                  <a:cubicBezTo>
                    <a:pt x="7" y="2"/>
                    <a:pt x="7" y="1"/>
                    <a:pt x="6" y="1"/>
                  </a:cubicBezTo>
                  <a:cubicBezTo>
                    <a:pt x="6" y="0"/>
                    <a:pt x="5" y="0"/>
                    <a:pt x="5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3" name="Freeform 755"/>
            <p:cNvSpPr/>
            <p:nvPr/>
          </p:nvSpPr>
          <p:spPr bwMode="auto">
            <a:xfrm>
              <a:off x="5211" y="3235"/>
              <a:ext cx="19" cy="14"/>
            </a:xfrm>
            <a:custGeom>
              <a:avLst/>
              <a:gdLst>
                <a:gd name="T0" fmla="*/ 2 w 8"/>
                <a:gd name="T1" fmla="*/ 0 h 6"/>
                <a:gd name="T2" fmla="*/ 1 w 8"/>
                <a:gd name="T3" fmla="*/ 0 h 6"/>
                <a:gd name="T4" fmla="*/ 1 w 8"/>
                <a:gd name="T5" fmla="*/ 2 h 6"/>
                <a:gd name="T6" fmla="*/ 3 w 8"/>
                <a:gd name="T7" fmla="*/ 5 h 6"/>
                <a:gd name="T8" fmla="*/ 5 w 8"/>
                <a:gd name="T9" fmla="*/ 6 h 6"/>
                <a:gd name="T10" fmla="*/ 6 w 8"/>
                <a:gd name="T11" fmla="*/ 6 h 6"/>
                <a:gd name="T12" fmla="*/ 7 w 8"/>
                <a:gd name="T13" fmla="*/ 5 h 6"/>
                <a:gd name="T14" fmla="*/ 7 w 8"/>
                <a:gd name="T15" fmla="*/ 3 h 6"/>
                <a:gd name="T16" fmla="*/ 5 w 8"/>
                <a:gd name="T17" fmla="*/ 2 h 6"/>
                <a:gd name="T18" fmla="*/ 4 w 8"/>
                <a:gd name="T19" fmla="*/ 0 h 6"/>
                <a:gd name="T20" fmla="*/ 2 w 8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6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2" y="3"/>
                    <a:pt x="2" y="4"/>
                    <a:pt x="3" y="5"/>
                  </a:cubicBezTo>
                  <a:cubicBezTo>
                    <a:pt x="3" y="5"/>
                    <a:pt x="4" y="6"/>
                    <a:pt x="5" y="6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7" y="6"/>
                    <a:pt x="7" y="5"/>
                  </a:cubicBezTo>
                  <a:cubicBezTo>
                    <a:pt x="8" y="5"/>
                    <a:pt x="7" y="4"/>
                    <a:pt x="7" y="3"/>
                  </a:cubicBezTo>
                  <a:cubicBezTo>
                    <a:pt x="6" y="3"/>
                    <a:pt x="5" y="2"/>
                    <a:pt x="5" y="2"/>
                  </a:cubicBezTo>
                  <a:cubicBezTo>
                    <a:pt x="5" y="2"/>
                    <a:pt x="4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4" name="Freeform 756"/>
            <p:cNvSpPr/>
            <p:nvPr/>
          </p:nvSpPr>
          <p:spPr bwMode="auto">
            <a:xfrm>
              <a:off x="5251" y="3197"/>
              <a:ext cx="21" cy="14"/>
            </a:xfrm>
            <a:custGeom>
              <a:avLst/>
              <a:gdLst>
                <a:gd name="T0" fmla="*/ 2 w 9"/>
                <a:gd name="T1" fmla="*/ 0 h 6"/>
                <a:gd name="T2" fmla="*/ 1 w 9"/>
                <a:gd name="T3" fmla="*/ 0 h 6"/>
                <a:gd name="T4" fmla="*/ 1 w 9"/>
                <a:gd name="T5" fmla="*/ 3 h 6"/>
                <a:gd name="T6" fmla="*/ 4 w 9"/>
                <a:gd name="T7" fmla="*/ 4 h 6"/>
                <a:gd name="T8" fmla="*/ 7 w 9"/>
                <a:gd name="T9" fmla="*/ 6 h 6"/>
                <a:gd name="T10" fmla="*/ 8 w 9"/>
                <a:gd name="T11" fmla="*/ 6 h 6"/>
                <a:gd name="T12" fmla="*/ 9 w 9"/>
                <a:gd name="T13" fmla="*/ 5 h 6"/>
                <a:gd name="T14" fmla="*/ 8 w 9"/>
                <a:gd name="T15" fmla="*/ 3 h 6"/>
                <a:gd name="T16" fmla="*/ 6 w 9"/>
                <a:gd name="T17" fmla="*/ 2 h 6"/>
                <a:gd name="T18" fmla="*/ 3 w 9"/>
                <a:gd name="T19" fmla="*/ 0 h 6"/>
                <a:gd name="T20" fmla="*/ 2 w 9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6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5"/>
                    <a:pt x="5" y="5"/>
                    <a:pt x="7" y="6"/>
                  </a:cubicBezTo>
                  <a:cubicBezTo>
                    <a:pt x="7" y="6"/>
                    <a:pt x="7" y="6"/>
                    <a:pt x="8" y="6"/>
                  </a:cubicBezTo>
                  <a:cubicBezTo>
                    <a:pt x="8" y="6"/>
                    <a:pt x="9" y="6"/>
                    <a:pt x="9" y="5"/>
                  </a:cubicBezTo>
                  <a:cubicBezTo>
                    <a:pt x="9" y="5"/>
                    <a:pt x="9" y="4"/>
                    <a:pt x="8" y="3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5" y="1"/>
                    <a:pt x="5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5" name="Freeform 757"/>
            <p:cNvSpPr/>
            <p:nvPr/>
          </p:nvSpPr>
          <p:spPr bwMode="auto">
            <a:xfrm>
              <a:off x="5059" y="3093"/>
              <a:ext cx="26" cy="16"/>
            </a:xfrm>
            <a:custGeom>
              <a:avLst/>
              <a:gdLst>
                <a:gd name="T0" fmla="*/ 1 w 11"/>
                <a:gd name="T1" fmla="*/ 0 h 7"/>
                <a:gd name="T2" fmla="*/ 0 w 11"/>
                <a:gd name="T3" fmla="*/ 1 h 7"/>
                <a:gd name="T4" fmla="*/ 0 w 11"/>
                <a:gd name="T5" fmla="*/ 3 h 7"/>
                <a:gd name="T6" fmla="*/ 4 w 11"/>
                <a:gd name="T7" fmla="*/ 5 h 7"/>
                <a:gd name="T8" fmla="*/ 8 w 11"/>
                <a:gd name="T9" fmla="*/ 7 h 7"/>
                <a:gd name="T10" fmla="*/ 9 w 11"/>
                <a:gd name="T11" fmla="*/ 7 h 7"/>
                <a:gd name="T12" fmla="*/ 10 w 11"/>
                <a:gd name="T13" fmla="*/ 6 h 7"/>
                <a:gd name="T14" fmla="*/ 10 w 11"/>
                <a:gd name="T15" fmla="*/ 4 h 7"/>
                <a:gd name="T16" fmla="*/ 5 w 11"/>
                <a:gd name="T17" fmla="*/ 2 h 7"/>
                <a:gd name="T18" fmla="*/ 2 w 11"/>
                <a:gd name="T19" fmla="*/ 0 h 7"/>
                <a:gd name="T20" fmla="*/ 1 w 11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2" y="4"/>
                    <a:pt x="3" y="4"/>
                    <a:pt x="4" y="5"/>
                  </a:cubicBezTo>
                  <a:cubicBezTo>
                    <a:pt x="5" y="6"/>
                    <a:pt x="7" y="6"/>
                    <a:pt x="8" y="7"/>
                  </a:cubicBezTo>
                  <a:cubicBezTo>
                    <a:pt x="8" y="7"/>
                    <a:pt x="9" y="7"/>
                    <a:pt x="9" y="7"/>
                  </a:cubicBezTo>
                  <a:cubicBezTo>
                    <a:pt x="9" y="7"/>
                    <a:pt x="10" y="7"/>
                    <a:pt x="10" y="6"/>
                  </a:cubicBezTo>
                  <a:cubicBezTo>
                    <a:pt x="11" y="6"/>
                    <a:pt x="11" y="5"/>
                    <a:pt x="10" y="4"/>
                  </a:cubicBezTo>
                  <a:cubicBezTo>
                    <a:pt x="8" y="3"/>
                    <a:pt x="7" y="3"/>
                    <a:pt x="5" y="2"/>
                  </a:cubicBezTo>
                  <a:cubicBezTo>
                    <a:pt x="4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6" name="Freeform 758"/>
            <p:cNvSpPr/>
            <p:nvPr/>
          </p:nvSpPr>
          <p:spPr bwMode="auto">
            <a:xfrm>
              <a:off x="5211" y="3040"/>
              <a:ext cx="19" cy="22"/>
            </a:xfrm>
            <a:custGeom>
              <a:avLst/>
              <a:gdLst>
                <a:gd name="T0" fmla="*/ 6 w 8"/>
                <a:gd name="T1" fmla="*/ 0 h 9"/>
                <a:gd name="T2" fmla="*/ 5 w 8"/>
                <a:gd name="T3" fmla="*/ 1 h 9"/>
                <a:gd name="T4" fmla="*/ 3 w 8"/>
                <a:gd name="T5" fmla="*/ 3 h 9"/>
                <a:gd name="T6" fmla="*/ 0 w 8"/>
                <a:gd name="T7" fmla="*/ 7 h 9"/>
                <a:gd name="T8" fmla="*/ 1 w 8"/>
                <a:gd name="T9" fmla="*/ 9 h 9"/>
                <a:gd name="T10" fmla="*/ 2 w 8"/>
                <a:gd name="T11" fmla="*/ 9 h 9"/>
                <a:gd name="T12" fmla="*/ 3 w 8"/>
                <a:gd name="T13" fmla="*/ 8 h 9"/>
                <a:gd name="T14" fmla="*/ 5 w 8"/>
                <a:gd name="T15" fmla="*/ 6 h 9"/>
                <a:gd name="T16" fmla="*/ 7 w 8"/>
                <a:gd name="T17" fmla="*/ 2 h 9"/>
                <a:gd name="T18" fmla="*/ 7 w 8"/>
                <a:gd name="T19" fmla="*/ 0 h 9"/>
                <a:gd name="T20" fmla="*/ 6 w 8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9">
                  <a:moveTo>
                    <a:pt x="6" y="0"/>
                  </a:moveTo>
                  <a:cubicBezTo>
                    <a:pt x="5" y="0"/>
                    <a:pt x="5" y="0"/>
                    <a:pt x="5" y="1"/>
                  </a:cubicBezTo>
                  <a:cubicBezTo>
                    <a:pt x="4" y="2"/>
                    <a:pt x="3" y="3"/>
                    <a:pt x="3" y="3"/>
                  </a:cubicBezTo>
                  <a:cubicBezTo>
                    <a:pt x="2" y="4"/>
                    <a:pt x="1" y="5"/>
                    <a:pt x="0" y="7"/>
                  </a:cubicBezTo>
                  <a:cubicBezTo>
                    <a:pt x="0" y="7"/>
                    <a:pt x="0" y="8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4" y="7"/>
                    <a:pt x="4" y="6"/>
                    <a:pt x="5" y="6"/>
                  </a:cubicBezTo>
                  <a:cubicBezTo>
                    <a:pt x="6" y="5"/>
                    <a:pt x="6" y="4"/>
                    <a:pt x="7" y="2"/>
                  </a:cubicBezTo>
                  <a:cubicBezTo>
                    <a:pt x="8" y="2"/>
                    <a:pt x="8" y="1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7" name="Freeform 759"/>
            <p:cNvSpPr/>
            <p:nvPr/>
          </p:nvSpPr>
          <p:spPr bwMode="auto">
            <a:xfrm>
              <a:off x="5251" y="3071"/>
              <a:ext cx="19" cy="19"/>
            </a:xfrm>
            <a:custGeom>
              <a:avLst/>
              <a:gdLst>
                <a:gd name="T0" fmla="*/ 7 w 8"/>
                <a:gd name="T1" fmla="*/ 0 h 8"/>
                <a:gd name="T2" fmla="*/ 5 w 8"/>
                <a:gd name="T3" fmla="*/ 1 h 8"/>
                <a:gd name="T4" fmla="*/ 2 w 8"/>
                <a:gd name="T5" fmla="*/ 5 h 8"/>
                <a:gd name="T6" fmla="*/ 1 w 8"/>
                <a:gd name="T7" fmla="*/ 7 h 8"/>
                <a:gd name="T8" fmla="*/ 2 w 8"/>
                <a:gd name="T9" fmla="*/ 8 h 8"/>
                <a:gd name="T10" fmla="*/ 3 w 8"/>
                <a:gd name="T11" fmla="*/ 8 h 8"/>
                <a:gd name="T12" fmla="*/ 8 w 8"/>
                <a:gd name="T13" fmla="*/ 3 h 8"/>
                <a:gd name="T14" fmla="*/ 7 w 8"/>
                <a:gd name="T15" fmla="*/ 1 h 8"/>
                <a:gd name="T16" fmla="*/ 7 w 8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7" y="0"/>
                  </a:moveTo>
                  <a:cubicBezTo>
                    <a:pt x="6" y="0"/>
                    <a:pt x="5" y="1"/>
                    <a:pt x="5" y="1"/>
                  </a:cubicBezTo>
                  <a:cubicBezTo>
                    <a:pt x="4" y="3"/>
                    <a:pt x="3" y="4"/>
                    <a:pt x="2" y="5"/>
                  </a:cubicBezTo>
                  <a:cubicBezTo>
                    <a:pt x="1" y="5"/>
                    <a:pt x="0" y="6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5" y="6"/>
                    <a:pt x="7" y="5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8" name="Freeform 760"/>
            <p:cNvSpPr>
              <a:spLocks noEditPoints="1"/>
            </p:cNvSpPr>
            <p:nvPr/>
          </p:nvSpPr>
          <p:spPr bwMode="auto">
            <a:xfrm>
              <a:off x="5100" y="3057"/>
              <a:ext cx="158" cy="116"/>
            </a:xfrm>
            <a:custGeom>
              <a:avLst/>
              <a:gdLst>
                <a:gd name="T0" fmla="*/ 30 w 67"/>
                <a:gd name="T1" fmla="*/ 43 h 49"/>
                <a:gd name="T2" fmla="*/ 27 w 67"/>
                <a:gd name="T3" fmla="*/ 41 h 49"/>
                <a:gd name="T4" fmla="*/ 30 w 67"/>
                <a:gd name="T5" fmla="*/ 37 h 49"/>
                <a:gd name="T6" fmla="*/ 30 w 67"/>
                <a:gd name="T7" fmla="*/ 37 h 49"/>
                <a:gd name="T8" fmla="*/ 33 w 67"/>
                <a:gd name="T9" fmla="*/ 39 h 49"/>
                <a:gd name="T10" fmla="*/ 32 w 67"/>
                <a:gd name="T11" fmla="*/ 42 h 49"/>
                <a:gd name="T12" fmla="*/ 30 w 67"/>
                <a:gd name="T13" fmla="*/ 43 h 49"/>
                <a:gd name="T14" fmla="*/ 4 w 67"/>
                <a:gd name="T15" fmla="*/ 0 h 49"/>
                <a:gd name="T16" fmla="*/ 3 w 67"/>
                <a:gd name="T17" fmla="*/ 0 h 49"/>
                <a:gd name="T18" fmla="*/ 6 w 67"/>
                <a:gd name="T19" fmla="*/ 11 h 49"/>
                <a:gd name="T20" fmla="*/ 28 w 67"/>
                <a:gd name="T21" fmla="*/ 48 h 49"/>
                <a:gd name="T22" fmla="*/ 29 w 67"/>
                <a:gd name="T23" fmla="*/ 49 h 49"/>
                <a:gd name="T24" fmla="*/ 65 w 67"/>
                <a:gd name="T25" fmla="*/ 25 h 49"/>
                <a:gd name="T26" fmla="*/ 60 w 67"/>
                <a:gd name="T27" fmla="*/ 19 h 49"/>
                <a:gd name="T28" fmla="*/ 32 w 67"/>
                <a:gd name="T29" fmla="*/ 34 h 49"/>
                <a:gd name="T30" fmla="*/ 11 w 67"/>
                <a:gd name="T31" fmla="*/ 6 h 49"/>
                <a:gd name="T32" fmla="*/ 4 w 67"/>
                <a:gd name="T3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49">
                  <a:moveTo>
                    <a:pt x="30" y="43"/>
                  </a:moveTo>
                  <a:cubicBezTo>
                    <a:pt x="29" y="43"/>
                    <a:pt x="28" y="43"/>
                    <a:pt x="27" y="41"/>
                  </a:cubicBezTo>
                  <a:cubicBezTo>
                    <a:pt x="26" y="40"/>
                    <a:pt x="28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1" y="37"/>
                    <a:pt x="33" y="38"/>
                    <a:pt x="33" y="39"/>
                  </a:cubicBezTo>
                  <a:cubicBezTo>
                    <a:pt x="34" y="40"/>
                    <a:pt x="33" y="42"/>
                    <a:pt x="32" y="42"/>
                  </a:cubicBezTo>
                  <a:cubicBezTo>
                    <a:pt x="32" y="43"/>
                    <a:pt x="31" y="43"/>
                    <a:pt x="30" y="43"/>
                  </a:cubicBezTo>
                  <a:moveTo>
                    <a:pt x="4" y="0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0" y="2"/>
                    <a:pt x="6" y="11"/>
                    <a:pt x="6" y="11"/>
                  </a:cubicBezTo>
                  <a:cubicBezTo>
                    <a:pt x="13" y="23"/>
                    <a:pt x="24" y="45"/>
                    <a:pt x="28" y="48"/>
                  </a:cubicBezTo>
                  <a:cubicBezTo>
                    <a:pt x="28" y="48"/>
                    <a:pt x="29" y="49"/>
                    <a:pt x="29" y="49"/>
                  </a:cubicBezTo>
                  <a:cubicBezTo>
                    <a:pt x="35" y="49"/>
                    <a:pt x="65" y="25"/>
                    <a:pt x="65" y="25"/>
                  </a:cubicBezTo>
                  <a:cubicBezTo>
                    <a:pt x="67" y="20"/>
                    <a:pt x="62" y="19"/>
                    <a:pt x="60" y="19"/>
                  </a:cubicBezTo>
                  <a:cubicBezTo>
                    <a:pt x="60" y="19"/>
                    <a:pt x="37" y="32"/>
                    <a:pt x="32" y="34"/>
                  </a:cubicBezTo>
                  <a:cubicBezTo>
                    <a:pt x="28" y="32"/>
                    <a:pt x="17" y="14"/>
                    <a:pt x="11" y="6"/>
                  </a:cubicBezTo>
                  <a:cubicBezTo>
                    <a:pt x="11" y="6"/>
                    <a:pt x="6" y="0"/>
                    <a:pt x="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29" name="Freeform 761"/>
            <p:cNvSpPr>
              <a:spLocks noEditPoints="1"/>
            </p:cNvSpPr>
            <p:nvPr/>
          </p:nvSpPr>
          <p:spPr bwMode="auto">
            <a:xfrm>
              <a:off x="4716" y="1367"/>
              <a:ext cx="440" cy="450"/>
            </a:xfrm>
            <a:custGeom>
              <a:avLst/>
              <a:gdLst>
                <a:gd name="T0" fmla="*/ 124 w 186"/>
                <a:gd name="T1" fmla="*/ 174 h 190"/>
                <a:gd name="T2" fmla="*/ 90 w 186"/>
                <a:gd name="T3" fmla="*/ 167 h 190"/>
                <a:gd name="T4" fmla="*/ 102 w 186"/>
                <a:gd name="T5" fmla="*/ 167 h 190"/>
                <a:gd name="T6" fmla="*/ 69 w 186"/>
                <a:gd name="T7" fmla="*/ 184 h 190"/>
                <a:gd name="T8" fmla="*/ 105 w 186"/>
                <a:gd name="T9" fmla="*/ 185 h 190"/>
                <a:gd name="T10" fmla="*/ 120 w 186"/>
                <a:gd name="T11" fmla="*/ 172 h 190"/>
                <a:gd name="T12" fmla="*/ 120 w 186"/>
                <a:gd name="T13" fmla="*/ 173 h 190"/>
                <a:gd name="T14" fmla="*/ 46 w 186"/>
                <a:gd name="T15" fmla="*/ 175 h 190"/>
                <a:gd name="T16" fmla="*/ 141 w 186"/>
                <a:gd name="T17" fmla="*/ 156 h 190"/>
                <a:gd name="T18" fmla="*/ 36 w 186"/>
                <a:gd name="T19" fmla="*/ 169 h 190"/>
                <a:gd name="T20" fmla="*/ 118 w 186"/>
                <a:gd name="T21" fmla="*/ 162 h 190"/>
                <a:gd name="T22" fmla="*/ 123 w 186"/>
                <a:gd name="T23" fmla="*/ 154 h 190"/>
                <a:gd name="T24" fmla="*/ 34 w 186"/>
                <a:gd name="T25" fmla="*/ 149 h 190"/>
                <a:gd name="T26" fmla="*/ 151 w 186"/>
                <a:gd name="T27" fmla="*/ 167 h 190"/>
                <a:gd name="T28" fmla="*/ 18 w 186"/>
                <a:gd name="T29" fmla="*/ 149 h 190"/>
                <a:gd name="T30" fmla="*/ 16 w 186"/>
                <a:gd name="T31" fmla="*/ 145 h 190"/>
                <a:gd name="T32" fmla="*/ 161 w 186"/>
                <a:gd name="T33" fmla="*/ 157 h 190"/>
                <a:gd name="T34" fmla="*/ 10 w 186"/>
                <a:gd name="T35" fmla="*/ 134 h 190"/>
                <a:gd name="T36" fmla="*/ 110 w 186"/>
                <a:gd name="T37" fmla="*/ 128 h 190"/>
                <a:gd name="T38" fmla="*/ 170 w 186"/>
                <a:gd name="T39" fmla="*/ 124 h 190"/>
                <a:gd name="T40" fmla="*/ 102 w 186"/>
                <a:gd name="T41" fmla="*/ 121 h 190"/>
                <a:gd name="T42" fmla="*/ 162 w 186"/>
                <a:gd name="T43" fmla="*/ 115 h 190"/>
                <a:gd name="T44" fmla="*/ 156 w 186"/>
                <a:gd name="T45" fmla="*/ 118 h 190"/>
                <a:gd name="T46" fmla="*/ 6 w 186"/>
                <a:gd name="T47" fmla="*/ 117 h 190"/>
                <a:gd name="T48" fmla="*/ 133 w 186"/>
                <a:gd name="T49" fmla="*/ 109 h 190"/>
                <a:gd name="T50" fmla="*/ 177 w 186"/>
                <a:gd name="T51" fmla="*/ 135 h 190"/>
                <a:gd name="T52" fmla="*/ 99 w 186"/>
                <a:gd name="T53" fmla="*/ 107 h 190"/>
                <a:gd name="T54" fmla="*/ 129 w 186"/>
                <a:gd name="T55" fmla="*/ 157 h 190"/>
                <a:gd name="T56" fmla="*/ 106 w 186"/>
                <a:gd name="T57" fmla="*/ 101 h 190"/>
                <a:gd name="T58" fmla="*/ 168 w 186"/>
                <a:gd name="T59" fmla="*/ 128 h 190"/>
                <a:gd name="T60" fmla="*/ 110 w 186"/>
                <a:gd name="T61" fmla="*/ 98 h 190"/>
                <a:gd name="T62" fmla="*/ 97 w 186"/>
                <a:gd name="T63" fmla="*/ 92 h 190"/>
                <a:gd name="T64" fmla="*/ 103 w 186"/>
                <a:gd name="T65" fmla="*/ 88 h 190"/>
                <a:gd name="T66" fmla="*/ 107 w 186"/>
                <a:gd name="T67" fmla="*/ 86 h 190"/>
                <a:gd name="T68" fmla="*/ 123 w 186"/>
                <a:gd name="T69" fmla="*/ 85 h 190"/>
                <a:gd name="T70" fmla="*/ 151 w 186"/>
                <a:gd name="T71" fmla="*/ 107 h 190"/>
                <a:gd name="T72" fmla="*/ 111 w 186"/>
                <a:gd name="T73" fmla="*/ 93 h 190"/>
                <a:gd name="T74" fmla="*/ 123 w 186"/>
                <a:gd name="T75" fmla="*/ 69 h 190"/>
                <a:gd name="T76" fmla="*/ 138 w 186"/>
                <a:gd name="T77" fmla="*/ 60 h 190"/>
                <a:gd name="T78" fmla="*/ 137 w 186"/>
                <a:gd name="T79" fmla="*/ 72 h 190"/>
                <a:gd name="T80" fmla="*/ 168 w 186"/>
                <a:gd name="T81" fmla="*/ 58 h 190"/>
                <a:gd name="T82" fmla="*/ 160 w 186"/>
                <a:gd name="T83" fmla="*/ 62 h 190"/>
                <a:gd name="T84" fmla="*/ 18 w 186"/>
                <a:gd name="T85" fmla="*/ 48 h 190"/>
                <a:gd name="T86" fmla="*/ 95 w 186"/>
                <a:gd name="T87" fmla="*/ 114 h 190"/>
                <a:gd name="T88" fmla="*/ 110 w 186"/>
                <a:gd name="T89" fmla="*/ 162 h 190"/>
                <a:gd name="T90" fmla="*/ 70 w 186"/>
                <a:gd name="T91" fmla="*/ 160 h 190"/>
                <a:gd name="T92" fmla="*/ 117 w 186"/>
                <a:gd name="T93" fmla="*/ 5 h 190"/>
                <a:gd name="T94" fmla="*/ 99 w 186"/>
                <a:gd name="T95" fmla="*/ 78 h 190"/>
                <a:gd name="T96" fmla="*/ 93 w 186"/>
                <a:gd name="T97" fmla="*/ 91 h 190"/>
                <a:gd name="T98" fmla="*/ 94 w 186"/>
                <a:gd name="T99" fmla="*/ 8 h 190"/>
                <a:gd name="T100" fmla="*/ 92 w 186"/>
                <a:gd name="T101" fmla="*/ 6 h 190"/>
                <a:gd name="T102" fmla="*/ 3 w 186"/>
                <a:gd name="T103" fmla="*/ 126 h 190"/>
                <a:gd name="T104" fmla="*/ 16 w 186"/>
                <a:gd name="T105" fmla="*/ 152 h 190"/>
                <a:gd name="T106" fmla="*/ 48 w 186"/>
                <a:gd name="T107" fmla="*/ 181 h 190"/>
                <a:gd name="T108" fmla="*/ 70 w 186"/>
                <a:gd name="T109" fmla="*/ 190 h 190"/>
                <a:gd name="T110" fmla="*/ 89 w 186"/>
                <a:gd name="T111" fmla="*/ 190 h 190"/>
                <a:gd name="T112" fmla="*/ 116 w 186"/>
                <a:gd name="T113" fmla="*/ 184 h 190"/>
                <a:gd name="T114" fmla="*/ 125 w 186"/>
                <a:gd name="T115" fmla="*/ 184 h 190"/>
                <a:gd name="T116" fmla="*/ 147 w 186"/>
                <a:gd name="T117" fmla="*/ 174 h 190"/>
                <a:gd name="T118" fmla="*/ 173 w 186"/>
                <a:gd name="T119" fmla="*/ 139 h 190"/>
                <a:gd name="T120" fmla="*/ 180 w 186"/>
                <a:gd name="T121" fmla="*/ 62 h 190"/>
                <a:gd name="T122" fmla="*/ 179 w 186"/>
                <a:gd name="T123" fmla="*/ 3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6" h="190">
                  <a:moveTo>
                    <a:pt x="112" y="184"/>
                  </a:moveTo>
                  <a:cubicBezTo>
                    <a:pt x="112" y="183"/>
                    <a:pt x="112" y="183"/>
                    <a:pt x="112" y="182"/>
                  </a:cubicBezTo>
                  <a:cubicBezTo>
                    <a:pt x="112" y="183"/>
                    <a:pt x="112" y="183"/>
                    <a:pt x="112" y="183"/>
                  </a:cubicBezTo>
                  <a:cubicBezTo>
                    <a:pt x="112" y="184"/>
                    <a:pt x="112" y="184"/>
                    <a:pt x="112" y="184"/>
                  </a:cubicBezTo>
                  <a:cubicBezTo>
                    <a:pt x="112" y="184"/>
                    <a:pt x="112" y="184"/>
                    <a:pt x="112" y="184"/>
                  </a:cubicBezTo>
                  <a:moveTo>
                    <a:pt x="124" y="178"/>
                  </a:moveTo>
                  <a:cubicBezTo>
                    <a:pt x="124" y="177"/>
                    <a:pt x="123" y="177"/>
                    <a:pt x="123" y="176"/>
                  </a:cubicBezTo>
                  <a:cubicBezTo>
                    <a:pt x="123" y="175"/>
                    <a:pt x="124" y="175"/>
                    <a:pt x="124" y="174"/>
                  </a:cubicBezTo>
                  <a:cubicBezTo>
                    <a:pt x="124" y="175"/>
                    <a:pt x="124" y="176"/>
                    <a:pt x="124" y="178"/>
                  </a:cubicBezTo>
                  <a:moveTo>
                    <a:pt x="91" y="167"/>
                  </a:moveTo>
                  <a:cubicBezTo>
                    <a:pt x="92" y="167"/>
                    <a:pt x="92" y="167"/>
                    <a:pt x="92" y="167"/>
                  </a:cubicBezTo>
                  <a:cubicBezTo>
                    <a:pt x="94" y="167"/>
                    <a:pt x="96" y="167"/>
                    <a:pt x="98" y="167"/>
                  </a:cubicBezTo>
                  <a:cubicBezTo>
                    <a:pt x="95" y="173"/>
                    <a:pt x="92" y="180"/>
                    <a:pt x="90" y="186"/>
                  </a:cubicBezTo>
                  <a:cubicBezTo>
                    <a:pt x="89" y="186"/>
                    <a:pt x="89" y="186"/>
                    <a:pt x="89" y="186"/>
                  </a:cubicBezTo>
                  <a:cubicBezTo>
                    <a:pt x="87" y="186"/>
                    <a:pt x="85" y="186"/>
                    <a:pt x="83" y="186"/>
                  </a:cubicBezTo>
                  <a:cubicBezTo>
                    <a:pt x="86" y="179"/>
                    <a:pt x="88" y="173"/>
                    <a:pt x="90" y="167"/>
                  </a:cubicBezTo>
                  <a:cubicBezTo>
                    <a:pt x="91" y="167"/>
                    <a:pt x="91" y="167"/>
                    <a:pt x="91" y="167"/>
                  </a:cubicBezTo>
                  <a:moveTo>
                    <a:pt x="79" y="185"/>
                  </a:moveTo>
                  <a:cubicBezTo>
                    <a:pt x="77" y="185"/>
                    <a:pt x="75" y="185"/>
                    <a:pt x="73" y="184"/>
                  </a:cubicBezTo>
                  <a:cubicBezTo>
                    <a:pt x="75" y="178"/>
                    <a:pt x="77" y="172"/>
                    <a:pt x="80" y="167"/>
                  </a:cubicBezTo>
                  <a:cubicBezTo>
                    <a:pt x="82" y="167"/>
                    <a:pt x="84" y="167"/>
                    <a:pt x="86" y="167"/>
                  </a:cubicBezTo>
                  <a:cubicBezTo>
                    <a:pt x="84" y="173"/>
                    <a:pt x="81" y="179"/>
                    <a:pt x="79" y="185"/>
                  </a:cubicBezTo>
                  <a:moveTo>
                    <a:pt x="94" y="186"/>
                  </a:moveTo>
                  <a:cubicBezTo>
                    <a:pt x="97" y="179"/>
                    <a:pt x="100" y="173"/>
                    <a:pt x="102" y="167"/>
                  </a:cubicBezTo>
                  <a:cubicBezTo>
                    <a:pt x="104" y="166"/>
                    <a:pt x="106" y="166"/>
                    <a:pt x="108" y="166"/>
                  </a:cubicBezTo>
                  <a:cubicBezTo>
                    <a:pt x="106" y="172"/>
                    <a:pt x="103" y="179"/>
                    <a:pt x="101" y="185"/>
                  </a:cubicBezTo>
                  <a:cubicBezTo>
                    <a:pt x="98" y="185"/>
                    <a:pt x="96" y="186"/>
                    <a:pt x="94" y="186"/>
                  </a:cubicBezTo>
                  <a:moveTo>
                    <a:pt x="69" y="184"/>
                  </a:moveTo>
                  <a:cubicBezTo>
                    <a:pt x="67" y="183"/>
                    <a:pt x="65" y="183"/>
                    <a:pt x="62" y="182"/>
                  </a:cubicBezTo>
                  <a:cubicBezTo>
                    <a:pt x="65" y="176"/>
                    <a:pt x="67" y="170"/>
                    <a:pt x="70" y="165"/>
                  </a:cubicBezTo>
                  <a:cubicBezTo>
                    <a:pt x="72" y="165"/>
                    <a:pt x="74" y="166"/>
                    <a:pt x="76" y="166"/>
                  </a:cubicBezTo>
                  <a:cubicBezTo>
                    <a:pt x="73" y="172"/>
                    <a:pt x="71" y="178"/>
                    <a:pt x="69" y="184"/>
                  </a:cubicBezTo>
                  <a:moveTo>
                    <a:pt x="105" y="185"/>
                  </a:moveTo>
                  <a:cubicBezTo>
                    <a:pt x="107" y="178"/>
                    <a:pt x="110" y="172"/>
                    <a:pt x="113" y="165"/>
                  </a:cubicBezTo>
                  <a:cubicBezTo>
                    <a:pt x="113" y="165"/>
                    <a:pt x="114" y="165"/>
                    <a:pt x="114" y="165"/>
                  </a:cubicBezTo>
                  <a:cubicBezTo>
                    <a:pt x="114" y="165"/>
                    <a:pt x="114" y="165"/>
                    <a:pt x="114" y="165"/>
                  </a:cubicBezTo>
                  <a:cubicBezTo>
                    <a:pt x="114" y="167"/>
                    <a:pt x="114" y="169"/>
                    <a:pt x="114" y="170"/>
                  </a:cubicBezTo>
                  <a:cubicBezTo>
                    <a:pt x="113" y="171"/>
                    <a:pt x="113" y="171"/>
                    <a:pt x="113" y="171"/>
                  </a:cubicBezTo>
                  <a:cubicBezTo>
                    <a:pt x="111" y="176"/>
                    <a:pt x="109" y="180"/>
                    <a:pt x="107" y="184"/>
                  </a:cubicBezTo>
                  <a:cubicBezTo>
                    <a:pt x="106" y="185"/>
                    <a:pt x="106" y="185"/>
                    <a:pt x="105" y="185"/>
                  </a:cubicBezTo>
                  <a:moveTo>
                    <a:pt x="59" y="181"/>
                  </a:moveTo>
                  <a:cubicBezTo>
                    <a:pt x="55" y="180"/>
                    <a:pt x="52" y="178"/>
                    <a:pt x="50" y="177"/>
                  </a:cubicBezTo>
                  <a:cubicBezTo>
                    <a:pt x="50" y="176"/>
                    <a:pt x="50" y="176"/>
                    <a:pt x="50" y="176"/>
                  </a:cubicBezTo>
                  <a:cubicBezTo>
                    <a:pt x="53" y="171"/>
                    <a:pt x="55" y="166"/>
                    <a:pt x="58" y="161"/>
                  </a:cubicBezTo>
                  <a:cubicBezTo>
                    <a:pt x="61" y="162"/>
                    <a:pt x="64" y="163"/>
                    <a:pt x="66" y="164"/>
                  </a:cubicBezTo>
                  <a:cubicBezTo>
                    <a:pt x="63" y="169"/>
                    <a:pt x="61" y="175"/>
                    <a:pt x="59" y="181"/>
                  </a:cubicBezTo>
                  <a:moveTo>
                    <a:pt x="120" y="173"/>
                  </a:moveTo>
                  <a:cubicBezTo>
                    <a:pt x="120" y="172"/>
                    <a:pt x="120" y="172"/>
                    <a:pt x="120" y="172"/>
                  </a:cubicBezTo>
                  <a:cubicBezTo>
                    <a:pt x="120" y="171"/>
                    <a:pt x="120" y="171"/>
                    <a:pt x="120" y="171"/>
                  </a:cubicBezTo>
                  <a:cubicBezTo>
                    <a:pt x="121" y="168"/>
                    <a:pt x="122" y="165"/>
                    <a:pt x="123" y="162"/>
                  </a:cubicBezTo>
                  <a:cubicBezTo>
                    <a:pt x="124" y="161"/>
                    <a:pt x="125" y="160"/>
                    <a:pt x="126" y="159"/>
                  </a:cubicBezTo>
                  <a:cubicBezTo>
                    <a:pt x="126" y="159"/>
                    <a:pt x="126" y="159"/>
                    <a:pt x="126" y="159"/>
                  </a:cubicBezTo>
                  <a:cubicBezTo>
                    <a:pt x="126" y="159"/>
                    <a:pt x="126" y="159"/>
                    <a:pt x="126" y="159"/>
                  </a:cubicBezTo>
                  <a:cubicBezTo>
                    <a:pt x="126" y="160"/>
                    <a:pt x="125" y="162"/>
                    <a:pt x="125" y="165"/>
                  </a:cubicBezTo>
                  <a:cubicBezTo>
                    <a:pt x="125" y="165"/>
                    <a:pt x="124" y="165"/>
                    <a:pt x="124" y="166"/>
                  </a:cubicBezTo>
                  <a:cubicBezTo>
                    <a:pt x="123" y="168"/>
                    <a:pt x="122" y="170"/>
                    <a:pt x="120" y="173"/>
                  </a:cubicBezTo>
                  <a:moveTo>
                    <a:pt x="128" y="179"/>
                  </a:moveTo>
                  <a:cubicBezTo>
                    <a:pt x="128" y="177"/>
                    <a:pt x="128" y="174"/>
                    <a:pt x="129" y="171"/>
                  </a:cubicBezTo>
                  <a:cubicBezTo>
                    <a:pt x="129" y="167"/>
                    <a:pt x="129" y="164"/>
                    <a:pt x="129" y="161"/>
                  </a:cubicBezTo>
                  <a:cubicBezTo>
                    <a:pt x="132" y="160"/>
                    <a:pt x="134" y="160"/>
                    <a:pt x="136" y="159"/>
                  </a:cubicBezTo>
                  <a:cubicBezTo>
                    <a:pt x="134" y="165"/>
                    <a:pt x="132" y="172"/>
                    <a:pt x="130" y="178"/>
                  </a:cubicBezTo>
                  <a:cubicBezTo>
                    <a:pt x="130" y="179"/>
                    <a:pt x="130" y="179"/>
                    <a:pt x="130" y="179"/>
                  </a:cubicBezTo>
                  <a:cubicBezTo>
                    <a:pt x="129" y="179"/>
                    <a:pt x="128" y="179"/>
                    <a:pt x="128" y="179"/>
                  </a:cubicBezTo>
                  <a:moveTo>
                    <a:pt x="46" y="175"/>
                  </a:moveTo>
                  <a:cubicBezTo>
                    <a:pt x="44" y="174"/>
                    <a:pt x="42" y="172"/>
                    <a:pt x="40" y="171"/>
                  </a:cubicBezTo>
                  <a:cubicBezTo>
                    <a:pt x="42" y="166"/>
                    <a:pt x="44" y="161"/>
                    <a:pt x="47" y="157"/>
                  </a:cubicBezTo>
                  <a:cubicBezTo>
                    <a:pt x="50" y="158"/>
                    <a:pt x="52" y="159"/>
                    <a:pt x="54" y="160"/>
                  </a:cubicBezTo>
                  <a:cubicBezTo>
                    <a:pt x="52" y="165"/>
                    <a:pt x="49" y="170"/>
                    <a:pt x="47" y="174"/>
                  </a:cubicBezTo>
                  <a:cubicBezTo>
                    <a:pt x="46" y="175"/>
                    <a:pt x="46" y="175"/>
                    <a:pt x="46" y="175"/>
                  </a:cubicBezTo>
                  <a:moveTo>
                    <a:pt x="134" y="177"/>
                  </a:moveTo>
                  <a:cubicBezTo>
                    <a:pt x="136" y="170"/>
                    <a:pt x="138" y="163"/>
                    <a:pt x="141" y="157"/>
                  </a:cubicBezTo>
                  <a:cubicBezTo>
                    <a:pt x="141" y="156"/>
                    <a:pt x="141" y="156"/>
                    <a:pt x="141" y="156"/>
                  </a:cubicBezTo>
                  <a:cubicBezTo>
                    <a:pt x="141" y="156"/>
                    <a:pt x="142" y="156"/>
                    <a:pt x="143" y="155"/>
                  </a:cubicBezTo>
                  <a:cubicBezTo>
                    <a:pt x="141" y="162"/>
                    <a:pt x="139" y="169"/>
                    <a:pt x="137" y="175"/>
                  </a:cubicBezTo>
                  <a:cubicBezTo>
                    <a:pt x="136" y="176"/>
                    <a:pt x="135" y="176"/>
                    <a:pt x="134" y="177"/>
                  </a:cubicBezTo>
                  <a:moveTo>
                    <a:pt x="36" y="169"/>
                  </a:moveTo>
                  <a:cubicBezTo>
                    <a:pt x="35" y="167"/>
                    <a:pt x="33" y="166"/>
                    <a:pt x="31" y="164"/>
                  </a:cubicBezTo>
                  <a:cubicBezTo>
                    <a:pt x="33" y="160"/>
                    <a:pt x="35" y="156"/>
                    <a:pt x="38" y="152"/>
                  </a:cubicBezTo>
                  <a:cubicBezTo>
                    <a:pt x="40" y="153"/>
                    <a:pt x="42" y="154"/>
                    <a:pt x="44" y="155"/>
                  </a:cubicBezTo>
                  <a:cubicBezTo>
                    <a:pt x="41" y="159"/>
                    <a:pt x="38" y="164"/>
                    <a:pt x="36" y="169"/>
                  </a:cubicBezTo>
                  <a:moveTo>
                    <a:pt x="142" y="173"/>
                  </a:moveTo>
                  <a:cubicBezTo>
                    <a:pt x="144" y="166"/>
                    <a:pt x="146" y="159"/>
                    <a:pt x="148" y="153"/>
                  </a:cubicBezTo>
                  <a:cubicBezTo>
                    <a:pt x="148" y="152"/>
                    <a:pt x="148" y="152"/>
                    <a:pt x="148" y="152"/>
                  </a:cubicBezTo>
                  <a:cubicBezTo>
                    <a:pt x="149" y="152"/>
                    <a:pt x="150" y="151"/>
                    <a:pt x="152" y="150"/>
                  </a:cubicBezTo>
                  <a:cubicBezTo>
                    <a:pt x="150" y="157"/>
                    <a:pt x="148" y="164"/>
                    <a:pt x="145" y="171"/>
                  </a:cubicBezTo>
                  <a:cubicBezTo>
                    <a:pt x="144" y="171"/>
                    <a:pt x="143" y="172"/>
                    <a:pt x="142" y="173"/>
                  </a:cubicBezTo>
                  <a:moveTo>
                    <a:pt x="118" y="165"/>
                  </a:moveTo>
                  <a:cubicBezTo>
                    <a:pt x="118" y="164"/>
                    <a:pt x="118" y="163"/>
                    <a:pt x="118" y="162"/>
                  </a:cubicBezTo>
                  <a:cubicBezTo>
                    <a:pt x="118" y="161"/>
                    <a:pt x="117" y="160"/>
                    <a:pt x="116" y="160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8" y="156"/>
                    <a:pt x="119" y="153"/>
                    <a:pt x="121" y="150"/>
                  </a:cubicBezTo>
                  <a:cubicBezTo>
                    <a:pt x="122" y="150"/>
                    <a:pt x="122" y="150"/>
                    <a:pt x="122" y="150"/>
                  </a:cubicBezTo>
                  <a:cubicBezTo>
                    <a:pt x="122" y="151"/>
                    <a:pt x="123" y="152"/>
                    <a:pt x="123" y="153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3" y="155"/>
                    <a:pt x="123" y="156"/>
                    <a:pt x="122" y="157"/>
                  </a:cubicBezTo>
                  <a:cubicBezTo>
                    <a:pt x="122" y="158"/>
                    <a:pt x="121" y="159"/>
                    <a:pt x="120" y="160"/>
                  </a:cubicBezTo>
                  <a:cubicBezTo>
                    <a:pt x="119" y="162"/>
                    <a:pt x="118" y="163"/>
                    <a:pt x="118" y="165"/>
                  </a:cubicBezTo>
                  <a:moveTo>
                    <a:pt x="28" y="161"/>
                  </a:moveTo>
                  <a:cubicBezTo>
                    <a:pt x="28" y="161"/>
                    <a:pt x="27" y="161"/>
                    <a:pt x="27" y="160"/>
                  </a:cubicBezTo>
                  <a:cubicBezTo>
                    <a:pt x="26" y="159"/>
                    <a:pt x="26" y="159"/>
                    <a:pt x="25" y="158"/>
                  </a:cubicBezTo>
                  <a:cubicBezTo>
                    <a:pt x="27" y="154"/>
                    <a:pt x="28" y="150"/>
                    <a:pt x="30" y="146"/>
                  </a:cubicBezTo>
                  <a:cubicBezTo>
                    <a:pt x="31" y="147"/>
                    <a:pt x="33" y="148"/>
                    <a:pt x="34" y="149"/>
                  </a:cubicBezTo>
                  <a:cubicBezTo>
                    <a:pt x="32" y="153"/>
                    <a:pt x="30" y="157"/>
                    <a:pt x="28" y="161"/>
                  </a:cubicBezTo>
                  <a:moveTo>
                    <a:pt x="151" y="167"/>
                  </a:moveTo>
                  <a:cubicBezTo>
                    <a:pt x="153" y="160"/>
                    <a:pt x="155" y="154"/>
                    <a:pt x="156" y="147"/>
                  </a:cubicBezTo>
                  <a:cubicBezTo>
                    <a:pt x="157" y="147"/>
                    <a:pt x="157" y="147"/>
                    <a:pt x="157" y="147"/>
                  </a:cubicBezTo>
                  <a:cubicBezTo>
                    <a:pt x="158" y="146"/>
                    <a:pt x="159" y="145"/>
                    <a:pt x="160" y="144"/>
                  </a:cubicBezTo>
                  <a:cubicBezTo>
                    <a:pt x="159" y="150"/>
                    <a:pt x="157" y="157"/>
                    <a:pt x="154" y="163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3" y="165"/>
                    <a:pt x="152" y="166"/>
                    <a:pt x="151" y="167"/>
                  </a:cubicBezTo>
                  <a:moveTo>
                    <a:pt x="114" y="155"/>
                  </a:moveTo>
                  <a:cubicBezTo>
                    <a:pt x="114" y="153"/>
                    <a:pt x="113" y="152"/>
                    <a:pt x="112" y="150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114" y="147"/>
                    <a:pt x="115" y="144"/>
                    <a:pt x="117" y="142"/>
                  </a:cubicBezTo>
                  <a:cubicBezTo>
                    <a:pt x="118" y="143"/>
                    <a:pt x="118" y="144"/>
                    <a:pt x="119" y="146"/>
                  </a:cubicBezTo>
                  <a:cubicBezTo>
                    <a:pt x="117" y="149"/>
                    <a:pt x="116" y="152"/>
                    <a:pt x="114" y="155"/>
                  </a:cubicBezTo>
                  <a:moveTo>
                    <a:pt x="22" y="154"/>
                  </a:moveTo>
                  <a:cubicBezTo>
                    <a:pt x="21" y="153"/>
                    <a:pt x="20" y="151"/>
                    <a:pt x="18" y="149"/>
                  </a:cubicBezTo>
                  <a:cubicBezTo>
                    <a:pt x="20" y="146"/>
                    <a:pt x="21" y="144"/>
                    <a:pt x="23" y="141"/>
                  </a:cubicBezTo>
                  <a:cubicBezTo>
                    <a:pt x="24" y="142"/>
                    <a:pt x="25" y="143"/>
                    <a:pt x="27" y="144"/>
                  </a:cubicBezTo>
                  <a:cubicBezTo>
                    <a:pt x="25" y="148"/>
                    <a:pt x="24" y="151"/>
                    <a:pt x="22" y="154"/>
                  </a:cubicBezTo>
                  <a:moveTo>
                    <a:pt x="16" y="145"/>
                  </a:moveTo>
                  <a:cubicBezTo>
                    <a:pt x="15" y="145"/>
                    <a:pt x="15" y="144"/>
                    <a:pt x="14" y="143"/>
                  </a:cubicBezTo>
                  <a:cubicBezTo>
                    <a:pt x="16" y="140"/>
                    <a:pt x="17" y="138"/>
                    <a:pt x="18" y="136"/>
                  </a:cubicBezTo>
                  <a:cubicBezTo>
                    <a:pt x="19" y="136"/>
                    <a:pt x="19" y="137"/>
                    <a:pt x="20" y="138"/>
                  </a:cubicBezTo>
                  <a:cubicBezTo>
                    <a:pt x="18" y="140"/>
                    <a:pt x="17" y="143"/>
                    <a:pt x="16" y="145"/>
                  </a:cubicBezTo>
                  <a:moveTo>
                    <a:pt x="161" y="157"/>
                  </a:moveTo>
                  <a:cubicBezTo>
                    <a:pt x="163" y="151"/>
                    <a:pt x="164" y="145"/>
                    <a:pt x="165" y="139"/>
                  </a:cubicBezTo>
                  <a:cubicBezTo>
                    <a:pt x="167" y="138"/>
                    <a:pt x="168" y="136"/>
                    <a:pt x="169" y="135"/>
                  </a:cubicBezTo>
                  <a:cubicBezTo>
                    <a:pt x="169" y="137"/>
                    <a:pt x="169" y="138"/>
                    <a:pt x="168" y="140"/>
                  </a:cubicBezTo>
                  <a:cubicBezTo>
                    <a:pt x="168" y="142"/>
                    <a:pt x="168" y="144"/>
                    <a:pt x="168" y="145"/>
                  </a:cubicBezTo>
                  <a:cubicBezTo>
                    <a:pt x="168" y="146"/>
                    <a:pt x="168" y="146"/>
                    <a:pt x="168" y="146"/>
                  </a:cubicBezTo>
                  <a:cubicBezTo>
                    <a:pt x="168" y="146"/>
                    <a:pt x="168" y="146"/>
                    <a:pt x="168" y="146"/>
                  </a:cubicBezTo>
                  <a:cubicBezTo>
                    <a:pt x="166" y="150"/>
                    <a:pt x="164" y="153"/>
                    <a:pt x="161" y="157"/>
                  </a:cubicBezTo>
                  <a:moveTo>
                    <a:pt x="111" y="145"/>
                  </a:moveTo>
                  <a:cubicBezTo>
                    <a:pt x="110" y="143"/>
                    <a:pt x="109" y="142"/>
                    <a:pt x="109" y="140"/>
                  </a:cubicBezTo>
                  <a:cubicBezTo>
                    <a:pt x="110" y="137"/>
                    <a:pt x="111" y="135"/>
                    <a:pt x="112" y="132"/>
                  </a:cubicBezTo>
                  <a:cubicBezTo>
                    <a:pt x="112" y="132"/>
                    <a:pt x="112" y="132"/>
                    <a:pt x="112" y="132"/>
                  </a:cubicBezTo>
                  <a:cubicBezTo>
                    <a:pt x="113" y="134"/>
                    <a:pt x="114" y="136"/>
                    <a:pt x="115" y="138"/>
                  </a:cubicBezTo>
                  <a:cubicBezTo>
                    <a:pt x="113" y="140"/>
                    <a:pt x="112" y="142"/>
                    <a:pt x="111" y="145"/>
                  </a:cubicBezTo>
                  <a:moveTo>
                    <a:pt x="12" y="139"/>
                  </a:moveTo>
                  <a:cubicBezTo>
                    <a:pt x="11" y="137"/>
                    <a:pt x="11" y="135"/>
                    <a:pt x="10" y="134"/>
                  </a:cubicBezTo>
                  <a:cubicBezTo>
                    <a:pt x="11" y="132"/>
                    <a:pt x="12" y="131"/>
                    <a:pt x="13" y="129"/>
                  </a:cubicBezTo>
                  <a:cubicBezTo>
                    <a:pt x="14" y="130"/>
                    <a:pt x="15" y="131"/>
                    <a:pt x="15" y="132"/>
                  </a:cubicBezTo>
                  <a:cubicBezTo>
                    <a:pt x="14" y="134"/>
                    <a:pt x="13" y="136"/>
                    <a:pt x="12" y="139"/>
                  </a:cubicBezTo>
                  <a:moveTo>
                    <a:pt x="107" y="134"/>
                  </a:moveTo>
                  <a:cubicBezTo>
                    <a:pt x="106" y="133"/>
                    <a:pt x="106" y="131"/>
                    <a:pt x="105" y="130"/>
                  </a:cubicBezTo>
                  <a:cubicBezTo>
                    <a:pt x="105" y="130"/>
                    <a:pt x="105" y="130"/>
                    <a:pt x="105" y="130"/>
                  </a:cubicBezTo>
                  <a:cubicBezTo>
                    <a:pt x="106" y="128"/>
                    <a:pt x="107" y="126"/>
                    <a:pt x="108" y="124"/>
                  </a:cubicBezTo>
                  <a:cubicBezTo>
                    <a:pt x="108" y="126"/>
                    <a:pt x="109" y="127"/>
                    <a:pt x="110" y="128"/>
                  </a:cubicBezTo>
                  <a:cubicBezTo>
                    <a:pt x="109" y="130"/>
                    <a:pt x="108" y="132"/>
                    <a:pt x="107" y="134"/>
                  </a:cubicBezTo>
                  <a:moveTo>
                    <a:pt x="8" y="129"/>
                  </a:moveTo>
                  <a:cubicBezTo>
                    <a:pt x="8" y="127"/>
                    <a:pt x="7" y="125"/>
                    <a:pt x="7" y="123"/>
                  </a:cubicBezTo>
                  <a:cubicBezTo>
                    <a:pt x="7" y="122"/>
                    <a:pt x="8" y="121"/>
                    <a:pt x="8" y="120"/>
                  </a:cubicBezTo>
                  <a:cubicBezTo>
                    <a:pt x="9" y="122"/>
                    <a:pt x="10" y="123"/>
                    <a:pt x="11" y="125"/>
                  </a:cubicBezTo>
                  <a:cubicBezTo>
                    <a:pt x="11" y="125"/>
                    <a:pt x="11" y="125"/>
                    <a:pt x="11" y="125"/>
                  </a:cubicBezTo>
                  <a:cubicBezTo>
                    <a:pt x="10" y="126"/>
                    <a:pt x="9" y="128"/>
                    <a:pt x="8" y="129"/>
                  </a:cubicBezTo>
                  <a:moveTo>
                    <a:pt x="170" y="124"/>
                  </a:moveTo>
                  <a:cubicBezTo>
                    <a:pt x="169" y="124"/>
                    <a:pt x="169" y="124"/>
                    <a:pt x="168" y="123"/>
                  </a:cubicBezTo>
                  <a:cubicBezTo>
                    <a:pt x="169" y="121"/>
                    <a:pt x="170" y="120"/>
                    <a:pt x="171" y="118"/>
                  </a:cubicBezTo>
                  <a:cubicBezTo>
                    <a:pt x="172" y="119"/>
                    <a:pt x="173" y="119"/>
                    <a:pt x="174" y="119"/>
                  </a:cubicBezTo>
                  <a:cubicBezTo>
                    <a:pt x="174" y="120"/>
                    <a:pt x="174" y="120"/>
                    <a:pt x="174" y="120"/>
                  </a:cubicBezTo>
                  <a:cubicBezTo>
                    <a:pt x="174" y="120"/>
                    <a:pt x="174" y="120"/>
                    <a:pt x="174" y="120"/>
                  </a:cubicBezTo>
                  <a:cubicBezTo>
                    <a:pt x="172" y="122"/>
                    <a:pt x="171" y="123"/>
                    <a:pt x="170" y="124"/>
                  </a:cubicBezTo>
                  <a:moveTo>
                    <a:pt x="103" y="125"/>
                  </a:moveTo>
                  <a:cubicBezTo>
                    <a:pt x="103" y="123"/>
                    <a:pt x="103" y="122"/>
                    <a:pt x="102" y="121"/>
                  </a:cubicBezTo>
                  <a:cubicBezTo>
                    <a:pt x="103" y="121"/>
                    <a:pt x="103" y="121"/>
                    <a:pt x="103" y="121"/>
                  </a:cubicBezTo>
                  <a:cubicBezTo>
                    <a:pt x="103" y="120"/>
                    <a:pt x="104" y="119"/>
                    <a:pt x="104" y="118"/>
                  </a:cubicBezTo>
                  <a:cubicBezTo>
                    <a:pt x="105" y="119"/>
                    <a:pt x="105" y="119"/>
                    <a:pt x="106" y="120"/>
                  </a:cubicBezTo>
                  <a:cubicBezTo>
                    <a:pt x="105" y="122"/>
                    <a:pt x="104" y="123"/>
                    <a:pt x="103" y="125"/>
                  </a:cubicBezTo>
                  <a:moveTo>
                    <a:pt x="164" y="122"/>
                  </a:moveTo>
                  <a:cubicBezTo>
                    <a:pt x="163" y="121"/>
                    <a:pt x="161" y="121"/>
                    <a:pt x="159" y="120"/>
                  </a:cubicBezTo>
                  <a:cubicBezTo>
                    <a:pt x="160" y="118"/>
                    <a:pt x="161" y="117"/>
                    <a:pt x="162" y="115"/>
                  </a:cubicBezTo>
                  <a:cubicBezTo>
                    <a:pt x="162" y="115"/>
                    <a:pt x="162" y="115"/>
                    <a:pt x="162" y="115"/>
                  </a:cubicBezTo>
                  <a:cubicBezTo>
                    <a:pt x="164" y="116"/>
                    <a:pt x="166" y="116"/>
                    <a:pt x="167" y="117"/>
                  </a:cubicBezTo>
                  <a:cubicBezTo>
                    <a:pt x="166" y="118"/>
                    <a:pt x="165" y="120"/>
                    <a:pt x="164" y="122"/>
                  </a:cubicBezTo>
                  <a:moveTo>
                    <a:pt x="101" y="116"/>
                  </a:moveTo>
                  <a:cubicBezTo>
                    <a:pt x="100" y="115"/>
                    <a:pt x="100" y="115"/>
                    <a:pt x="100" y="114"/>
                  </a:cubicBezTo>
                  <a:cubicBezTo>
                    <a:pt x="100" y="113"/>
                    <a:pt x="101" y="112"/>
                    <a:pt x="101" y="11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01" y="114"/>
                    <a:pt x="101" y="115"/>
                    <a:pt x="101" y="116"/>
                  </a:cubicBezTo>
                  <a:moveTo>
                    <a:pt x="156" y="118"/>
                  </a:moveTo>
                  <a:cubicBezTo>
                    <a:pt x="154" y="117"/>
                    <a:pt x="151" y="116"/>
                    <a:pt x="149" y="115"/>
                  </a:cubicBezTo>
                  <a:cubicBezTo>
                    <a:pt x="150" y="114"/>
                    <a:pt x="150" y="113"/>
                    <a:pt x="151" y="111"/>
                  </a:cubicBezTo>
                  <a:cubicBezTo>
                    <a:pt x="154" y="112"/>
                    <a:pt x="156" y="113"/>
                    <a:pt x="158" y="114"/>
                  </a:cubicBezTo>
                  <a:cubicBezTo>
                    <a:pt x="157" y="115"/>
                    <a:pt x="156" y="117"/>
                    <a:pt x="156" y="118"/>
                  </a:cubicBezTo>
                  <a:moveTo>
                    <a:pt x="6" y="117"/>
                  </a:moveTo>
                  <a:cubicBezTo>
                    <a:pt x="5" y="115"/>
                    <a:pt x="5" y="112"/>
                    <a:pt x="5" y="110"/>
                  </a:cubicBezTo>
                  <a:cubicBezTo>
                    <a:pt x="5" y="112"/>
                    <a:pt x="6" y="114"/>
                    <a:pt x="6" y="115"/>
                  </a:cubicBezTo>
                  <a:cubicBezTo>
                    <a:pt x="6" y="116"/>
                    <a:pt x="6" y="117"/>
                    <a:pt x="6" y="117"/>
                  </a:cubicBezTo>
                  <a:moveTo>
                    <a:pt x="145" y="114"/>
                  </a:moveTo>
                  <a:cubicBezTo>
                    <a:pt x="144" y="113"/>
                    <a:pt x="144" y="113"/>
                    <a:pt x="143" y="113"/>
                  </a:cubicBezTo>
                  <a:cubicBezTo>
                    <a:pt x="143" y="112"/>
                    <a:pt x="144" y="110"/>
                    <a:pt x="144" y="109"/>
                  </a:cubicBezTo>
                  <a:cubicBezTo>
                    <a:pt x="145" y="109"/>
                    <a:pt x="146" y="110"/>
                    <a:pt x="147" y="110"/>
                  </a:cubicBezTo>
                  <a:cubicBezTo>
                    <a:pt x="147" y="111"/>
                    <a:pt x="146" y="113"/>
                    <a:pt x="145" y="114"/>
                  </a:cubicBezTo>
                  <a:moveTo>
                    <a:pt x="139" y="111"/>
                  </a:moveTo>
                  <a:cubicBezTo>
                    <a:pt x="137" y="110"/>
                    <a:pt x="135" y="110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8"/>
                    <a:pt x="134" y="107"/>
                    <a:pt x="134" y="106"/>
                  </a:cubicBezTo>
                  <a:cubicBezTo>
                    <a:pt x="136" y="106"/>
                    <a:pt x="139" y="107"/>
                    <a:pt x="141" y="108"/>
                  </a:cubicBezTo>
                  <a:cubicBezTo>
                    <a:pt x="140" y="109"/>
                    <a:pt x="140" y="110"/>
                    <a:pt x="139" y="111"/>
                  </a:cubicBezTo>
                  <a:moveTo>
                    <a:pt x="177" y="135"/>
                  </a:moveTo>
                  <a:cubicBezTo>
                    <a:pt x="177" y="130"/>
                    <a:pt x="178" y="125"/>
                    <a:pt x="178" y="119"/>
                  </a:cubicBezTo>
                  <a:cubicBezTo>
                    <a:pt x="179" y="119"/>
                    <a:pt x="179" y="119"/>
                    <a:pt x="179" y="119"/>
                  </a:cubicBezTo>
                  <a:cubicBezTo>
                    <a:pt x="180" y="114"/>
                    <a:pt x="181" y="109"/>
                    <a:pt x="182" y="103"/>
                  </a:cubicBezTo>
                  <a:cubicBezTo>
                    <a:pt x="182" y="114"/>
                    <a:pt x="181" y="125"/>
                    <a:pt x="177" y="135"/>
                  </a:cubicBezTo>
                  <a:moveTo>
                    <a:pt x="129" y="107"/>
                  </a:moveTo>
                  <a:cubicBezTo>
                    <a:pt x="128" y="106"/>
                    <a:pt x="126" y="106"/>
                    <a:pt x="125" y="105"/>
                  </a:cubicBezTo>
                  <a:cubicBezTo>
                    <a:pt x="126" y="104"/>
                    <a:pt x="126" y="104"/>
                    <a:pt x="126" y="103"/>
                  </a:cubicBezTo>
                  <a:cubicBezTo>
                    <a:pt x="128" y="103"/>
                    <a:pt x="129" y="104"/>
                    <a:pt x="131" y="104"/>
                  </a:cubicBezTo>
                  <a:cubicBezTo>
                    <a:pt x="130" y="105"/>
                    <a:pt x="130" y="106"/>
                    <a:pt x="129" y="107"/>
                  </a:cubicBezTo>
                  <a:moveTo>
                    <a:pt x="98" y="109"/>
                  </a:moveTo>
                  <a:cubicBezTo>
                    <a:pt x="97" y="106"/>
                    <a:pt x="97" y="104"/>
                    <a:pt x="96" y="102"/>
                  </a:cubicBezTo>
                  <a:cubicBezTo>
                    <a:pt x="97" y="104"/>
                    <a:pt x="98" y="106"/>
                    <a:pt x="99" y="107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98" y="108"/>
                    <a:pt x="98" y="108"/>
                    <a:pt x="98" y="109"/>
                  </a:cubicBezTo>
                  <a:moveTo>
                    <a:pt x="121" y="104"/>
                  </a:moveTo>
                  <a:cubicBezTo>
                    <a:pt x="120" y="103"/>
                    <a:pt x="118" y="102"/>
                    <a:pt x="117" y="102"/>
                  </a:cubicBezTo>
                  <a:cubicBezTo>
                    <a:pt x="117" y="101"/>
                    <a:pt x="117" y="100"/>
                    <a:pt x="117" y="100"/>
                  </a:cubicBezTo>
                  <a:cubicBezTo>
                    <a:pt x="119" y="100"/>
                    <a:pt x="121" y="101"/>
                    <a:pt x="123" y="102"/>
                  </a:cubicBezTo>
                  <a:cubicBezTo>
                    <a:pt x="122" y="102"/>
                    <a:pt x="122" y="103"/>
                    <a:pt x="121" y="104"/>
                  </a:cubicBezTo>
                  <a:moveTo>
                    <a:pt x="129" y="157"/>
                  </a:moveTo>
                  <a:cubicBezTo>
                    <a:pt x="129" y="156"/>
                    <a:pt x="129" y="156"/>
                    <a:pt x="129" y="156"/>
                  </a:cubicBezTo>
                  <a:cubicBezTo>
                    <a:pt x="128" y="154"/>
                    <a:pt x="126" y="150"/>
                    <a:pt x="124" y="146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18" y="135"/>
                    <a:pt x="111" y="123"/>
                    <a:pt x="105" y="112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3" y="106"/>
                    <a:pt x="100" y="102"/>
                    <a:pt x="98" y="98"/>
                  </a:cubicBezTo>
                  <a:cubicBezTo>
                    <a:pt x="101" y="99"/>
                    <a:pt x="103" y="100"/>
                    <a:pt x="106" y="101"/>
                  </a:cubicBezTo>
                  <a:cubicBezTo>
                    <a:pt x="115" y="105"/>
                    <a:pt x="127" y="110"/>
                    <a:pt x="138" y="115"/>
                  </a:cubicBezTo>
                  <a:cubicBezTo>
                    <a:pt x="138" y="115"/>
                    <a:pt x="139" y="116"/>
                    <a:pt x="139" y="116"/>
                  </a:cubicBezTo>
                  <a:cubicBezTo>
                    <a:pt x="139" y="116"/>
                    <a:pt x="140" y="116"/>
                    <a:pt x="140" y="11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49" y="120"/>
                    <a:pt x="158" y="123"/>
                    <a:pt x="164" y="126"/>
                  </a:cubicBezTo>
                  <a:cubicBezTo>
                    <a:pt x="164" y="126"/>
                    <a:pt x="164" y="126"/>
                    <a:pt x="165" y="127"/>
                  </a:cubicBezTo>
                  <a:cubicBezTo>
                    <a:pt x="165" y="127"/>
                    <a:pt x="165" y="127"/>
                    <a:pt x="165" y="127"/>
                  </a:cubicBezTo>
                  <a:cubicBezTo>
                    <a:pt x="166" y="127"/>
                    <a:pt x="167" y="127"/>
                    <a:pt x="168" y="128"/>
                  </a:cubicBezTo>
                  <a:cubicBezTo>
                    <a:pt x="168" y="128"/>
                    <a:pt x="168" y="128"/>
                    <a:pt x="168" y="128"/>
                  </a:cubicBezTo>
                  <a:cubicBezTo>
                    <a:pt x="168" y="129"/>
                    <a:pt x="168" y="130"/>
                    <a:pt x="168" y="130"/>
                  </a:cubicBezTo>
                  <a:cubicBezTo>
                    <a:pt x="167" y="132"/>
                    <a:pt x="165" y="134"/>
                    <a:pt x="163" y="136"/>
                  </a:cubicBezTo>
                  <a:cubicBezTo>
                    <a:pt x="162" y="137"/>
                    <a:pt x="162" y="137"/>
                    <a:pt x="162" y="137"/>
                  </a:cubicBezTo>
                  <a:cubicBezTo>
                    <a:pt x="155" y="144"/>
                    <a:pt x="144" y="152"/>
                    <a:pt x="129" y="157"/>
                  </a:cubicBezTo>
                  <a:moveTo>
                    <a:pt x="113" y="100"/>
                  </a:moveTo>
                  <a:cubicBezTo>
                    <a:pt x="112" y="100"/>
                    <a:pt x="111" y="99"/>
                    <a:pt x="110" y="99"/>
                  </a:cubicBezTo>
                  <a:cubicBezTo>
                    <a:pt x="110" y="98"/>
                    <a:pt x="110" y="98"/>
                    <a:pt x="110" y="98"/>
                  </a:cubicBezTo>
                  <a:cubicBezTo>
                    <a:pt x="110" y="98"/>
                    <a:pt x="110" y="98"/>
                    <a:pt x="110" y="97"/>
                  </a:cubicBezTo>
                  <a:cubicBezTo>
                    <a:pt x="111" y="97"/>
                    <a:pt x="111" y="97"/>
                    <a:pt x="111" y="97"/>
                  </a:cubicBezTo>
                  <a:cubicBezTo>
                    <a:pt x="112" y="98"/>
                    <a:pt x="113" y="98"/>
                    <a:pt x="114" y="98"/>
                  </a:cubicBezTo>
                  <a:cubicBezTo>
                    <a:pt x="113" y="99"/>
                    <a:pt x="113" y="100"/>
                    <a:pt x="113" y="100"/>
                  </a:cubicBezTo>
                  <a:moveTo>
                    <a:pt x="106" y="97"/>
                  </a:moveTo>
                  <a:cubicBezTo>
                    <a:pt x="103" y="96"/>
                    <a:pt x="100" y="94"/>
                    <a:pt x="97" y="93"/>
                  </a:cubicBezTo>
                  <a:cubicBezTo>
                    <a:pt x="97" y="92"/>
                    <a:pt x="97" y="92"/>
                    <a:pt x="97" y="92"/>
                  </a:cubicBezTo>
                  <a:cubicBezTo>
                    <a:pt x="97" y="92"/>
                    <a:pt x="97" y="92"/>
                    <a:pt x="97" y="92"/>
                  </a:cubicBezTo>
                  <a:cubicBezTo>
                    <a:pt x="98" y="92"/>
                    <a:pt x="98" y="92"/>
                    <a:pt x="98" y="92"/>
                  </a:cubicBezTo>
                  <a:cubicBezTo>
                    <a:pt x="99" y="93"/>
                    <a:pt x="102" y="94"/>
                    <a:pt x="107" y="96"/>
                  </a:cubicBezTo>
                  <a:cubicBezTo>
                    <a:pt x="106" y="96"/>
                    <a:pt x="106" y="97"/>
                    <a:pt x="106" y="97"/>
                  </a:cubicBezTo>
                  <a:moveTo>
                    <a:pt x="98" y="89"/>
                  </a:moveTo>
                  <a:cubicBezTo>
                    <a:pt x="98" y="87"/>
                    <a:pt x="98" y="85"/>
                    <a:pt x="98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100" y="82"/>
                    <a:pt x="102" y="81"/>
                    <a:pt x="106" y="79"/>
                  </a:cubicBezTo>
                  <a:cubicBezTo>
                    <a:pt x="104" y="82"/>
                    <a:pt x="103" y="85"/>
                    <a:pt x="103" y="88"/>
                  </a:cubicBezTo>
                  <a:cubicBezTo>
                    <a:pt x="101" y="88"/>
                    <a:pt x="99" y="89"/>
                    <a:pt x="99" y="89"/>
                  </a:cubicBezTo>
                  <a:cubicBezTo>
                    <a:pt x="99" y="89"/>
                    <a:pt x="99" y="89"/>
                    <a:pt x="99" y="89"/>
                  </a:cubicBezTo>
                  <a:cubicBezTo>
                    <a:pt x="99" y="89"/>
                    <a:pt x="99" y="89"/>
                    <a:pt x="99" y="89"/>
                  </a:cubicBezTo>
                  <a:cubicBezTo>
                    <a:pt x="99" y="89"/>
                    <a:pt x="99" y="89"/>
                    <a:pt x="99" y="89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8" y="89"/>
                    <a:pt x="98" y="89"/>
                    <a:pt x="98" y="89"/>
                  </a:cubicBezTo>
                  <a:moveTo>
                    <a:pt x="107" y="86"/>
                  </a:moveTo>
                  <a:cubicBezTo>
                    <a:pt x="108" y="83"/>
                    <a:pt x="109" y="80"/>
                    <a:pt x="111" y="76"/>
                  </a:cubicBezTo>
                  <a:cubicBezTo>
                    <a:pt x="111" y="75"/>
                    <a:pt x="111" y="75"/>
                    <a:pt x="111" y="75"/>
                  </a:cubicBezTo>
                  <a:cubicBezTo>
                    <a:pt x="113" y="74"/>
                    <a:pt x="116" y="73"/>
                    <a:pt x="118" y="71"/>
                  </a:cubicBezTo>
                  <a:cubicBezTo>
                    <a:pt x="117" y="75"/>
                    <a:pt x="115" y="79"/>
                    <a:pt x="114" y="83"/>
                  </a:cubicBezTo>
                  <a:cubicBezTo>
                    <a:pt x="113" y="84"/>
                    <a:pt x="112" y="84"/>
                    <a:pt x="111" y="84"/>
                  </a:cubicBezTo>
                  <a:cubicBezTo>
                    <a:pt x="110" y="85"/>
                    <a:pt x="110" y="85"/>
                    <a:pt x="110" y="85"/>
                  </a:cubicBezTo>
                  <a:cubicBezTo>
                    <a:pt x="109" y="86"/>
                    <a:pt x="108" y="86"/>
                    <a:pt x="107" y="86"/>
                  </a:cubicBezTo>
                  <a:moveTo>
                    <a:pt x="123" y="85"/>
                  </a:moveTo>
                  <a:cubicBezTo>
                    <a:pt x="124" y="85"/>
                    <a:pt x="124" y="85"/>
                    <a:pt x="124" y="84"/>
                  </a:cubicBezTo>
                  <a:cubicBezTo>
                    <a:pt x="129" y="83"/>
                    <a:pt x="134" y="81"/>
                    <a:pt x="140" y="79"/>
                  </a:cubicBezTo>
                  <a:cubicBezTo>
                    <a:pt x="153" y="73"/>
                    <a:pt x="167" y="68"/>
                    <a:pt x="178" y="66"/>
                  </a:cubicBezTo>
                  <a:cubicBezTo>
                    <a:pt x="179" y="72"/>
                    <a:pt x="180" y="79"/>
                    <a:pt x="180" y="86"/>
                  </a:cubicBezTo>
                  <a:cubicBezTo>
                    <a:pt x="180" y="96"/>
                    <a:pt x="178" y="106"/>
                    <a:pt x="176" y="115"/>
                  </a:cubicBezTo>
                  <a:cubicBezTo>
                    <a:pt x="175" y="115"/>
                    <a:pt x="175" y="115"/>
                    <a:pt x="175" y="115"/>
                  </a:cubicBezTo>
                  <a:cubicBezTo>
                    <a:pt x="169" y="113"/>
                    <a:pt x="161" y="110"/>
                    <a:pt x="151" y="107"/>
                  </a:cubicBezTo>
                  <a:cubicBezTo>
                    <a:pt x="151" y="107"/>
                    <a:pt x="151" y="107"/>
                    <a:pt x="151" y="107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45" y="105"/>
                    <a:pt x="139" y="103"/>
                    <a:pt x="134" y="101"/>
                  </a:cubicBezTo>
                  <a:cubicBezTo>
                    <a:pt x="128" y="99"/>
                    <a:pt x="123" y="97"/>
                    <a:pt x="118" y="96"/>
                  </a:cubicBezTo>
                  <a:cubicBezTo>
                    <a:pt x="118" y="95"/>
                    <a:pt x="117" y="95"/>
                    <a:pt x="117" y="95"/>
                  </a:cubicBezTo>
                  <a:cubicBezTo>
                    <a:pt x="116" y="95"/>
                    <a:pt x="116" y="95"/>
                    <a:pt x="116" y="95"/>
                  </a:cubicBezTo>
                  <a:cubicBezTo>
                    <a:pt x="116" y="95"/>
                    <a:pt x="116" y="95"/>
                    <a:pt x="115" y="95"/>
                  </a:cubicBezTo>
                  <a:cubicBezTo>
                    <a:pt x="114" y="94"/>
                    <a:pt x="113" y="94"/>
                    <a:pt x="112" y="94"/>
                  </a:cubicBezTo>
                  <a:cubicBezTo>
                    <a:pt x="111" y="93"/>
                    <a:pt x="111" y="93"/>
                    <a:pt x="111" y="93"/>
                  </a:cubicBezTo>
                  <a:cubicBezTo>
                    <a:pt x="111" y="93"/>
                    <a:pt x="111" y="93"/>
                    <a:pt x="111" y="93"/>
                  </a:cubicBezTo>
                  <a:cubicBezTo>
                    <a:pt x="111" y="92"/>
                    <a:pt x="110" y="92"/>
                    <a:pt x="110" y="92"/>
                  </a:cubicBezTo>
                  <a:cubicBezTo>
                    <a:pt x="109" y="92"/>
                    <a:pt x="109" y="92"/>
                    <a:pt x="109" y="92"/>
                  </a:cubicBezTo>
                  <a:cubicBezTo>
                    <a:pt x="108" y="92"/>
                    <a:pt x="106" y="92"/>
                    <a:pt x="105" y="91"/>
                  </a:cubicBezTo>
                  <a:cubicBezTo>
                    <a:pt x="110" y="90"/>
                    <a:pt x="116" y="88"/>
                    <a:pt x="123" y="85"/>
                  </a:cubicBezTo>
                  <a:cubicBezTo>
                    <a:pt x="123" y="85"/>
                    <a:pt x="123" y="85"/>
                    <a:pt x="123" y="85"/>
                  </a:cubicBezTo>
                  <a:moveTo>
                    <a:pt x="119" y="81"/>
                  </a:moveTo>
                  <a:cubicBezTo>
                    <a:pt x="120" y="77"/>
                    <a:pt x="122" y="73"/>
                    <a:pt x="123" y="69"/>
                  </a:cubicBezTo>
                  <a:cubicBezTo>
                    <a:pt x="123" y="68"/>
                    <a:pt x="123" y="68"/>
                    <a:pt x="123" y="68"/>
                  </a:cubicBezTo>
                  <a:cubicBezTo>
                    <a:pt x="125" y="67"/>
                    <a:pt x="126" y="66"/>
                    <a:pt x="128" y="65"/>
                  </a:cubicBezTo>
                  <a:cubicBezTo>
                    <a:pt x="126" y="70"/>
                    <a:pt x="124" y="75"/>
                    <a:pt x="122" y="79"/>
                  </a:cubicBezTo>
                  <a:cubicBezTo>
                    <a:pt x="121" y="80"/>
                    <a:pt x="120" y="80"/>
                    <a:pt x="119" y="81"/>
                  </a:cubicBezTo>
                  <a:moveTo>
                    <a:pt x="127" y="77"/>
                  </a:moveTo>
                  <a:cubicBezTo>
                    <a:pt x="129" y="73"/>
                    <a:pt x="131" y="69"/>
                    <a:pt x="133" y="65"/>
                  </a:cubicBezTo>
                  <a:cubicBezTo>
                    <a:pt x="133" y="64"/>
                    <a:pt x="133" y="63"/>
                    <a:pt x="132" y="63"/>
                  </a:cubicBezTo>
                  <a:cubicBezTo>
                    <a:pt x="134" y="62"/>
                    <a:pt x="136" y="61"/>
                    <a:pt x="138" y="60"/>
                  </a:cubicBezTo>
                  <a:cubicBezTo>
                    <a:pt x="136" y="65"/>
                    <a:pt x="134" y="70"/>
                    <a:pt x="132" y="75"/>
                  </a:cubicBezTo>
                  <a:cubicBezTo>
                    <a:pt x="130" y="76"/>
                    <a:pt x="129" y="76"/>
                    <a:pt x="127" y="77"/>
                  </a:cubicBezTo>
                  <a:moveTo>
                    <a:pt x="137" y="72"/>
                  </a:moveTo>
                  <a:cubicBezTo>
                    <a:pt x="139" y="67"/>
                    <a:pt x="141" y="62"/>
                    <a:pt x="143" y="57"/>
                  </a:cubicBezTo>
                  <a:cubicBezTo>
                    <a:pt x="143" y="57"/>
                    <a:pt x="143" y="57"/>
                    <a:pt x="143" y="57"/>
                  </a:cubicBezTo>
                  <a:cubicBezTo>
                    <a:pt x="146" y="55"/>
                    <a:pt x="148" y="54"/>
                    <a:pt x="150" y="53"/>
                  </a:cubicBezTo>
                  <a:cubicBezTo>
                    <a:pt x="149" y="58"/>
                    <a:pt x="147" y="63"/>
                    <a:pt x="146" y="68"/>
                  </a:cubicBezTo>
                  <a:cubicBezTo>
                    <a:pt x="143" y="70"/>
                    <a:pt x="140" y="71"/>
                    <a:pt x="137" y="72"/>
                  </a:cubicBezTo>
                  <a:moveTo>
                    <a:pt x="151" y="66"/>
                  </a:moveTo>
                  <a:cubicBezTo>
                    <a:pt x="152" y="61"/>
                    <a:pt x="154" y="55"/>
                    <a:pt x="155" y="50"/>
                  </a:cubicBezTo>
                  <a:cubicBezTo>
                    <a:pt x="157" y="49"/>
                    <a:pt x="159" y="48"/>
                    <a:pt x="161" y="47"/>
                  </a:cubicBezTo>
                  <a:cubicBezTo>
                    <a:pt x="159" y="52"/>
                    <a:pt x="157" y="57"/>
                    <a:pt x="155" y="63"/>
                  </a:cubicBezTo>
                  <a:cubicBezTo>
                    <a:pt x="155" y="63"/>
                    <a:pt x="155" y="63"/>
                    <a:pt x="155" y="63"/>
                  </a:cubicBezTo>
                  <a:cubicBezTo>
                    <a:pt x="155" y="64"/>
                    <a:pt x="155" y="64"/>
                    <a:pt x="155" y="64"/>
                  </a:cubicBezTo>
                  <a:cubicBezTo>
                    <a:pt x="154" y="65"/>
                    <a:pt x="152" y="65"/>
                    <a:pt x="151" y="66"/>
                  </a:cubicBezTo>
                  <a:moveTo>
                    <a:pt x="168" y="58"/>
                  </a:moveTo>
                  <a:cubicBezTo>
                    <a:pt x="170" y="53"/>
                    <a:pt x="172" y="48"/>
                    <a:pt x="174" y="43"/>
                  </a:cubicBezTo>
                  <a:cubicBezTo>
                    <a:pt x="172" y="47"/>
                    <a:pt x="171" y="52"/>
                    <a:pt x="171" y="57"/>
                  </a:cubicBezTo>
                  <a:cubicBezTo>
                    <a:pt x="170" y="57"/>
                    <a:pt x="169" y="57"/>
                    <a:pt x="168" y="58"/>
                  </a:cubicBezTo>
                  <a:moveTo>
                    <a:pt x="160" y="62"/>
                  </a:moveTo>
                  <a:cubicBezTo>
                    <a:pt x="162" y="56"/>
                    <a:pt x="164" y="50"/>
                    <a:pt x="166" y="44"/>
                  </a:cubicBezTo>
                  <a:cubicBezTo>
                    <a:pt x="167" y="44"/>
                    <a:pt x="168" y="43"/>
                    <a:pt x="169" y="43"/>
                  </a:cubicBezTo>
                  <a:cubicBezTo>
                    <a:pt x="168" y="49"/>
                    <a:pt x="166" y="54"/>
                    <a:pt x="163" y="60"/>
                  </a:cubicBezTo>
                  <a:cubicBezTo>
                    <a:pt x="162" y="61"/>
                    <a:pt x="161" y="61"/>
                    <a:pt x="160" y="62"/>
                  </a:cubicBezTo>
                  <a:moveTo>
                    <a:pt x="46" y="152"/>
                  </a:moveTo>
                  <a:cubicBezTo>
                    <a:pt x="41" y="149"/>
                    <a:pt x="35" y="145"/>
                    <a:pt x="29" y="141"/>
                  </a:cubicBezTo>
                  <a:cubicBezTo>
                    <a:pt x="21" y="135"/>
                    <a:pt x="15" y="126"/>
                    <a:pt x="11" y="116"/>
                  </a:cubicBezTo>
                  <a:cubicBezTo>
                    <a:pt x="11" y="115"/>
                    <a:pt x="11" y="114"/>
                    <a:pt x="10" y="114"/>
                  </a:cubicBezTo>
                  <a:cubicBezTo>
                    <a:pt x="7" y="106"/>
                    <a:pt x="6" y="98"/>
                    <a:pt x="6" y="90"/>
                  </a:cubicBezTo>
                  <a:cubicBezTo>
                    <a:pt x="6" y="90"/>
                    <a:pt x="6" y="89"/>
                    <a:pt x="6" y="89"/>
                  </a:cubicBezTo>
                  <a:cubicBezTo>
                    <a:pt x="6" y="88"/>
                    <a:pt x="6" y="88"/>
                    <a:pt x="6" y="87"/>
                  </a:cubicBezTo>
                  <a:cubicBezTo>
                    <a:pt x="6" y="73"/>
                    <a:pt x="10" y="59"/>
                    <a:pt x="18" y="48"/>
                  </a:cubicBezTo>
                  <a:cubicBezTo>
                    <a:pt x="33" y="26"/>
                    <a:pt x="60" y="13"/>
                    <a:pt x="90" y="11"/>
                  </a:cubicBezTo>
                  <a:cubicBezTo>
                    <a:pt x="89" y="12"/>
                    <a:pt x="89" y="15"/>
                    <a:pt x="89" y="17"/>
                  </a:cubicBezTo>
                  <a:cubicBezTo>
                    <a:pt x="89" y="31"/>
                    <a:pt x="89" y="54"/>
                    <a:pt x="89" y="71"/>
                  </a:cubicBezTo>
                  <a:cubicBezTo>
                    <a:pt x="89" y="81"/>
                    <a:pt x="89" y="88"/>
                    <a:pt x="89" y="91"/>
                  </a:cubicBezTo>
                  <a:cubicBezTo>
                    <a:pt x="89" y="92"/>
                    <a:pt x="89" y="92"/>
                    <a:pt x="89" y="92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90" y="95"/>
                    <a:pt x="92" y="104"/>
                    <a:pt x="96" y="114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5" y="115"/>
                    <a:pt x="95" y="117"/>
                    <a:pt x="96" y="117"/>
                  </a:cubicBezTo>
                  <a:cubicBezTo>
                    <a:pt x="97" y="117"/>
                    <a:pt x="97" y="117"/>
                    <a:pt x="97" y="117"/>
                  </a:cubicBezTo>
                  <a:cubicBezTo>
                    <a:pt x="99" y="124"/>
                    <a:pt x="102" y="132"/>
                    <a:pt x="105" y="140"/>
                  </a:cubicBezTo>
                  <a:cubicBezTo>
                    <a:pt x="104" y="140"/>
                    <a:pt x="105" y="141"/>
                    <a:pt x="105" y="141"/>
                  </a:cubicBezTo>
                  <a:cubicBezTo>
                    <a:pt x="108" y="149"/>
                    <a:pt x="110" y="156"/>
                    <a:pt x="113" y="161"/>
                  </a:cubicBezTo>
                  <a:cubicBezTo>
                    <a:pt x="112" y="161"/>
                    <a:pt x="112" y="161"/>
                    <a:pt x="112" y="161"/>
                  </a:cubicBezTo>
                  <a:cubicBezTo>
                    <a:pt x="112" y="161"/>
                    <a:pt x="112" y="161"/>
                    <a:pt x="111" y="161"/>
                  </a:cubicBezTo>
                  <a:cubicBezTo>
                    <a:pt x="111" y="161"/>
                    <a:pt x="111" y="161"/>
                    <a:pt x="110" y="162"/>
                  </a:cubicBezTo>
                  <a:cubicBezTo>
                    <a:pt x="104" y="163"/>
                    <a:pt x="98" y="163"/>
                    <a:pt x="92" y="163"/>
                  </a:cubicBezTo>
                  <a:cubicBezTo>
                    <a:pt x="91" y="163"/>
                    <a:pt x="91" y="163"/>
                    <a:pt x="91" y="163"/>
                  </a:cubicBezTo>
                  <a:cubicBezTo>
                    <a:pt x="91" y="163"/>
                    <a:pt x="90" y="163"/>
                    <a:pt x="90" y="162"/>
                  </a:cubicBezTo>
                  <a:cubicBezTo>
                    <a:pt x="90" y="162"/>
                    <a:pt x="89" y="162"/>
                    <a:pt x="89" y="162"/>
                  </a:cubicBezTo>
                  <a:cubicBezTo>
                    <a:pt x="89" y="162"/>
                    <a:pt x="88" y="163"/>
                    <a:pt x="88" y="163"/>
                  </a:cubicBezTo>
                  <a:cubicBezTo>
                    <a:pt x="82" y="163"/>
                    <a:pt x="77" y="162"/>
                    <a:pt x="71" y="161"/>
                  </a:cubicBezTo>
                  <a:cubicBezTo>
                    <a:pt x="71" y="161"/>
                    <a:pt x="71" y="160"/>
                    <a:pt x="71" y="16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69" y="160"/>
                    <a:pt x="69" y="160"/>
                    <a:pt x="68" y="160"/>
                  </a:cubicBezTo>
                  <a:cubicBezTo>
                    <a:pt x="62" y="159"/>
                    <a:pt x="55" y="156"/>
                    <a:pt x="49" y="153"/>
                  </a:cubicBezTo>
                  <a:cubicBezTo>
                    <a:pt x="49" y="153"/>
                    <a:pt x="48" y="153"/>
                    <a:pt x="48" y="152"/>
                  </a:cubicBezTo>
                  <a:cubicBezTo>
                    <a:pt x="48" y="152"/>
                    <a:pt x="47" y="152"/>
                    <a:pt x="47" y="152"/>
                  </a:cubicBezTo>
                  <a:cubicBezTo>
                    <a:pt x="47" y="152"/>
                    <a:pt x="47" y="152"/>
                    <a:pt x="46" y="152"/>
                  </a:cubicBezTo>
                  <a:moveTo>
                    <a:pt x="99" y="78"/>
                  </a:moveTo>
                  <a:cubicBezTo>
                    <a:pt x="101" y="51"/>
                    <a:pt x="104" y="32"/>
                    <a:pt x="108" y="4"/>
                  </a:cubicBezTo>
                  <a:cubicBezTo>
                    <a:pt x="111" y="4"/>
                    <a:pt x="114" y="4"/>
                    <a:pt x="117" y="5"/>
                  </a:cubicBezTo>
                  <a:cubicBezTo>
                    <a:pt x="138" y="7"/>
                    <a:pt x="158" y="15"/>
                    <a:pt x="170" y="29"/>
                  </a:cubicBezTo>
                  <a:cubicBezTo>
                    <a:pt x="172" y="32"/>
                    <a:pt x="173" y="34"/>
                    <a:pt x="174" y="36"/>
                  </a:cubicBezTo>
                  <a:cubicBezTo>
                    <a:pt x="172" y="37"/>
                    <a:pt x="168" y="39"/>
                    <a:pt x="165" y="4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64" y="40"/>
                    <a:pt x="164" y="41"/>
                    <a:pt x="163" y="41"/>
                  </a:cubicBezTo>
                  <a:cubicBezTo>
                    <a:pt x="151" y="47"/>
                    <a:pt x="138" y="55"/>
                    <a:pt x="126" y="62"/>
                  </a:cubicBezTo>
                  <a:cubicBezTo>
                    <a:pt x="117" y="67"/>
                    <a:pt x="110" y="72"/>
                    <a:pt x="105" y="75"/>
                  </a:cubicBezTo>
                  <a:cubicBezTo>
                    <a:pt x="102" y="76"/>
                    <a:pt x="100" y="77"/>
                    <a:pt x="99" y="78"/>
                  </a:cubicBezTo>
                  <a:moveTo>
                    <a:pt x="107" y="0"/>
                  </a:moveTo>
                  <a:cubicBezTo>
                    <a:pt x="106" y="0"/>
                    <a:pt x="106" y="0"/>
                    <a:pt x="105" y="1"/>
                  </a:cubicBezTo>
                  <a:cubicBezTo>
                    <a:pt x="105" y="1"/>
                    <a:pt x="104" y="2"/>
                    <a:pt x="104" y="3"/>
                  </a:cubicBezTo>
                  <a:cubicBezTo>
                    <a:pt x="101" y="32"/>
                    <a:pt x="97" y="50"/>
                    <a:pt x="95" y="79"/>
                  </a:cubicBezTo>
                  <a:cubicBezTo>
                    <a:pt x="95" y="79"/>
                    <a:pt x="94" y="80"/>
                    <a:pt x="94" y="80"/>
                  </a:cubicBezTo>
                  <a:cubicBezTo>
                    <a:pt x="94" y="83"/>
                    <a:pt x="94" y="88"/>
                    <a:pt x="94" y="91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93" y="88"/>
                    <a:pt x="92" y="81"/>
                    <a:pt x="92" y="71"/>
                  </a:cubicBezTo>
                  <a:cubicBezTo>
                    <a:pt x="92" y="60"/>
                    <a:pt x="93" y="46"/>
                    <a:pt x="93" y="33"/>
                  </a:cubicBezTo>
                  <a:cubicBezTo>
                    <a:pt x="93" y="27"/>
                    <a:pt x="93" y="22"/>
                    <a:pt x="93" y="18"/>
                  </a:cubicBezTo>
                  <a:cubicBezTo>
                    <a:pt x="93" y="13"/>
                    <a:pt x="94" y="10"/>
                    <a:pt x="94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61" y="9"/>
                    <a:pt x="31" y="22"/>
                    <a:pt x="14" y="46"/>
                  </a:cubicBezTo>
                  <a:cubicBezTo>
                    <a:pt x="6" y="58"/>
                    <a:pt x="2" y="74"/>
                    <a:pt x="2" y="89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1" y="95"/>
                    <a:pt x="0" y="99"/>
                    <a:pt x="0" y="104"/>
                  </a:cubicBezTo>
                  <a:cubicBezTo>
                    <a:pt x="0" y="111"/>
                    <a:pt x="1" y="117"/>
                    <a:pt x="3" y="123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2" y="124"/>
                    <a:pt x="2" y="125"/>
                    <a:pt x="3" y="126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4" y="129"/>
                    <a:pt x="5" y="131"/>
                    <a:pt x="6" y="134"/>
                  </a:cubicBezTo>
                  <a:cubicBezTo>
                    <a:pt x="6" y="134"/>
                    <a:pt x="6" y="135"/>
                    <a:pt x="6" y="135"/>
                  </a:cubicBezTo>
                  <a:cubicBezTo>
                    <a:pt x="8" y="138"/>
                    <a:pt x="9" y="140"/>
                    <a:pt x="10" y="143"/>
                  </a:cubicBezTo>
                  <a:cubicBezTo>
                    <a:pt x="10" y="144"/>
                    <a:pt x="10" y="145"/>
                    <a:pt x="11" y="145"/>
                  </a:cubicBezTo>
                  <a:cubicBezTo>
                    <a:pt x="11" y="146"/>
                    <a:pt x="11" y="146"/>
                    <a:pt x="11" y="146"/>
                  </a:cubicBezTo>
                  <a:cubicBezTo>
                    <a:pt x="12" y="147"/>
                    <a:pt x="13" y="149"/>
                    <a:pt x="14" y="150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4" y="151"/>
                    <a:pt x="15" y="152"/>
                    <a:pt x="16" y="152"/>
                  </a:cubicBezTo>
                  <a:cubicBezTo>
                    <a:pt x="17" y="154"/>
                    <a:pt x="19" y="156"/>
                    <a:pt x="20" y="158"/>
                  </a:cubicBezTo>
                  <a:cubicBezTo>
                    <a:pt x="20" y="159"/>
                    <a:pt x="21" y="160"/>
                    <a:pt x="21" y="161"/>
                  </a:cubicBezTo>
                  <a:cubicBezTo>
                    <a:pt x="22" y="161"/>
                    <a:pt x="22" y="161"/>
                    <a:pt x="22" y="161"/>
                  </a:cubicBezTo>
                  <a:cubicBezTo>
                    <a:pt x="23" y="161"/>
                    <a:pt x="24" y="162"/>
                    <a:pt x="24" y="163"/>
                  </a:cubicBezTo>
                  <a:cubicBezTo>
                    <a:pt x="29" y="168"/>
                    <a:pt x="36" y="174"/>
                    <a:pt x="46" y="179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6" y="181"/>
                    <a:pt x="47" y="181"/>
                    <a:pt x="48" y="181"/>
                  </a:cubicBezTo>
                  <a:cubicBezTo>
                    <a:pt x="48" y="181"/>
                    <a:pt x="48" y="181"/>
                    <a:pt x="48" y="181"/>
                  </a:cubicBezTo>
                  <a:cubicBezTo>
                    <a:pt x="48" y="181"/>
                    <a:pt x="48" y="181"/>
                    <a:pt x="48" y="181"/>
                  </a:cubicBezTo>
                  <a:cubicBezTo>
                    <a:pt x="51" y="182"/>
                    <a:pt x="54" y="183"/>
                    <a:pt x="57" y="184"/>
                  </a:cubicBezTo>
                  <a:cubicBezTo>
                    <a:pt x="57" y="185"/>
                    <a:pt x="58" y="186"/>
                    <a:pt x="59" y="186"/>
                  </a:cubicBezTo>
                  <a:cubicBezTo>
                    <a:pt x="59" y="186"/>
                    <a:pt x="59" y="186"/>
                    <a:pt x="59" y="186"/>
                  </a:cubicBezTo>
                  <a:cubicBezTo>
                    <a:pt x="60" y="186"/>
                    <a:pt x="61" y="186"/>
                    <a:pt x="61" y="186"/>
                  </a:cubicBezTo>
                  <a:cubicBezTo>
                    <a:pt x="63" y="186"/>
                    <a:pt x="65" y="187"/>
                    <a:pt x="68" y="187"/>
                  </a:cubicBezTo>
                  <a:cubicBezTo>
                    <a:pt x="68" y="188"/>
                    <a:pt x="68" y="189"/>
                    <a:pt x="69" y="190"/>
                  </a:cubicBezTo>
                  <a:cubicBezTo>
                    <a:pt x="69" y="190"/>
                    <a:pt x="70" y="190"/>
                    <a:pt x="70" y="190"/>
                  </a:cubicBezTo>
                  <a:cubicBezTo>
                    <a:pt x="71" y="190"/>
                    <a:pt x="71" y="189"/>
                    <a:pt x="72" y="188"/>
                  </a:cubicBezTo>
                  <a:cubicBezTo>
                    <a:pt x="72" y="188"/>
                    <a:pt x="72" y="188"/>
                    <a:pt x="72" y="188"/>
                  </a:cubicBezTo>
                  <a:cubicBezTo>
                    <a:pt x="74" y="189"/>
                    <a:pt x="76" y="189"/>
                    <a:pt x="78" y="189"/>
                  </a:cubicBezTo>
                  <a:cubicBezTo>
                    <a:pt x="79" y="189"/>
                    <a:pt x="79" y="190"/>
                    <a:pt x="79" y="190"/>
                  </a:cubicBezTo>
                  <a:cubicBezTo>
                    <a:pt x="80" y="190"/>
                    <a:pt x="80" y="190"/>
                    <a:pt x="80" y="190"/>
                  </a:cubicBezTo>
                  <a:cubicBezTo>
                    <a:pt x="81" y="190"/>
                    <a:pt x="81" y="190"/>
                    <a:pt x="82" y="189"/>
                  </a:cubicBezTo>
                  <a:cubicBezTo>
                    <a:pt x="84" y="190"/>
                    <a:pt x="87" y="190"/>
                    <a:pt x="89" y="190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93" y="190"/>
                    <a:pt x="97" y="189"/>
                    <a:pt x="100" y="189"/>
                  </a:cubicBezTo>
                  <a:cubicBezTo>
                    <a:pt x="100" y="190"/>
                    <a:pt x="101" y="190"/>
                    <a:pt x="102" y="190"/>
                  </a:cubicBezTo>
                  <a:cubicBezTo>
                    <a:pt x="102" y="190"/>
                    <a:pt x="102" y="190"/>
                    <a:pt x="102" y="190"/>
                  </a:cubicBezTo>
                  <a:cubicBezTo>
                    <a:pt x="103" y="190"/>
                    <a:pt x="103" y="190"/>
                    <a:pt x="104" y="189"/>
                  </a:cubicBezTo>
                  <a:cubicBezTo>
                    <a:pt x="104" y="189"/>
                    <a:pt x="104" y="189"/>
                    <a:pt x="104" y="189"/>
                  </a:cubicBezTo>
                  <a:cubicBezTo>
                    <a:pt x="108" y="188"/>
                    <a:pt x="111" y="188"/>
                    <a:pt x="115" y="187"/>
                  </a:cubicBezTo>
                  <a:cubicBezTo>
                    <a:pt x="116" y="187"/>
                    <a:pt x="117" y="186"/>
                    <a:pt x="117" y="185"/>
                  </a:cubicBezTo>
                  <a:cubicBezTo>
                    <a:pt x="117" y="184"/>
                    <a:pt x="117" y="184"/>
                    <a:pt x="116" y="184"/>
                  </a:cubicBezTo>
                  <a:cubicBezTo>
                    <a:pt x="117" y="181"/>
                    <a:pt x="117" y="178"/>
                    <a:pt x="117" y="175"/>
                  </a:cubicBezTo>
                  <a:cubicBezTo>
                    <a:pt x="118" y="176"/>
                    <a:pt x="118" y="177"/>
                    <a:pt x="119" y="178"/>
                  </a:cubicBezTo>
                  <a:cubicBezTo>
                    <a:pt x="121" y="180"/>
                    <a:pt x="122" y="182"/>
                    <a:pt x="124" y="184"/>
                  </a:cubicBezTo>
                  <a:cubicBezTo>
                    <a:pt x="124" y="184"/>
                    <a:pt x="124" y="184"/>
                    <a:pt x="124" y="184"/>
                  </a:cubicBezTo>
                  <a:cubicBezTo>
                    <a:pt x="124" y="184"/>
                    <a:pt x="124" y="184"/>
                    <a:pt x="124" y="184"/>
                  </a:cubicBezTo>
                  <a:cubicBezTo>
                    <a:pt x="124" y="184"/>
                    <a:pt x="124" y="184"/>
                    <a:pt x="124" y="184"/>
                  </a:cubicBezTo>
                  <a:cubicBezTo>
                    <a:pt x="125" y="184"/>
                    <a:pt x="125" y="184"/>
                    <a:pt x="125" y="184"/>
                  </a:cubicBezTo>
                  <a:cubicBezTo>
                    <a:pt x="125" y="184"/>
                    <a:pt x="125" y="184"/>
                    <a:pt x="125" y="184"/>
                  </a:cubicBezTo>
                  <a:cubicBezTo>
                    <a:pt x="126" y="184"/>
                    <a:pt x="126" y="184"/>
                    <a:pt x="126" y="184"/>
                  </a:cubicBezTo>
                  <a:cubicBezTo>
                    <a:pt x="126" y="184"/>
                    <a:pt x="126" y="184"/>
                    <a:pt x="126" y="184"/>
                  </a:cubicBezTo>
                  <a:cubicBezTo>
                    <a:pt x="126" y="184"/>
                    <a:pt x="126" y="184"/>
                    <a:pt x="126" y="184"/>
                  </a:cubicBezTo>
                  <a:cubicBezTo>
                    <a:pt x="126" y="184"/>
                    <a:pt x="126" y="184"/>
                    <a:pt x="126" y="184"/>
                  </a:cubicBezTo>
                  <a:cubicBezTo>
                    <a:pt x="131" y="183"/>
                    <a:pt x="135" y="181"/>
                    <a:pt x="139" y="179"/>
                  </a:cubicBezTo>
                  <a:cubicBezTo>
                    <a:pt x="139" y="179"/>
                    <a:pt x="139" y="179"/>
                    <a:pt x="140" y="178"/>
                  </a:cubicBezTo>
                  <a:cubicBezTo>
                    <a:pt x="142" y="177"/>
                    <a:pt x="144" y="176"/>
                    <a:pt x="147" y="174"/>
                  </a:cubicBezTo>
                  <a:cubicBezTo>
                    <a:pt x="147" y="174"/>
                    <a:pt x="147" y="174"/>
                    <a:pt x="147" y="174"/>
                  </a:cubicBezTo>
                  <a:cubicBezTo>
                    <a:pt x="148" y="174"/>
                    <a:pt x="148" y="174"/>
                    <a:pt x="149" y="173"/>
                  </a:cubicBezTo>
                  <a:cubicBezTo>
                    <a:pt x="149" y="173"/>
                    <a:pt x="149" y="173"/>
                    <a:pt x="149" y="173"/>
                  </a:cubicBezTo>
                  <a:cubicBezTo>
                    <a:pt x="158" y="166"/>
                    <a:pt x="166" y="159"/>
                    <a:pt x="170" y="149"/>
                  </a:cubicBezTo>
                  <a:cubicBezTo>
                    <a:pt x="171" y="149"/>
                    <a:pt x="171" y="149"/>
                    <a:pt x="171" y="149"/>
                  </a:cubicBezTo>
                  <a:cubicBezTo>
                    <a:pt x="171" y="148"/>
                    <a:pt x="171" y="148"/>
                    <a:pt x="171" y="148"/>
                  </a:cubicBezTo>
                  <a:cubicBezTo>
                    <a:pt x="171" y="148"/>
                    <a:pt x="171" y="148"/>
                    <a:pt x="172" y="147"/>
                  </a:cubicBezTo>
                  <a:cubicBezTo>
                    <a:pt x="172" y="145"/>
                    <a:pt x="172" y="142"/>
                    <a:pt x="173" y="139"/>
                  </a:cubicBezTo>
                  <a:cubicBezTo>
                    <a:pt x="173" y="139"/>
                    <a:pt x="173" y="139"/>
                    <a:pt x="173" y="139"/>
                  </a:cubicBezTo>
                  <a:cubicBezTo>
                    <a:pt x="173" y="140"/>
                    <a:pt x="173" y="141"/>
                    <a:pt x="174" y="141"/>
                  </a:cubicBezTo>
                  <a:cubicBezTo>
                    <a:pt x="175" y="142"/>
                    <a:pt x="175" y="142"/>
                    <a:pt x="176" y="142"/>
                  </a:cubicBezTo>
                  <a:cubicBezTo>
                    <a:pt x="176" y="142"/>
                    <a:pt x="177" y="142"/>
                    <a:pt x="177" y="142"/>
                  </a:cubicBezTo>
                  <a:cubicBezTo>
                    <a:pt x="178" y="142"/>
                    <a:pt x="178" y="141"/>
                    <a:pt x="179" y="141"/>
                  </a:cubicBezTo>
                  <a:cubicBezTo>
                    <a:pt x="184" y="129"/>
                    <a:pt x="186" y="116"/>
                    <a:pt x="186" y="103"/>
                  </a:cubicBezTo>
                  <a:cubicBezTo>
                    <a:pt x="186" y="103"/>
                    <a:pt x="186" y="102"/>
                    <a:pt x="186" y="102"/>
                  </a:cubicBezTo>
                  <a:cubicBezTo>
                    <a:pt x="186" y="89"/>
                    <a:pt x="184" y="76"/>
                    <a:pt x="182" y="63"/>
                  </a:cubicBezTo>
                  <a:cubicBezTo>
                    <a:pt x="182" y="62"/>
                    <a:pt x="181" y="62"/>
                    <a:pt x="180" y="62"/>
                  </a:cubicBezTo>
                  <a:cubicBezTo>
                    <a:pt x="180" y="61"/>
                    <a:pt x="180" y="61"/>
                    <a:pt x="179" y="61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1" y="63"/>
                    <a:pt x="162" y="66"/>
                    <a:pt x="152" y="70"/>
                  </a:cubicBezTo>
                  <a:cubicBezTo>
                    <a:pt x="160" y="66"/>
                    <a:pt x="167" y="63"/>
                    <a:pt x="173" y="60"/>
                  </a:cubicBezTo>
                  <a:cubicBezTo>
                    <a:pt x="174" y="60"/>
                    <a:pt x="174" y="59"/>
                    <a:pt x="174" y="58"/>
                  </a:cubicBezTo>
                  <a:cubicBezTo>
                    <a:pt x="175" y="52"/>
                    <a:pt x="177" y="46"/>
                    <a:pt x="178" y="39"/>
                  </a:cubicBezTo>
                  <a:cubicBezTo>
                    <a:pt x="179" y="39"/>
                    <a:pt x="180" y="38"/>
                    <a:pt x="179" y="37"/>
                  </a:cubicBezTo>
                  <a:cubicBezTo>
                    <a:pt x="177" y="33"/>
                    <a:pt x="175" y="30"/>
                    <a:pt x="173" y="27"/>
                  </a:cubicBezTo>
                  <a:cubicBezTo>
                    <a:pt x="160" y="11"/>
                    <a:pt x="139" y="3"/>
                    <a:pt x="118" y="1"/>
                  </a:cubicBezTo>
                  <a:cubicBezTo>
                    <a:pt x="114" y="0"/>
                    <a:pt x="111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0" name="Freeform 762"/>
            <p:cNvSpPr>
              <a:spLocks noEditPoints="1"/>
            </p:cNvSpPr>
            <p:nvPr/>
          </p:nvSpPr>
          <p:spPr bwMode="auto">
            <a:xfrm>
              <a:off x="4730" y="1107"/>
              <a:ext cx="50" cy="64"/>
            </a:xfrm>
            <a:custGeom>
              <a:avLst/>
              <a:gdLst>
                <a:gd name="T0" fmla="*/ 9 w 21"/>
                <a:gd name="T1" fmla="*/ 24 h 27"/>
                <a:gd name="T2" fmla="*/ 9 w 21"/>
                <a:gd name="T3" fmla="*/ 24 h 27"/>
                <a:gd name="T4" fmla="*/ 6 w 21"/>
                <a:gd name="T5" fmla="*/ 23 h 27"/>
                <a:gd name="T6" fmla="*/ 4 w 21"/>
                <a:gd name="T7" fmla="*/ 21 h 27"/>
                <a:gd name="T8" fmla="*/ 4 w 21"/>
                <a:gd name="T9" fmla="*/ 20 h 27"/>
                <a:gd name="T10" fmla="*/ 5 w 21"/>
                <a:gd name="T11" fmla="*/ 20 h 27"/>
                <a:gd name="T12" fmla="*/ 10 w 21"/>
                <a:gd name="T13" fmla="*/ 12 h 27"/>
                <a:gd name="T14" fmla="*/ 13 w 21"/>
                <a:gd name="T15" fmla="*/ 12 h 27"/>
                <a:gd name="T16" fmla="*/ 13 w 21"/>
                <a:gd name="T17" fmla="*/ 12 h 27"/>
                <a:gd name="T18" fmla="*/ 13 w 21"/>
                <a:gd name="T19" fmla="*/ 12 h 27"/>
                <a:gd name="T20" fmla="*/ 15 w 21"/>
                <a:gd name="T21" fmla="*/ 12 h 27"/>
                <a:gd name="T22" fmla="*/ 16 w 21"/>
                <a:gd name="T23" fmla="*/ 13 h 27"/>
                <a:gd name="T24" fmla="*/ 17 w 21"/>
                <a:gd name="T25" fmla="*/ 15 h 27"/>
                <a:gd name="T26" fmla="*/ 15 w 21"/>
                <a:gd name="T27" fmla="*/ 20 h 27"/>
                <a:gd name="T28" fmla="*/ 9 w 21"/>
                <a:gd name="T29" fmla="*/ 24 h 27"/>
                <a:gd name="T30" fmla="*/ 5 w 21"/>
                <a:gd name="T31" fmla="*/ 12 h 27"/>
                <a:gd name="T32" fmla="*/ 5 w 21"/>
                <a:gd name="T33" fmla="*/ 12 h 27"/>
                <a:gd name="T34" fmla="*/ 6 w 21"/>
                <a:gd name="T35" fmla="*/ 9 h 27"/>
                <a:gd name="T36" fmla="*/ 6 w 21"/>
                <a:gd name="T37" fmla="*/ 11 h 27"/>
                <a:gd name="T38" fmla="*/ 5 w 21"/>
                <a:gd name="T39" fmla="*/ 12 h 27"/>
                <a:gd name="T40" fmla="*/ 17 w 21"/>
                <a:gd name="T41" fmla="*/ 9 h 27"/>
                <a:gd name="T42" fmla="*/ 17 w 21"/>
                <a:gd name="T43" fmla="*/ 9 h 27"/>
                <a:gd name="T44" fmla="*/ 17 w 21"/>
                <a:gd name="T45" fmla="*/ 7 h 27"/>
                <a:gd name="T46" fmla="*/ 17 w 21"/>
                <a:gd name="T47" fmla="*/ 8 h 27"/>
                <a:gd name="T48" fmla="*/ 17 w 21"/>
                <a:gd name="T49" fmla="*/ 9 h 27"/>
                <a:gd name="T50" fmla="*/ 17 w 21"/>
                <a:gd name="T51" fmla="*/ 9 h 27"/>
                <a:gd name="T52" fmla="*/ 9 w 21"/>
                <a:gd name="T53" fmla="*/ 9 h 27"/>
                <a:gd name="T54" fmla="*/ 10 w 21"/>
                <a:gd name="T55" fmla="*/ 4 h 27"/>
                <a:gd name="T56" fmla="*/ 11 w 21"/>
                <a:gd name="T57" fmla="*/ 4 h 27"/>
                <a:gd name="T58" fmla="*/ 10 w 21"/>
                <a:gd name="T59" fmla="*/ 9 h 27"/>
                <a:gd name="T60" fmla="*/ 9 w 21"/>
                <a:gd name="T61" fmla="*/ 9 h 27"/>
                <a:gd name="T62" fmla="*/ 14 w 21"/>
                <a:gd name="T63" fmla="*/ 8 h 27"/>
                <a:gd name="T64" fmla="*/ 13 w 21"/>
                <a:gd name="T65" fmla="*/ 8 h 27"/>
                <a:gd name="T66" fmla="*/ 14 w 21"/>
                <a:gd name="T67" fmla="*/ 3 h 27"/>
                <a:gd name="T68" fmla="*/ 15 w 21"/>
                <a:gd name="T69" fmla="*/ 4 h 27"/>
                <a:gd name="T70" fmla="*/ 16 w 21"/>
                <a:gd name="T71" fmla="*/ 4 h 27"/>
                <a:gd name="T72" fmla="*/ 14 w 21"/>
                <a:gd name="T73" fmla="*/ 8 h 27"/>
                <a:gd name="T74" fmla="*/ 13 w 21"/>
                <a:gd name="T75" fmla="*/ 0 h 27"/>
                <a:gd name="T76" fmla="*/ 8 w 21"/>
                <a:gd name="T77" fmla="*/ 1 h 27"/>
                <a:gd name="T78" fmla="*/ 2 w 21"/>
                <a:gd name="T79" fmla="*/ 11 h 27"/>
                <a:gd name="T80" fmla="*/ 0 w 21"/>
                <a:gd name="T81" fmla="*/ 18 h 27"/>
                <a:gd name="T82" fmla="*/ 1 w 21"/>
                <a:gd name="T83" fmla="*/ 22 h 27"/>
                <a:gd name="T84" fmla="*/ 4 w 21"/>
                <a:gd name="T85" fmla="*/ 26 h 27"/>
                <a:gd name="T86" fmla="*/ 9 w 21"/>
                <a:gd name="T87" fmla="*/ 27 h 27"/>
                <a:gd name="T88" fmla="*/ 9 w 21"/>
                <a:gd name="T89" fmla="*/ 27 h 27"/>
                <a:gd name="T90" fmla="*/ 18 w 21"/>
                <a:gd name="T91" fmla="*/ 22 h 27"/>
                <a:gd name="T92" fmla="*/ 21 w 21"/>
                <a:gd name="T93" fmla="*/ 9 h 27"/>
                <a:gd name="T94" fmla="*/ 19 w 21"/>
                <a:gd name="T95" fmla="*/ 9 h 27"/>
                <a:gd name="T96" fmla="*/ 21 w 21"/>
                <a:gd name="T97" fmla="*/ 9 h 27"/>
                <a:gd name="T98" fmla="*/ 21 w 21"/>
                <a:gd name="T99" fmla="*/ 8 h 27"/>
                <a:gd name="T100" fmla="*/ 20 w 21"/>
                <a:gd name="T101" fmla="*/ 4 h 27"/>
                <a:gd name="T102" fmla="*/ 17 w 21"/>
                <a:gd name="T103" fmla="*/ 1 h 27"/>
                <a:gd name="T104" fmla="*/ 13 w 21"/>
                <a:gd name="T10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" h="27">
                  <a:moveTo>
                    <a:pt x="9" y="24"/>
                  </a:moveTo>
                  <a:cubicBezTo>
                    <a:pt x="9" y="24"/>
                    <a:pt x="9" y="24"/>
                    <a:pt x="9" y="24"/>
                  </a:cubicBezTo>
                  <a:cubicBezTo>
                    <a:pt x="8" y="24"/>
                    <a:pt x="7" y="24"/>
                    <a:pt x="6" y="23"/>
                  </a:cubicBezTo>
                  <a:cubicBezTo>
                    <a:pt x="5" y="23"/>
                    <a:pt x="5" y="22"/>
                    <a:pt x="4" y="21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17"/>
                    <a:pt x="7" y="14"/>
                    <a:pt x="10" y="12"/>
                  </a:cubicBezTo>
                  <a:cubicBezTo>
                    <a:pt x="10" y="12"/>
                    <a:pt x="12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4" y="12"/>
                    <a:pt x="15" y="12"/>
                  </a:cubicBezTo>
                  <a:cubicBezTo>
                    <a:pt x="16" y="12"/>
                    <a:pt x="16" y="13"/>
                    <a:pt x="16" y="13"/>
                  </a:cubicBezTo>
                  <a:cubicBezTo>
                    <a:pt x="17" y="14"/>
                    <a:pt x="17" y="15"/>
                    <a:pt x="17" y="15"/>
                  </a:cubicBezTo>
                  <a:cubicBezTo>
                    <a:pt x="16" y="17"/>
                    <a:pt x="16" y="19"/>
                    <a:pt x="15" y="20"/>
                  </a:cubicBezTo>
                  <a:cubicBezTo>
                    <a:pt x="14" y="22"/>
                    <a:pt x="11" y="24"/>
                    <a:pt x="9" y="24"/>
                  </a:cubicBezTo>
                  <a:moveTo>
                    <a:pt x="5" y="12"/>
                  </a:moveTo>
                  <a:cubicBezTo>
                    <a:pt x="5" y="12"/>
                    <a:pt x="5" y="12"/>
                    <a:pt x="5" y="12"/>
                  </a:cubicBezTo>
                  <a:cubicBezTo>
                    <a:pt x="5" y="11"/>
                    <a:pt x="6" y="10"/>
                    <a:pt x="6" y="9"/>
                  </a:cubicBezTo>
                  <a:cubicBezTo>
                    <a:pt x="6" y="9"/>
                    <a:pt x="6" y="10"/>
                    <a:pt x="6" y="11"/>
                  </a:cubicBezTo>
                  <a:cubicBezTo>
                    <a:pt x="5" y="12"/>
                    <a:pt x="5" y="12"/>
                    <a:pt x="5" y="12"/>
                  </a:cubicBezTo>
                  <a:moveTo>
                    <a:pt x="17" y="9"/>
                  </a:move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8"/>
                    <a:pt x="17" y="7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moveTo>
                    <a:pt x="9" y="9"/>
                  </a:moveTo>
                  <a:cubicBezTo>
                    <a:pt x="9" y="7"/>
                    <a:pt x="10" y="6"/>
                    <a:pt x="10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5"/>
                    <a:pt x="10" y="7"/>
                    <a:pt x="10" y="9"/>
                  </a:cubicBezTo>
                  <a:cubicBezTo>
                    <a:pt x="9" y="9"/>
                    <a:pt x="9" y="9"/>
                    <a:pt x="9" y="9"/>
                  </a:cubicBezTo>
                  <a:moveTo>
                    <a:pt x="14" y="8"/>
                  </a:moveTo>
                  <a:cubicBezTo>
                    <a:pt x="14" y="8"/>
                    <a:pt x="13" y="8"/>
                    <a:pt x="13" y="8"/>
                  </a:cubicBezTo>
                  <a:cubicBezTo>
                    <a:pt x="13" y="6"/>
                    <a:pt x="14" y="5"/>
                    <a:pt x="14" y="3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7"/>
                    <a:pt x="14" y="8"/>
                  </a:cubicBezTo>
                  <a:moveTo>
                    <a:pt x="13" y="0"/>
                  </a:moveTo>
                  <a:cubicBezTo>
                    <a:pt x="11" y="0"/>
                    <a:pt x="10" y="0"/>
                    <a:pt x="8" y="1"/>
                  </a:cubicBezTo>
                  <a:cubicBezTo>
                    <a:pt x="5" y="3"/>
                    <a:pt x="3" y="7"/>
                    <a:pt x="2" y="11"/>
                  </a:cubicBezTo>
                  <a:cubicBezTo>
                    <a:pt x="1" y="13"/>
                    <a:pt x="0" y="15"/>
                    <a:pt x="0" y="18"/>
                  </a:cubicBezTo>
                  <a:cubicBezTo>
                    <a:pt x="0" y="19"/>
                    <a:pt x="1" y="21"/>
                    <a:pt x="1" y="22"/>
                  </a:cubicBezTo>
                  <a:cubicBezTo>
                    <a:pt x="2" y="24"/>
                    <a:pt x="3" y="25"/>
                    <a:pt x="4" y="26"/>
                  </a:cubicBezTo>
                  <a:cubicBezTo>
                    <a:pt x="6" y="27"/>
                    <a:pt x="7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12" y="27"/>
                    <a:pt x="16" y="25"/>
                    <a:pt x="18" y="22"/>
                  </a:cubicBezTo>
                  <a:cubicBezTo>
                    <a:pt x="20" y="18"/>
                    <a:pt x="21" y="13"/>
                    <a:pt x="21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7"/>
                    <a:pt x="21" y="5"/>
                    <a:pt x="20" y="4"/>
                  </a:cubicBezTo>
                  <a:cubicBezTo>
                    <a:pt x="19" y="2"/>
                    <a:pt x="18" y="1"/>
                    <a:pt x="17" y="1"/>
                  </a:cubicBezTo>
                  <a:cubicBezTo>
                    <a:pt x="16" y="0"/>
                    <a:pt x="14" y="0"/>
                    <a:pt x="1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1" name="Freeform 763"/>
            <p:cNvSpPr>
              <a:spLocks noEditPoints="1"/>
            </p:cNvSpPr>
            <p:nvPr/>
          </p:nvSpPr>
          <p:spPr bwMode="auto">
            <a:xfrm>
              <a:off x="4702" y="1079"/>
              <a:ext cx="104" cy="142"/>
            </a:xfrm>
            <a:custGeom>
              <a:avLst/>
              <a:gdLst>
                <a:gd name="T0" fmla="*/ 16 w 44"/>
                <a:gd name="T1" fmla="*/ 56 h 60"/>
                <a:gd name="T2" fmla="*/ 21 w 44"/>
                <a:gd name="T3" fmla="*/ 51 h 60"/>
                <a:gd name="T4" fmla="*/ 20 w 44"/>
                <a:gd name="T5" fmla="*/ 56 h 60"/>
                <a:gd name="T6" fmla="*/ 23 w 44"/>
                <a:gd name="T7" fmla="*/ 56 h 60"/>
                <a:gd name="T8" fmla="*/ 25 w 44"/>
                <a:gd name="T9" fmla="*/ 51 h 60"/>
                <a:gd name="T10" fmla="*/ 28 w 44"/>
                <a:gd name="T11" fmla="*/ 50 h 60"/>
                <a:gd name="T12" fmla="*/ 26 w 44"/>
                <a:gd name="T13" fmla="*/ 55 h 60"/>
                <a:gd name="T14" fmla="*/ 23 w 44"/>
                <a:gd name="T15" fmla="*/ 56 h 60"/>
                <a:gd name="T16" fmla="*/ 12 w 44"/>
                <a:gd name="T17" fmla="*/ 54 h 60"/>
                <a:gd name="T18" fmla="*/ 13 w 44"/>
                <a:gd name="T19" fmla="*/ 50 h 60"/>
                <a:gd name="T20" fmla="*/ 13 w 44"/>
                <a:gd name="T21" fmla="*/ 55 h 60"/>
                <a:gd name="T22" fmla="*/ 8 w 44"/>
                <a:gd name="T23" fmla="*/ 51 h 60"/>
                <a:gd name="T24" fmla="*/ 11 w 44"/>
                <a:gd name="T25" fmla="*/ 48 h 60"/>
                <a:gd name="T26" fmla="*/ 29 w 44"/>
                <a:gd name="T27" fmla="*/ 53 h 60"/>
                <a:gd name="T28" fmla="*/ 33 w 44"/>
                <a:gd name="T29" fmla="*/ 47 h 60"/>
                <a:gd name="T30" fmla="*/ 32 w 44"/>
                <a:gd name="T31" fmla="*/ 51 h 60"/>
                <a:gd name="T32" fmla="*/ 6 w 44"/>
                <a:gd name="T33" fmla="*/ 49 h 60"/>
                <a:gd name="T34" fmla="*/ 6 w 44"/>
                <a:gd name="T35" fmla="*/ 44 h 60"/>
                <a:gd name="T36" fmla="*/ 6 w 44"/>
                <a:gd name="T37" fmla="*/ 49 h 60"/>
                <a:gd name="T38" fmla="*/ 37 w 44"/>
                <a:gd name="T39" fmla="*/ 43 h 60"/>
                <a:gd name="T40" fmla="*/ 38 w 44"/>
                <a:gd name="T41" fmla="*/ 43 h 60"/>
                <a:gd name="T42" fmla="*/ 4 w 44"/>
                <a:gd name="T43" fmla="*/ 41 h 60"/>
                <a:gd name="T44" fmla="*/ 4 w 44"/>
                <a:gd name="T45" fmla="*/ 41 h 60"/>
                <a:gd name="T46" fmla="*/ 21 w 44"/>
                <a:gd name="T47" fmla="*/ 47 h 60"/>
                <a:gd name="T48" fmla="*/ 5 w 44"/>
                <a:gd name="T49" fmla="*/ 30 h 60"/>
                <a:gd name="T50" fmla="*/ 17 w 44"/>
                <a:gd name="T51" fmla="*/ 5 h 60"/>
                <a:gd name="T52" fmla="*/ 25 w 44"/>
                <a:gd name="T53" fmla="*/ 3 h 60"/>
                <a:gd name="T54" fmla="*/ 37 w 44"/>
                <a:gd name="T55" fmla="*/ 11 h 60"/>
                <a:gd name="T56" fmla="*/ 40 w 44"/>
                <a:gd name="T57" fmla="*/ 24 h 60"/>
                <a:gd name="T58" fmla="*/ 26 w 44"/>
                <a:gd name="T59" fmla="*/ 47 h 60"/>
                <a:gd name="T60" fmla="*/ 21 w 44"/>
                <a:gd name="T61" fmla="*/ 47 h 60"/>
                <a:gd name="T62" fmla="*/ 16 w 44"/>
                <a:gd name="T63" fmla="*/ 2 h 60"/>
                <a:gd name="T64" fmla="*/ 1 w 44"/>
                <a:gd name="T65" fmla="*/ 28 h 60"/>
                <a:gd name="T66" fmla="*/ 0 w 44"/>
                <a:gd name="T67" fmla="*/ 40 h 60"/>
                <a:gd name="T68" fmla="*/ 20 w 44"/>
                <a:gd name="T69" fmla="*/ 60 h 60"/>
                <a:gd name="T70" fmla="*/ 21 w 44"/>
                <a:gd name="T71" fmla="*/ 59 h 60"/>
                <a:gd name="T72" fmla="*/ 27 w 44"/>
                <a:gd name="T73" fmla="*/ 58 h 60"/>
                <a:gd name="T74" fmla="*/ 44 w 44"/>
                <a:gd name="T75" fmla="*/ 23 h 60"/>
                <a:gd name="T76" fmla="*/ 40 w 44"/>
                <a:gd name="T77" fmla="*/ 9 h 60"/>
                <a:gd name="T78" fmla="*/ 25 w 44"/>
                <a:gd name="T7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" h="60">
                  <a:moveTo>
                    <a:pt x="20" y="56"/>
                  </a:moveTo>
                  <a:cubicBezTo>
                    <a:pt x="18" y="56"/>
                    <a:pt x="17" y="56"/>
                    <a:pt x="16" y="56"/>
                  </a:cubicBezTo>
                  <a:cubicBezTo>
                    <a:pt x="17" y="54"/>
                    <a:pt x="17" y="52"/>
                    <a:pt x="18" y="51"/>
                  </a:cubicBezTo>
                  <a:cubicBezTo>
                    <a:pt x="19" y="51"/>
                    <a:pt x="20" y="51"/>
                    <a:pt x="21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1" y="53"/>
                    <a:pt x="21" y="54"/>
                    <a:pt x="20" y="56"/>
                  </a:cubicBezTo>
                  <a:cubicBezTo>
                    <a:pt x="20" y="56"/>
                    <a:pt x="20" y="56"/>
                    <a:pt x="20" y="56"/>
                  </a:cubicBezTo>
                  <a:moveTo>
                    <a:pt x="23" y="56"/>
                  </a:moveTo>
                  <a:cubicBezTo>
                    <a:pt x="24" y="54"/>
                    <a:pt x="24" y="53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6" y="50"/>
                    <a:pt x="26" y="50"/>
                    <a:pt x="27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1"/>
                    <a:pt x="27" y="53"/>
                    <a:pt x="26" y="54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5" y="55"/>
                    <a:pt x="24" y="55"/>
                    <a:pt x="23" y="56"/>
                  </a:cubicBezTo>
                  <a:moveTo>
                    <a:pt x="13" y="55"/>
                  </a:moveTo>
                  <a:cubicBezTo>
                    <a:pt x="13" y="55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2"/>
                    <a:pt x="13" y="51"/>
                    <a:pt x="13" y="50"/>
                  </a:cubicBezTo>
                  <a:cubicBezTo>
                    <a:pt x="14" y="50"/>
                    <a:pt x="15" y="50"/>
                    <a:pt x="15" y="50"/>
                  </a:cubicBezTo>
                  <a:cubicBezTo>
                    <a:pt x="15" y="52"/>
                    <a:pt x="14" y="53"/>
                    <a:pt x="13" y="55"/>
                  </a:cubicBezTo>
                  <a:moveTo>
                    <a:pt x="9" y="53"/>
                  </a:moveTo>
                  <a:cubicBezTo>
                    <a:pt x="9" y="52"/>
                    <a:pt x="8" y="52"/>
                    <a:pt x="8" y="51"/>
                  </a:cubicBezTo>
                  <a:cubicBezTo>
                    <a:pt x="8" y="50"/>
                    <a:pt x="9" y="48"/>
                    <a:pt x="9" y="47"/>
                  </a:cubicBezTo>
                  <a:cubicBezTo>
                    <a:pt x="10" y="47"/>
                    <a:pt x="10" y="48"/>
                    <a:pt x="11" y="48"/>
                  </a:cubicBezTo>
                  <a:cubicBezTo>
                    <a:pt x="11" y="50"/>
                    <a:pt x="10" y="51"/>
                    <a:pt x="9" y="53"/>
                  </a:cubicBezTo>
                  <a:moveTo>
                    <a:pt x="29" y="53"/>
                  </a:moveTo>
                  <a:cubicBezTo>
                    <a:pt x="30" y="51"/>
                    <a:pt x="31" y="50"/>
                    <a:pt x="31" y="48"/>
                  </a:cubicBezTo>
                  <a:cubicBezTo>
                    <a:pt x="32" y="47"/>
                    <a:pt x="33" y="47"/>
                    <a:pt x="33" y="47"/>
                  </a:cubicBezTo>
                  <a:cubicBezTo>
                    <a:pt x="33" y="48"/>
                    <a:pt x="33" y="49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2"/>
                    <a:pt x="31" y="53"/>
                    <a:pt x="29" y="53"/>
                  </a:cubicBezTo>
                  <a:moveTo>
                    <a:pt x="6" y="49"/>
                  </a:moveTo>
                  <a:cubicBezTo>
                    <a:pt x="6" y="48"/>
                    <a:pt x="5" y="48"/>
                    <a:pt x="5" y="47"/>
                  </a:cubicBezTo>
                  <a:cubicBezTo>
                    <a:pt x="6" y="46"/>
                    <a:pt x="6" y="45"/>
                    <a:pt x="6" y="44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6"/>
                    <a:pt x="6" y="47"/>
                    <a:pt x="6" y="49"/>
                  </a:cubicBezTo>
                  <a:moveTo>
                    <a:pt x="36" y="46"/>
                  </a:moveTo>
                  <a:cubicBezTo>
                    <a:pt x="37" y="45"/>
                    <a:pt x="37" y="44"/>
                    <a:pt x="37" y="43"/>
                  </a:cubicBezTo>
                  <a:cubicBezTo>
                    <a:pt x="38" y="42"/>
                    <a:pt x="38" y="42"/>
                    <a:pt x="38" y="41"/>
                  </a:cubicBezTo>
                  <a:cubicBezTo>
                    <a:pt x="38" y="42"/>
                    <a:pt x="38" y="42"/>
                    <a:pt x="38" y="43"/>
                  </a:cubicBezTo>
                  <a:cubicBezTo>
                    <a:pt x="37" y="44"/>
                    <a:pt x="37" y="45"/>
                    <a:pt x="36" y="46"/>
                  </a:cubicBezTo>
                  <a:moveTo>
                    <a:pt x="4" y="41"/>
                  </a:move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moveTo>
                    <a:pt x="21" y="47"/>
                  </a:moveTo>
                  <a:cubicBezTo>
                    <a:pt x="17" y="47"/>
                    <a:pt x="13" y="46"/>
                    <a:pt x="10" y="43"/>
                  </a:cubicBezTo>
                  <a:cubicBezTo>
                    <a:pt x="6" y="39"/>
                    <a:pt x="5" y="35"/>
                    <a:pt x="5" y="30"/>
                  </a:cubicBezTo>
                  <a:cubicBezTo>
                    <a:pt x="5" y="26"/>
                    <a:pt x="6" y="23"/>
                    <a:pt x="7" y="20"/>
                  </a:cubicBezTo>
                  <a:cubicBezTo>
                    <a:pt x="9" y="14"/>
                    <a:pt x="12" y="8"/>
                    <a:pt x="17" y="5"/>
                  </a:cubicBezTo>
                  <a:cubicBezTo>
                    <a:pt x="20" y="4"/>
                    <a:pt x="23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9" y="3"/>
                    <a:pt x="32" y="4"/>
                    <a:pt x="34" y="7"/>
                  </a:cubicBezTo>
                  <a:cubicBezTo>
                    <a:pt x="35" y="8"/>
                    <a:pt x="36" y="9"/>
                    <a:pt x="37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9" y="15"/>
                    <a:pt x="40" y="19"/>
                    <a:pt x="40" y="24"/>
                  </a:cubicBezTo>
                  <a:cubicBezTo>
                    <a:pt x="40" y="27"/>
                    <a:pt x="39" y="31"/>
                    <a:pt x="38" y="34"/>
                  </a:cubicBezTo>
                  <a:cubicBezTo>
                    <a:pt x="36" y="40"/>
                    <a:pt x="31" y="45"/>
                    <a:pt x="26" y="47"/>
                  </a:cubicBezTo>
                  <a:cubicBezTo>
                    <a:pt x="24" y="47"/>
                    <a:pt x="23" y="47"/>
                    <a:pt x="21" y="47"/>
                  </a:cubicBezTo>
                  <a:cubicBezTo>
                    <a:pt x="21" y="47"/>
                    <a:pt x="21" y="47"/>
                    <a:pt x="21" y="47"/>
                  </a:cubicBezTo>
                  <a:moveTo>
                    <a:pt x="25" y="0"/>
                  </a:moveTo>
                  <a:cubicBezTo>
                    <a:pt x="22" y="0"/>
                    <a:pt x="19" y="1"/>
                    <a:pt x="16" y="2"/>
                  </a:cubicBezTo>
                  <a:cubicBezTo>
                    <a:pt x="9" y="6"/>
                    <a:pt x="5" y="12"/>
                    <a:pt x="3" y="19"/>
                  </a:cubicBezTo>
                  <a:cubicBezTo>
                    <a:pt x="2" y="22"/>
                    <a:pt x="2" y="25"/>
                    <a:pt x="1" y="28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33"/>
                    <a:pt x="0" y="36"/>
                    <a:pt x="0" y="40"/>
                  </a:cubicBezTo>
                  <a:cubicBezTo>
                    <a:pt x="0" y="44"/>
                    <a:pt x="1" y="49"/>
                    <a:pt x="4" y="52"/>
                  </a:cubicBezTo>
                  <a:cubicBezTo>
                    <a:pt x="8" y="58"/>
                    <a:pt x="14" y="60"/>
                    <a:pt x="20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0" y="59"/>
                    <a:pt x="21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3" y="59"/>
                    <a:pt x="25" y="59"/>
                    <a:pt x="27" y="58"/>
                  </a:cubicBezTo>
                  <a:cubicBezTo>
                    <a:pt x="34" y="56"/>
                    <a:pt x="39" y="50"/>
                    <a:pt x="41" y="44"/>
                  </a:cubicBezTo>
                  <a:cubicBezTo>
                    <a:pt x="43" y="39"/>
                    <a:pt x="44" y="31"/>
                    <a:pt x="44" y="23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3" y="17"/>
                    <a:pt x="42" y="13"/>
                    <a:pt x="40" y="9"/>
                  </a:cubicBezTo>
                  <a:cubicBezTo>
                    <a:pt x="39" y="7"/>
                    <a:pt x="38" y="6"/>
                    <a:pt x="36" y="4"/>
                  </a:cubicBezTo>
                  <a:cubicBezTo>
                    <a:pt x="33" y="1"/>
                    <a:pt x="29" y="0"/>
                    <a:pt x="25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2" name="Freeform 764"/>
            <p:cNvSpPr>
              <a:spLocks noEditPoints="1"/>
            </p:cNvSpPr>
            <p:nvPr/>
          </p:nvSpPr>
          <p:spPr bwMode="auto">
            <a:xfrm>
              <a:off x="4884" y="1244"/>
              <a:ext cx="47" cy="64"/>
            </a:xfrm>
            <a:custGeom>
              <a:avLst/>
              <a:gdLst>
                <a:gd name="T0" fmla="*/ 8 w 20"/>
                <a:gd name="T1" fmla="*/ 24 h 27"/>
                <a:gd name="T2" fmla="*/ 8 w 20"/>
                <a:gd name="T3" fmla="*/ 24 h 27"/>
                <a:gd name="T4" fmla="*/ 6 w 20"/>
                <a:gd name="T5" fmla="*/ 23 h 27"/>
                <a:gd name="T6" fmla="*/ 4 w 20"/>
                <a:gd name="T7" fmla="*/ 21 h 27"/>
                <a:gd name="T8" fmla="*/ 4 w 20"/>
                <a:gd name="T9" fmla="*/ 20 h 27"/>
                <a:gd name="T10" fmla="*/ 4 w 20"/>
                <a:gd name="T11" fmla="*/ 20 h 27"/>
                <a:gd name="T12" fmla="*/ 9 w 20"/>
                <a:gd name="T13" fmla="*/ 12 h 27"/>
                <a:gd name="T14" fmla="*/ 12 w 20"/>
                <a:gd name="T15" fmla="*/ 11 h 27"/>
                <a:gd name="T16" fmla="*/ 12 w 20"/>
                <a:gd name="T17" fmla="*/ 11 h 27"/>
                <a:gd name="T18" fmla="*/ 14 w 20"/>
                <a:gd name="T19" fmla="*/ 12 h 27"/>
                <a:gd name="T20" fmla="*/ 16 w 20"/>
                <a:gd name="T21" fmla="*/ 13 h 27"/>
                <a:gd name="T22" fmla="*/ 16 w 20"/>
                <a:gd name="T23" fmla="*/ 15 h 27"/>
                <a:gd name="T24" fmla="*/ 14 w 20"/>
                <a:gd name="T25" fmla="*/ 20 h 27"/>
                <a:gd name="T26" fmla="*/ 8 w 20"/>
                <a:gd name="T27" fmla="*/ 24 h 27"/>
                <a:gd name="T28" fmla="*/ 4 w 20"/>
                <a:gd name="T29" fmla="*/ 12 h 27"/>
                <a:gd name="T30" fmla="*/ 5 w 20"/>
                <a:gd name="T31" fmla="*/ 12 h 27"/>
                <a:gd name="T32" fmla="*/ 6 w 20"/>
                <a:gd name="T33" fmla="*/ 8 h 27"/>
                <a:gd name="T34" fmla="*/ 5 w 20"/>
                <a:gd name="T35" fmla="*/ 11 h 27"/>
                <a:gd name="T36" fmla="*/ 4 w 20"/>
                <a:gd name="T37" fmla="*/ 12 h 27"/>
                <a:gd name="T38" fmla="*/ 17 w 20"/>
                <a:gd name="T39" fmla="*/ 9 h 27"/>
                <a:gd name="T40" fmla="*/ 16 w 20"/>
                <a:gd name="T41" fmla="*/ 9 h 27"/>
                <a:gd name="T42" fmla="*/ 17 w 20"/>
                <a:gd name="T43" fmla="*/ 7 h 27"/>
                <a:gd name="T44" fmla="*/ 17 w 20"/>
                <a:gd name="T45" fmla="*/ 8 h 27"/>
                <a:gd name="T46" fmla="*/ 17 w 20"/>
                <a:gd name="T47" fmla="*/ 9 h 27"/>
                <a:gd name="T48" fmla="*/ 17 w 20"/>
                <a:gd name="T49" fmla="*/ 9 h 27"/>
                <a:gd name="T50" fmla="*/ 9 w 20"/>
                <a:gd name="T51" fmla="*/ 9 h 27"/>
                <a:gd name="T52" fmla="*/ 10 w 20"/>
                <a:gd name="T53" fmla="*/ 4 h 27"/>
                <a:gd name="T54" fmla="*/ 11 w 20"/>
                <a:gd name="T55" fmla="*/ 3 h 27"/>
                <a:gd name="T56" fmla="*/ 9 w 20"/>
                <a:gd name="T57" fmla="*/ 8 h 27"/>
                <a:gd name="T58" fmla="*/ 9 w 20"/>
                <a:gd name="T59" fmla="*/ 9 h 27"/>
                <a:gd name="T60" fmla="*/ 14 w 20"/>
                <a:gd name="T61" fmla="*/ 8 h 27"/>
                <a:gd name="T62" fmla="*/ 12 w 20"/>
                <a:gd name="T63" fmla="*/ 8 h 27"/>
                <a:gd name="T64" fmla="*/ 14 w 20"/>
                <a:gd name="T65" fmla="*/ 3 h 27"/>
                <a:gd name="T66" fmla="*/ 15 w 20"/>
                <a:gd name="T67" fmla="*/ 4 h 27"/>
                <a:gd name="T68" fmla="*/ 15 w 20"/>
                <a:gd name="T69" fmla="*/ 4 h 27"/>
                <a:gd name="T70" fmla="*/ 14 w 20"/>
                <a:gd name="T71" fmla="*/ 8 h 27"/>
                <a:gd name="T72" fmla="*/ 13 w 20"/>
                <a:gd name="T73" fmla="*/ 0 h 27"/>
                <a:gd name="T74" fmla="*/ 8 w 20"/>
                <a:gd name="T75" fmla="*/ 1 h 27"/>
                <a:gd name="T76" fmla="*/ 1 w 20"/>
                <a:gd name="T77" fmla="*/ 10 h 27"/>
                <a:gd name="T78" fmla="*/ 0 w 20"/>
                <a:gd name="T79" fmla="*/ 18 h 27"/>
                <a:gd name="T80" fmla="*/ 1 w 20"/>
                <a:gd name="T81" fmla="*/ 22 h 27"/>
                <a:gd name="T82" fmla="*/ 4 w 20"/>
                <a:gd name="T83" fmla="*/ 26 h 27"/>
                <a:gd name="T84" fmla="*/ 8 w 20"/>
                <a:gd name="T85" fmla="*/ 27 h 27"/>
                <a:gd name="T86" fmla="*/ 8 w 20"/>
                <a:gd name="T87" fmla="*/ 27 h 27"/>
                <a:gd name="T88" fmla="*/ 17 w 20"/>
                <a:gd name="T89" fmla="*/ 22 h 27"/>
                <a:gd name="T90" fmla="*/ 20 w 20"/>
                <a:gd name="T91" fmla="*/ 9 h 27"/>
                <a:gd name="T92" fmla="*/ 19 w 20"/>
                <a:gd name="T93" fmla="*/ 9 h 27"/>
                <a:gd name="T94" fmla="*/ 20 w 20"/>
                <a:gd name="T95" fmla="*/ 9 h 27"/>
                <a:gd name="T96" fmla="*/ 20 w 20"/>
                <a:gd name="T97" fmla="*/ 8 h 27"/>
                <a:gd name="T98" fmla="*/ 19 w 20"/>
                <a:gd name="T99" fmla="*/ 3 h 27"/>
                <a:gd name="T100" fmla="*/ 16 w 20"/>
                <a:gd name="T101" fmla="*/ 0 h 27"/>
                <a:gd name="T102" fmla="*/ 13 w 20"/>
                <a:gd name="T10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" h="27">
                  <a:moveTo>
                    <a:pt x="8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7" y="24"/>
                    <a:pt x="6" y="23"/>
                  </a:cubicBezTo>
                  <a:cubicBezTo>
                    <a:pt x="5" y="23"/>
                    <a:pt x="4" y="22"/>
                    <a:pt x="4" y="21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" y="17"/>
                    <a:pt x="7" y="14"/>
                    <a:pt x="9" y="12"/>
                  </a:cubicBezTo>
                  <a:cubicBezTo>
                    <a:pt x="10" y="12"/>
                    <a:pt x="11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4" y="12"/>
                    <a:pt x="14" y="12"/>
                  </a:cubicBezTo>
                  <a:cubicBezTo>
                    <a:pt x="15" y="12"/>
                    <a:pt x="15" y="13"/>
                    <a:pt x="16" y="13"/>
                  </a:cubicBezTo>
                  <a:cubicBezTo>
                    <a:pt x="16" y="14"/>
                    <a:pt x="16" y="14"/>
                    <a:pt x="16" y="15"/>
                  </a:cubicBezTo>
                  <a:cubicBezTo>
                    <a:pt x="16" y="17"/>
                    <a:pt x="15" y="19"/>
                    <a:pt x="14" y="20"/>
                  </a:cubicBezTo>
                  <a:cubicBezTo>
                    <a:pt x="13" y="22"/>
                    <a:pt x="10" y="24"/>
                    <a:pt x="8" y="24"/>
                  </a:cubicBezTo>
                  <a:moveTo>
                    <a:pt x="4" y="12"/>
                  </a:moveTo>
                  <a:cubicBezTo>
                    <a:pt x="5" y="12"/>
                    <a:pt x="5" y="12"/>
                    <a:pt x="5" y="12"/>
                  </a:cubicBezTo>
                  <a:cubicBezTo>
                    <a:pt x="5" y="10"/>
                    <a:pt x="5" y="9"/>
                    <a:pt x="6" y="8"/>
                  </a:cubicBezTo>
                  <a:cubicBezTo>
                    <a:pt x="6" y="9"/>
                    <a:pt x="6" y="10"/>
                    <a:pt x="5" y="11"/>
                  </a:cubicBezTo>
                  <a:cubicBezTo>
                    <a:pt x="4" y="12"/>
                    <a:pt x="4" y="12"/>
                    <a:pt x="4" y="12"/>
                  </a:cubicBezTo>
                  <a:moveTo>
                    <a:pt x="17" y="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7" y="8"/>
                    <a:pt x="17" y="7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moveTo>
                    <a:pt x="9" y="9"/>
                  </a:moveTo>
                  <a:cubicBezTo>
                    <a:pt x="9" y="7"/>
                    <a:pt x="9" y="5"/>
                    <a:pt x="10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5"/>
                    <a:pt x="10" y="7"/>
                    <a:pt x="9" y="8"/>
                  </a:cubicBezTo>
                  <a:cubicBezTo>
                    <a:pt x="9" y="9"/>
                    <a:pt x="9" y="9"/>
                    <a:pt x="9" y="9"/>
                  </a:cubicBezTo>
                  <a:moveTo>
                    <a:pt x="14" y="8"/>
                  </a:moveTo>
                  <a:cubicBezTo>
                    <a:pt x="13" y="8"/>
                    <a:pt x="13" y="8"/>
                    <a:pt x="12" y="8"/>
                  </a:cubicBezTo>
                  <a:cubicBezTo>
                    <a:pt x="13" y="6"/>
                    <a:pt x="13" y="5"/>
                    <a:pt x="14" y="3"/>
                  </a:cubicBezTo>
                  <a:cubicBezTo>
                    <a:pt x="14" y="3"/>
                    <a:pt x="15" y="3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5"/>
                    <a:pt x="14" y="7"/>
                    <a:pt x="14" y="8"/>
                  </a:cubicBezTo>
                  <a:moveTo>
                    <a:pt x="13" y="0"/>
                  </a:moveTo>
                  <a:cubicBezTo>
                    <a:pt x="11" y="0"/>
                    <a:pt x="9" y="0"/>
                    <a:pt x="8" y="1"/>
                  </a:cubicBezTo>
                  <a:cubicBezTo>
                    <a:pt x="4" y="3"/>
                    <a:pt x="2" y="7"/>
                    <a:pt x="1" y="10"/>
                  </a:cubicBezTo>
                  <a:cubicBezTo>
                    <a:pt x="0" y="13"/>
                    <a:pt x="0" y="15"/>
                    <a:pt x="0" y="18"/>
                  </a:cubicBezTo>
                  <a:cubicBezTo>
                    <a:pt x="0" y="19"/>
                    <a:pt x="0" y="21"/>
                    <a:pt x="1" y="22"/>
                  </a:cubicBezTo>
                  <a:cubicBezTo>
                    <a:pt x="1" y="24"/>
                    <a:pt x="2" y="25"/>
                    <a:pt x="4" y="26"/>
                  </a:cubicBezTo>
                  <a:cubicBezTo>
                    <a:pt x="5" y="27"/>
                    <a:pt x="7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12" y="27"/>
                    <a:pt x="15" y="25"/>
                    <a:pt x="17" y="22"/>
                  </a:cubicBezTo>
                  <a:cubicBezTo>
                    <a:pt x="20" y="18"/>
                    <a:pt x="20" y="13"/>
                    <a:pt x="20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0" y="7"/>
                    <a:pt x="20" y="5"/>
                    <a:pt x="19" y="3"/>
                  </a:cubicBezTo>
                  <a:cubicBezTo>
                    <a:pt x="19" y="2"/>
                    <a:pt x="18" y="1"/>
                    <a:pt x="16" y="0"/>
                  </a:cubicBezTo>
                  <a:cubicBezTo>
                    <a:pt x="15" y="0"/>
                    <a:pt x="14" y="0"/>
                    <a:pt x="1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3" name="Freeform 765"/>
            <p:cNvSpPr>
              <a:spLocks noEditPoints="1"/>
            </p:cNvSpPr>
            <p:nvPr/>
          </p:nvSpPr>
          <p:spPr bwMode="auto">
            <a:xfrm>
              <a:off x="4856" y="1216"/>
              <a:ext cx="101" cy="139"/>
            </a:xfrm>
            <a:custGeom>
              <a:avLst/>
              <a:gdLst>
                <a:gd name="T0" fmla="*/ 16 w 43"/>
                <a:gd name="T1" fmla="*/ 56 h 59"/>
                <a:gd name="T2" fmla="*/ 21 w 43"/>
                <a:gd name="T3" fmla="*/ 51 h 59"/>
                <a:gd name="T4" fmla="*/ 20 w 43"/>
                <a:gd name="T5" fmla="*/ 56 h 59"/>
                <a:gd name="T6" fmla="*/ 23 w 43"/>
                <a:gd name="T7" fmla="*/ 55 h 59"/>
                <a:gd name="T8" fmla="*/ 25 w 43"/>
                <a:gd name="T9" fmla="*/ 50 h 59"/>
                <a:gd name="T10" fmla="*/ 27 w 43"/>
                <a:gd name="T11" fmla="*/ 50 h 59"/>
                <a:gd name="T12" fmla="*/ 26 w 43"/>
                <a:gd name="T13" fmla="*/ 55 h 59"/>
                <a:gd name="T14" fmla="*/ 23 w 43"/>
                <a:gd name="T15" fmla="*/ 55 h 59"/>
                <a:gd name="T16" fmla="*/ 11 w 43"/>
                <a:gd name="T17" fmla="*/ 54 h 59"/>
                <a:gd name="T18" fmla="*/ 13 w 43"/>
                <a:gd name="T19" fmla="*/ 49 h 59"/>
                <a:gd name="T20" fmla="*/ 13 w 43"/>
                <a:gd name="T21" fmla="*/ 55 h 59"/>
                <a:gd name="T22" fmla="*/ 7 w 43"/>
                <a:gd name="T23" fmla="*/ 51 h 59"/>
                <a:gd name="T24" fmla="*/ 11 w 43"/>
                <a:gd name="T25" fmla="*/ 48 h 59"/>
                <a:gd name="T26" fmla="*/ 29 w 43"/>
                <a:gd name="T27" fmla="*/ 53 h 59"/>
                <a:gd name="T28" fmla="*/ 33 w 43"/>
                <a:gd name="T29" fmla="*/ 46 h 59"/>
                <a:gd name="T30" fmla="*/ 32 w 43"/>
                <a:gd name="T31" fmla="*/ 51 h 59"/>
                <a:gd name="T32" fmla="*/ 5 w 43"/>
                <a:gd name="T33" fmla="*/ 48 h 59"/>
                <a:gd name="T34" fmla="*/ 6 w 43"/>
                <a:gd name="T35" fmla="*/ 44 h 59"/>
                <a:gd name="T36" fmla="*/ 5 w 43"/>
                <a:gd name="T37" fmla="*/ 48 h 59"/>
                <a:gd name="T38" fmla="*/ 37 w 43"/>
                <a:gd name="T39" fmla="*/ 43 h 59"/>
                <a:gd name="T40" fmla="*/ 37 w 43"/>
                <a:gd name="T41" fmla="*/ 43 h 59"/>
                <a:gd name="T42" fmla="*/ 3 w 43"/>
                <a:gd name="T43" fmla="*/ 41 h 59"/>
                <a:gd name="T44" fmla="*/ 3 w 43"/>
                <a:gd name="T45" fmla="*/ 41 h 59"/>
                <a:gd name="T46" fmla="*/ 21 w 43"/>
                <a:gd name="T47" fmla="*/ 47 h 59"/>
                <a:gd name="T48" fmla="*/ 4 w 43"/>
                <a:gd name="T49" fmla="*/ 29 h 59"/>
                <a:gd name="T50" fmla="*/ 17 w 43"/>
                <a:gd name="T51" fmla="*/ 5 h 59"/>
                <a:gd name="T52" fmla="*/ 25 w 43"/>
                <a:gd name="T53" fmla="*/ 3 h 59"/>
                <a:gd name="T54" fmla="*/ 36 w 43"/>
                <a:gd name="T55" fmla="*/ 11 h 59"/>
                <a:gd name="T56" fmla="*/ 36 w 43"/>
                <a:gd name="T57" fmla="*/ 11 h 59"/>
                <a:gd name="T58" fmla="*/ 37 w 43"/>
                <a:gd name="T59" fmla="*/ 34 h 59"/>
                <a:gd name="T60" fmla="*/ 21 w 43"/>
                <a:gd name="T61" fmla="*/ 47 h 59"/>
                <a:gd name="T62" fmla="*/ 25 w 43"/>
                <a:gd name="T63" fmla="*/ 0 h 59"/>
                <a:gd name="T64" fmla="*/ 3 w 43"/>
                <a:gd name="T65" fmla="*/ 18 h 59"/>
                <a:gd name="T66" fmla="*/ 1 w 43"/>
                <a:gd name="T67" fmla="*/ 29 h 59"/>
                <a:gd name="T68" fmla="*/ 3 w 43"/>
                <a:gd name="T69" fmla="*/ 52 h 59"/>
                <a:gd name="T70" fmla="*/ 19 w 43"/>
                <a:gd name="T71" fmla="*/ 59 h 59"/>
                <a:gd name="T72" fmla="*/ 21 w 43"/>
                <a:gd name="T73" fmla="*/ 59 h 59"/>
                <a:gd name="T74" fmla="*/ 41 w 43"/>
                <a:gd name="T75" fmla="*/ 44 h 59"/>
                <a:gd name="T76" fmla="*/ 43 w 43"/>
                <a:gd name="T77" fmla="*/ 22 h 59"/>
                <a:gd name="T78" fmla="*/ 36 w 43"/>
                <a:gd name="T79" fmla="*/ 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" h="59">
                  <a:moveTo>
                    <a:pt x="19" y="56"/>
                  </a:moveTo>
                  <a:cubicBezTo>
                    <a:pt x="18" y="56"/>
                    <a:pt x="17" y="56"/>
                    <a:pt x="16" y="56"/>
                  </a:cubicBezTo>
                  <a:cubicBezTo>
                    <a:pt x="16" y="54"/>
                    <a:pt x="17" y="52"/>
                    <a:pt x="18" y="51"/>
                  </a:cubicBezTo>
                  <a:cubicBezTo>
                    <a:pt x="19" y="51"/>
                    <a:pt x="20" y="51"/>
                    <a:pt x="21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1" y="52"/>
                    <a:pt x="20" y="54"/>
                    <a:pt x="20" y="56"/>
                  </a:cubicBezTo>
                  <a:cubicBezTo>
                    <a:pt x="19" y="56"/>
                    <a:pt x="19" y="56"/>
                    <a:pt x="19" y="56"/>
                  </a:cubicBezTo>
                  <a:moveTo>
                    <a:pt x="23" y="55"/>
                  </a:moveTo>
                  <a:cubicBezTo>
                    <a:pt x="23" y="54"/>
                    <a:pt x="24" y="53"/>
                    <a:pt x="24" y="51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6" y="50"/>
                    <a:pt x="26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51"/>
                    <a:pt x="26" y="53"/>
                    <a:pt x="26" y="54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5"/>
                    <a:pt x="24" y="55"/>
                    <a:pt x="23" y="55"/>
                  </a:cubicBezTo>
                  <a:moveTo>
                    <a:pt x="13" y="55"/>
                  </a:moveTo>
                  <a:cubicBezTo>
                    <a:pt x="12" y="55"/>
                    <a:pt x="12" y="54"/>
                    <a:pt x="11" y="54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2" y="52"/>
                    <a:pt x="12" y="51"/>
                    <a:pt x="13" y="49"/>
                  </a:cubicBezTo>
                  <a:cubicBezTo>
                    <a:pt x="14" y="50"/>
                    <a:pt x="14" y="50"/>
                    <a:pt x="15" y="50"/>
                  </a:cubicBezTo>
                  <a:cubicBezTo>
                    <a:pt x="14" y="52"/>
                    <a:pt x="13" y="53"/>
                    <a:pt x="13" y="55"/>
                  </a:cubicBezTo>
                  <a:moveTo>
                    <a:pt x="9" y="53"/>
                  </a:moveTo>
                  <a:cubicBezTo>
                    <a:pt x="8" y="52"/>
                    <a:pt x="8" y="52"/>
                    <a:pt x="7" y="51"/>
                  </a:cubicBezTo>
                  <a:cubicBezTo>
                    <a:pt x="8" y="50"/>
                    <a:pt x="8" y="48"/>
                    <a:pt x="9" y="47"/>
                  </a:cubicBezTo>
                  <a:cubicBezTo>
                    <a:pt x="9" y="47"/>
                    <a:pt x="10" y="48"/>
                    <a:pt x="11" y="48"/>
                  </a:cubicBezTo>
                  <a:cubicBezTo>
                    <a:pt x="10" y="50"/>
                    <a:pt x="9" y="51"/>
                    <a:pt x="9" y="53"/>
                  </a:cubicBezTo>
                  <a:moveTo>
                    <a:pt x="29" y="53"/>
                  </a:moveTo>
                  <a:cubicBezTo>
                    <a:pt x="30" y="51"/>
                    <a:pt x="30" y="50"/>
                    <a:pt x="31" y="48"/>
                  </a:cubicBezTo>
                  <a:cubicBezTo>
                    <a:pt x="32" y="47"/>
                    <a:pt x="32" y="47"/>
                    <a:pt x="33" y="46"/>
                  </a:cubicBezTo>
                  <a:cubicBezTo>
                    <a:pt x="33" y="48"/>
                    <a:pt x="32" y="49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1" y="52"/>
                    <a:pt x="30" y="52"/>
                    <a:pt x="29" y="53"/>
                  </a:cubicBezTo>
                  <a:moveTo>
                    <a:pt x="5" y="48"/>
                  </a:moveTo>
                  <a:cubicBezTo>
                    <a:pt x="5" y="48"/>
                    <a:pt x="5" y="48"/>
                    <a:pt x="5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6" y="46"/>
                    <a:pt x="6" y="47"/>
                    <a:pt x="5" y="48"/>
                  </a:cubicBezTo>
                  <a:moveTo>
                    <a:pt x="36" y="46"/>
                  </a:moveTo>
                  <a:cubicBezTo>
                    <a:pt x="36" y="45"/>
                    <a:pt x="36" y="44"/>
                    <a:pt x="37" y="43"/>
                  </a:cubicBezTo>
                  <a:cubicBezTo>
                    <a:pt x="37" y="42"/>
                    <a:pt x="37" y="41"/>
                    <a:pt x="38" y="41"/>
                  </a:cubicBezTo>
                  <a:cubicBezTo>
                    <a:pt x="38" y="41"/>
                    <a:pt x="38" y="42"/>
                    <a:pt x="37" y="43"/>
                  </a:cubicBezTo>
                  <a:cubicBezTo>
                    <a:pt x="37" y="44"/>
                    <a:pt x="36" y="45"/>
                    <a:pt x="36" y="46"/>
                  </a:cubicBezTo>
                  <a:moveTo>
                    <a:pt x="3" y="41"/>
                  </a:move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1"/>
                  </a:cubicBezTo>
                  <a:moveTo>
                    <a:pt x="21" y="47"/>
                  </a:moveTo>
                  <a:cubicBezTo>
                    <a:pt x="16" y="47"/>
                    <a:pt x="12" y="46"/>
                    <a:pt x="9" y="43"/>
                  </a:cubicBezTo>
                  <a:cubicBezTo>
                    <a:pt x="6" y="39"/>
                    <a:pt x="4" y="35"/>
                    <a:pt x="4" y="29"/>
                  </a:cubicBezTo>
                  <a:cubicBezTo>
                    <a:pt x="4" y="26"/>
                    <a:pt x="5" y="23"/>
                    <a:pt x="6" y="20"/>
                  </a:cubicBezTo>
                  <a:cubicBezTo>
                    <a:pt x="8" y="14"/>
                    <a:pt x="12" y="8"/>
                    <a:pt x="17" y="5"/>
                  </a:cubicBezTo>
                  <a:cubicBezTo>
                    <a:pt x="19" y="4"/>
                    <a:pt x="22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8" y="3"/>
                    <a:pt x="31" y="4"/>
                    <a:pt x="33" y="6"/>
                  </a:cubicBezTo>
                  <a:cubicBezTo>
                    <a:pt x="35" y="8"/>
                    <a:pt x="36" y="9"/>
                    <a:pt x="36" y="11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8" y="15"/>
                    <a:pt x="39" y="19"/>
                    <a:pt x="39" y="24"/>
                  </a:cubicBezTo>
                  <a:cubicBezTo>
                    <a:pt x="39" y="27"/>
                    <a:pt x="39" y="31"/>
                    <a:pt x="37" y="34"/>
                  </a:cubicBezTo>
                  <a:cubicBezTo>
                    <a:pt x="35" y="40"/>
                    <a:pt x="31" y="45"/>
                    <a:pt x="25" y="47"/>
                  </a:cubicBezTo>
                  <a:cubicBezTo>
                    <a:pt x="24" y="47"/>
                    <a:pt x="22" y="47"/>
                    <a:pt x="21" y="47"/>
                  </a:cubicBezTo>
                  <a:cubicBezTo>
                    <a:pt x="21" y="47"/>
                    <a:pt x="21" y="47"/>
                    <a:pt x="21" y="47"/>
                  </a:cubicBezTo>
                  <a:moveTo>
                    <a:pt x="25" y="0"/>
                  </a:moveTo>
                  <a:cubicBezTo>
                    <a:pt x="21" y="0"/>
                    <a:pt x="18" y="0"/>
                    <a:pt x="15" y="2"/>
                  </a:cubicBezTo>
                  <a:cubicBezTo>
                    <a:pt x="9" y="6"/>
                    <a:pt x="5" y="12"/>
                    <a:pt x="3" y="18"/>
                  </a:cubicBezTo>
                  <a:cubicBezTo>
                    <a:pt x="2" y="22"/>
                    <a:pt x="1" y="25"/>
                    <a:pt x="1" y="28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32"/>
                    <a:pt x="0" y="36"/>
                    <a:pt x="0" y="40"/>
                  </a:cubicBezTo>
                  <a:cubicBezTo>
                    <a:pt x="0" y="44"/>
                    <a:pt x="1" y="49"/>
                    <a:pt x="3" y="52"/>
                  </a:cubicBezTo>
                  <a:cubicBezTo>
                    <a:pt x="8" y="58"/>
                    <a:pt x="14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3" y="59"/>
                    <a:pt x="25" y="59"/>
                    <a:pt x="26" y="58"/>
                  </a:cubicBezTo>
                  <a:cubicBezTo>
                    <a:pt x="33" y="56"/>
                    <a:pt x="38" y="50"/>
                    <a:pt x="41" y="44"/>
                  </a:cubicBezTo>
                  <a:cubicBezTo>
                    <a:pt x="43" y="39"/>
                    <a:pt x="43" y="31"/>
                    <a:pt x="43" y="23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3" y="17"/>
                    <a:pt x="42" y="13"/>
                    <a:pt x="40" y="9"/>
                  </a:cubicBezTo>
                  <a:cubicBezTo>
                    <a:pt x="39" y="7"/>
                    <a:pt x="38" y="5"/>
                    <a:pt x="36" y="4"/>
                  </a:cubicBezTo>
                  <a:cubicBezTo>
                    <a:pt x="33" y="1"/>
                    <a:pt x="29" y="0"/>
                    <a:pt x="25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4" name="Freeform 766"/>
            <p:cNvSpPr>
              <a:spLocks noEditPoints="1"/>
            </p:cNvSpPr>
            <p:nvPr/>
          </p:nvSpPr>
          <p:spPr bwMode="auto">
            <a:xfrm>
              <a:off x="4740" y="1079"/>
              <a:ext cx="177" cy="276"/>
            </a:xfrm>
            <a:custGeom>
              <a:avLst/>
              <a:gdLst>
                <a:gd name="T0" fmla="*/ 13 w 75"/>
                <a:gd name="T1" fmla="*/ 109 h 117"/>
                <a:gd name="T2" fmla="*/ 13 w 75"/>
                <a:gd name="T3" fmla="*/ 108 h 117"/>
                <a:gd name="T4" fmla="*/ 14 w 75"/>
                <a:gd name="T5" fmla="*/ 111 h 117"/>
                <a:gd name="T6" fmla="*/ 8 w 75"/>
                <a:gd name="T7" fmla="*/ 106 h 117"/>
                <a:gd name="T8" fmla="*/ 13 w 75"/>
                <a:gd name="T9" fmla="*/ 100 h 117"/>
                <a:gd name="T10" fmla="*/ 6 w 75"/>
                <a:gd name="T11" fmla="*/ 104 h 117"/>
                <a:gd name="T12" fmla="*/ 5 w 75"/>
                <a:gd name="T13" fmla="*/ 103 h 117"/>
                <a:gd name="T14" fmla="*/ 9 w 75"/>
                <a:gd name="T15" fmla="*/ 97 h 117"/>
                <a:gd name="T16" fmla="*/ 4 w 75"/>
                <a:gd name="T17" fmla="*/ 97 h 117"/>
                <a:gd name="T18" fmla="*/ 4 w 75"/>
                <a:gd name="T19" fmla="*/ 93 h 117"/>
                <a:gd name="T20" fmla="*/ 4 w 75"/>
                <a:gd name="T21" fmla="*/ 97 h 117"/>
                <a:gd name="T22" fmla="*/ 18 w 75"/>
                <a:gd name="T23" fmla="*/ 102 h 117"/>
                <a:gd name="T24" fmla="*/ 71 w 75"/>
                <a:gd name="T25" fmla="*/ 21 h 117"/>
                <a:gd name="T26" fmla="*/ 18 w 75"/>
                <a:gd name="T27" fmla="*/ 110 h 117"/>
                <a:gd name="T28" fmla="*/ 5 w 75"/>
                <a:gd name="T29" fmla="*/ 89 h 117"/>
                <a:gd name="T30" fmla="*/ 61 w 75"/>
                <a:gd name="T31" fmla="*/ 4 h 117"/>
                <a:gd name="T32" fmla="*/ 71 w 75"/>
                <a:gd name="T33" fmla="*/ 10 h 117"/>
                <a:gd name="T34" fmla="*/ 60 w 75"/>
                <a:gd name="T35" fmla="*/ 0 h 117"/>
                <a:gd name="T36" fmla="*/ 30 w 75"/>
                <a:gd name="T37" fmla="*/ 46 h 117"/>
                <a:gd name="T38" fmla="*/ 1 w 75"/>
                <a:gd name="T39" fmla="*/ 88 h 117"/>
                <a:gd name="T40" fmla="*/ 1 w 75"/>
                <a:gd name="T41" fmla="*/ 88 h 117"/>
                <a:gd name="T42" fmla="*/ 0 w 75"/>
                <a:gd name="T43" fmla="*/ 89 h 117"/>
                <a:gd name="T44" fmla="*/ 1 w 75"/>
                <a:gd name="T45" fmla="*/ 95 h 117"/>
                <a:gd name="T46" fmla="*/ 1 w 75"/>
                <a:gd name="T47" fmla="*/ 104 h 117"/>
                <a:gd name="T48" fmla="*/ 2 w 75"/>
                <a:gd name="T49" fmla="*/ 106 h 117"/>
                <a:gd name="T50" fmla="*/ 15 w 75"/>
                <a:gd name="T51" fmla="*/ 117 h 117"/>
                <a:gd name="T52" fmla="*/ 16 w 75"/>
                <a:gd name="T53" fmla="*/ 117 h 117"/>
                <a:gd name="T54" fmla="*/ 16 w 75"/>
                <a:gd name="T55" fmla="*/ 117 h 117"/>
                <a:gd name="T56" fmla="*/ 17 w 75"/>
                <a:gd name="T57" fmla="*/ 117 h 117"/>
                <a:gd name="T58" fmla="*/ 18 w 75"/>
                <a:gd name="T59" fmla="*/ 117 h 117"/>
                <a:gd name="T60" fmla="*/ 18 w 75"/>
                <a:gd name="T61" fmla="*/ 117 h 117"/>
                <a:gd name="T62" fmla="*/ 75 w 75"/>
                <a:gd name="T63" fmla="*/ 25 h 117"/>
                <a:gd name="T64" fmla="*/ 75 w 75"/>
                <a:gd name="T65" fmla="*/ 21 h 117"/>
                <a:gd name="T66" fmla="*/ 75 w 75"/>
                <a:gd name="T67" fmla="*/ 10 h 117"/>
                <a:gd name="T68" fmla="*/ 75 w 75"/>
                <a:gd name="T69" fmla="*/ 9 h 117"/>
                <a:gd name="T70" fmla="*/ 74 w 75"/>
                <a:gd name="T71" fmla="*/ 9 h 117"/>
                <a:gd name="T72" fmla="*/ 74 w 75"/>
                <a:gd name="T73" fmla="*/ 8 h 117"/>
                <a:gd name="T74" fmla="*/ 60 w 75"/>
                <a:gd name="T7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5" h="117">
                  <a:moveTo>
                    <a:pt x="14" y="111"/>
                  </a:moveTo>
                  <a:cubicBezTo>
                    <a:pt x="14" y="111"/>
                    <a:pt x="13" y="110"/>
                    <a:pt x="13" y="109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9"/>
                    <a:pt x="13" y="108"/>
                  </a:cubicBezTo>
                  <a:cubicBezTo>
                    <a:pt x="13" y="107"/>
                    <a:pt x="14" y="105"/>
                    <a:pt x="15" y="103"/>
                  </a:cubicBezTo>
                  <a:cubicBezTo>
                    <a:pt x="15" y="106"/>
                    <a:pt x="14" y="108"/>
                    <a:pt x="14" y="111"/>
                  </a:cubicBezTo>
                  <a:moveTo>
                    <a:pt x="10" y="107"/>
                  </a:moveTo>
                  <a:cubicBezTo>
                    <a:pt x="10" y="107"/>
                    <a:pt x="9" y="106"/>
                    <a:pt x="8" y="106"/>
                  </a:cubicBezTo>
                  <a:cubicBezTo>
                    <a:pt x="9" y="103"/>
                    <a:pt x="10" y="101"/>
                    <a:pt x="11" y="99"/>
                  </a:cubicBezTo>
                  <a:cubicBezTo>
                    <a:pt x="12" y="99"/>
                    <a:pt x="12" y="100"/>
                    <a:pt x="13" y="100"/>
                  </a:cubicBezTo>
                  <a:cubicBezTo>
                    <a:pt x="12" y="103"/>
                    <a:pt x="11" y="105"/>
                    <a:pt x="10" y="107"/>
                  </a:cubicBezTo>
                  <a:moveTo>
                    <a:pt x="6" y="104"/>
                  </a:moveTo>
                  <a:cubicBezTo>
                    <a:pt x="5" y="104"/>
                    <a:pt x="5" y="103"/>
                    <a:pt x="5" y="10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6" y="100"/>
                    <a:pt x="7" y="98"/>
                    <a:pt x="8" y="96"/>
                  </a:cubicBezTo>
                  <a:cubicBezTo>
                    <a:pt x="8" y="96"/>
                    <a:pt x="9" y="97"/>
                    <a:pt x="9" y="97"/>
                  </a:cubicBezTo>
                  <a:cubicBezTo>
                    <a:pt x="8" y="99"/>
                    <a:pt x="7" y="102"/>
                    <a:pt x="6" y="104"/>
                  </a:cubicBezTo>
                  <a:moveTo>
                    <a:pt x="4" y="97"/>
                  </a:moveTo>
                  <a:cubicBezTo>
                    <a:pt x="4" y="96"/>
                    <a:pt x="4" y="96"/>
                    <a:pt x="4" y="95"/>
                  </a:cubicBezTo>
                  <a:cubicBezTo>
                    <a:pt x="4" y="94"/>
                    <a:pt x="4" y="94"/>
                    <a:pt x="4" y="93"/>
                  </a:cubicBezTo>
                  <a:cubicBezTo>
                    <a:pt x="5" y="93"/>
                    <a:pt x="5" y="94"/>
                    <a:pt x="6" y="94"/>
                  </a:cubicBezTo>
                  <a:cubicBezTo>
                    <a:pt x="5" y="95"/>
                    <a:pt x="5" y="96"/>
                    <a:pt x="4" y="97"/>
                  </a:cubicBezTo>
                  <a:moveTo>
                    <a:pt x="18" y="110"/>
                  </a:moveTo>
                  <a:cubicBezTo>
                    <a:pt x="18" y="107"/>
                    <a:pt x="18" y="104"/>
                    <a:pt x="18" y="102"/>
                  </a:cubicBezTo>
                  <a:cubicBezTo>
                    <a:pt x="36" y="75"/>
                    <a:pt x="55" y="44"/>
                    <a:pt x="71" y="16"/>
                  </a:cubicBezTo>
                  <a:cubicBezTo>
                    <a:pt x="71" y="18"/>
                    <a:pt x="71" y="19"/>
                    <a:pt x="71" y="21"/>
                  </a:cubicBezTo>
                  <a:cubicBezTo>
                    <a:pt x="71" y="22"/>
                    <a:pt x="71" y="23"/>
                    <a:pt x="71" y="24"/>
                  </a:cubicBezTo>
                  <a:cubicBezTo>
                    <a:pt x="55" y="51"/>
                    <a:pt x="36" y="82"/>
                    <a:pt x="18" y="110"/>
                  </a:cubicBezTo>
                  <a:moveTo>
                    <a:pt x="16" y="98"/>
                  </a:moveTo>
                  <a:cubicBezTo>
                    <a:pt x="13" y="95"/>
                    <a:pt x="9" y="92"/>
                    <a:pt x="5" y="89"/>
                  </a:cubicBezTo>
                  <a:cubicBezTo>
                    <a:pt x="16" y="76"/>
                    <a:pt x="25" y="62"/>
                    <a:pt x="33" y="48"/>
                  </a:cubicBezTo>
                  <a:cubicBezTo>
                    <a:pt x="42" y="34"/>
                    <a:pt x="52" y="19"/>
                    <a:pt x="61" y="4"/>
                  </a:cubicBezTo>
                  <a:cubicBezTo>
                    <a:pt x="63" y="5"/>
                    <a:pt x="64" y="5"/>
                    <a:pt x="65" y="6"/>
                  </a:cubicBezTo>
                  <a:cubicBezTo>
                    <a:pt x="67" y="7"/>
                    <a:pt x="68" y="9"/>
                    <a:pt x="71" y="10"/>
                  </a:cubicBezTo>
                  <a:cubicBezTo>
                    <a:pt x="54" y="39"/>
                    <a:pt x="34" y="71"/>
                    <a:pt x="16" y="98"/>
                  </a:cubicBezTo>
                  <a:moveTo>
                    <a:pt x="60" y="0"/>
                  </a:moveTo>
                  <a:cubicBezTo>
                    <a:pt x="59" y="0"/>
                    <a:pt x="59" y="1"/>
                    <a:pt x="58" y="1"/>
                  </a:cubicBezTo>
                  <a:cubicBezTo>
                    <a:pt x="49" y="16"/>
                    <a:pt x="40" y="31"/>
                    <a:pt x="30" y="46"/>
                  </a:cubicBezTo>
                  <a:cubicBezTo>
                    <a:pt x="21" y="61"/>
                    <a:pt x="12" y="75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" y="91"/>
                    <a:pt x="1" y="93"/>
                    <a:pt x="1" y="95"/>
                  </a:cubicBezTo>
                  <a:cubicBezTo>
                    <a:pt x="1" y="97"/>
                    <a:pt x="1" y="99"/>
                    <a:pt x="0" y="103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7" y="109"/>
                    <a:pt x="11" y="113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7"/>
                    <a:pt x="18" y="117"/>
                    <a:pt x="18" y="117"/>
                  </a:cubicBezTo>
                  <a:cubicBezTo>
                    <a:pt x="18" y="116"/>
                    <a:pt x="18" y="116"/>
                    <a:pt x="18" y="116"/>
                  </a:cubicBezTo>
                  <a:cubicBezTo>
                    <a:pt x="36" y="88"/>
                    <a:pt x="58" y="55"/>
                    <a:pt x="75" y="25"/>
                  </a:cubicBezTo>
                  <a:cubicBezTo>
                    <a:pt x="75" y="25"/>
                    <a:pt x="75" y="24"/>
                    <a:pt x="75" y="24"/>
                  </a:cubicBezTo>
                  <a:cubicBezTo>
                    <a:pt x="75" y="23"/>
                    <a:pt x="75" y="22"/>
                    <a:pt x="75" y="21"/>
                  </a:cubicBezTo>
                  <a:cubicBezTo>
                    <a:pt x="75" y="19"/>
                    <a:pt x="75" y="17"/>
                    <a:pt x="75" y="13"/>
                  </a:cubicBezTo>
                  <a:cubicBezTo>
                    <a:pt x="75" y="12"/>
                    <a:pt x="75" y="11"/>
                    <a:pt x="75" y="10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4" y="9"/>
                    <a:pt x="74" y="9"/>
                    <a:pt x="74" y="9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1" y="6"/>
                    <a:pt x="69" y="5"/>
                    <a:pt x="67" y="4"/>
                  </a:cubicBezTo>
                  <a:cubicBezTo>
                    <a:pt x="65" y="2"/>
                    <a:pt x="63" y="1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5" name="Freeform 767"/>
            <p:cNvSpPr>
              <a:spLocks noEditPoints="1"/>
            </p:cNvSpPr>
            <p:nvPr/>
          </p:nvSpPr>
          <p:spPr bwMode="auto">
            <a:xfrm>
              <a:off x="5213" y="3119"/>
              <a:ext cx="339" cy="440"/>
            </a:xfrm>
            <a:custGeom>
              <a:avLst/>
              <a:gdLst>
                <a:gd name="T0" fmla="*/ 68 w 143"/>
                <a:gd name="T1" fmla="*/ 164 h 186"/>
                <a:gd name="T2" fmla="*/ 55 w 143"/>
                <a:gd name="T3" fmla="*/ 181 h 186"/>
                <a:gd name="T4" fmla="*/ 66 w 143"/>
                <a:gd name="T5" fmla="*/ 179 h 186"/>
                <a:gd name="T6" fmla="*/ 33 w 143"/>
                <a:gd name="T7" fmla="*/ 182 h 186"/>
                <a:gd name="T8" fmla="*/ 38 w 143"/>
                <a:gd name="T9" fmla="*/ 181 h 186"/>
                <a:gd name="T10" fmla="*/ 70 w 143"/>
                <a:gd name="T11" fmla="*/ 180 h 186"/>
                <a:gd name="T12" fmla="*/ 77 w 143"/>
                <a:gd name="T13" fmla="*/ 178 h 186"/>
                <a:gd name="T14" fmla="*/ 21 w 143"/>
                <a:gd name="T15" fmla="*/ 181 h 186"/>
                <a:gd name="T16" fmla="*/ 47 w 143"/>
                <a:gd name="T17" fmla="*/ 162 h 186"/>
                <a:gd name="T18" fmla="*/ 109 w 143"/>
                <a:gd name="T19" fmla="*/ 160 h 186"/>
                <a:gd name="T20" fmla="*/ 99 w 143"/>
                <a:gd name="T21" fmla="*/ 160 h 186"/>
                <a:gd name="T22" fmla="*/ 88 w 143"/>
                <a:gd name="T23" fmla="*/ 177 h 186"/>
                <a:gd name="T24" fmla="*/ 5 w 143"/>
                <a:gd name="T25" fmla="*/ 179 h 186"/>
                <a:gd name="T26" fmla="*/ 21 w 143"/>
                <a:gd name="T27" fmla="*/ 156 h 186"/>
                <a:gd name="T28" fmla="*/ 10 w 143"/>
                <a:gd name="T29" fmla="*/ 180 h 186"/>
                <a:gd name="T30" fmla="*/ 24 w 143"/>
                <a:gd name="T31" fmla="*/ 139 h 186"/>
                <a:gd name="T32" fmla="*/ 20 w 143"/>
                <a:gd name="T33" fmla="*/ 151 h 186"/>
                <a:gd name="T34" fmla="*/ 16 w 143"/>
                <a:gd name="T35" fmla="*/ 155 h 186"/>
                <a:gd name="T36" fmla="*/ 30 w 143"/>
                <a:gd name="T37" fmla="*/ 133 h 186"/>
                <a:gd name="T38" fmla="*/ 31 w 143"/>
                <a:gd name="T39" fmla="*/ 124 h 186"/>
                <a:gd name="T40" fmla="*/ 35 w 143"/>
                <a:gd name="T41" fmla="*/ 123 h 186"/>
                <a:gd name="T42" fmla="*/ 68 w 143"/>
                <a:gd name="T43" fmla="*/ 113 h 186"/>
                <a:gd name="T44" fmla="*/ 73 w 143"/>
                <a:gd name="T45" fmla="*/ 112 h 186"/>
                <a:gd name="T46" fmla="*/ 35 w 143"/>
                <a:gd name="T47" fmla="*/ 114 h 186"/>
                <a:gd name="T48" fmla="*/ 76 w 143"/>
                <a:gd name="T49" fmla="*/ 104 h 186"/>
                <a:gd name="T50" fmla="*/ 76 w 143"/>
                <a:gd name="T51" fmla="*/ 104 h 186"/>
                <a:gd name="T52" fmla="*/ 92 w 143"/>
                <a:gd name="T53" fmla="*/ 89 h 186"/>
                <a:gd name="T54" fmla="*/ 95 w 143"/>
                <a:gd name="T55" fmla="*/ 74 h 186"/>
                <a:gd name="T56" fmla="*/ 93 w 143"/>
                <a:gd name="T57" fmla="*/ 79 h 186"/>
                <a:gd name="T58" fmla="*/ 106 w 143"/>
                <a:gd name="T59" fmla="*/ 61 h 186"/>
                <a:gd name="T60" fmla="*/ 103 w 143"/>
                <a:gd name="T61" fmla="*/ 53 h 186"/>
                <a:gd name="T62" fmla="*/ 106 w 143"/>
                <a:gd name="T63" fmla="*/ 58 h 186"/>
                <a:gd name="T64" fmla="*/ 110 w 143"/>
                <a:gd name="T65" fmla="*/ 40 h 186"/>
                <a:gd name="T66" fmla="*/ 105 w 143"/>
                <a:gd name="T67" fmla="*/ 33 h 186"/>
                <a:gd name="T68" fmla="*/ 105 w 143"/>
                <a:gd name="T69" fmla="*/ 30 h 186"/>
                <a:gd name="T70" fmla="*/ 105 w 143"/>
                <a:gd name="T71" fmla="*/ 30 h 186"/>
                <a:gd name="T72" fmla="*/ 110 w 143"/>
                <a:gd name="T73" fmla="*/ 21 h 186"/>
                <a:gd name="T74" fmla="*/ 104 w 143"/>
                <a:gd name="T75" fmla="*/ 17 h 186"/>
                <a:gd name="T76" fmla="*/ 110 w 143"/>
                <a:gd name="T77" fmla="*/ 15 h 186"/>
                <a:gd name="T78" fmla="*/ 114 w 143"/>
                <a:gd name="T79" fmla="*/ 29 h 186"/>
                <a:gd name="T80" fmla="*/ 139 w 143"/>
                <a:gd name="T81" fmla="*/ 53 h 186"/>
                <a:gd name="T82" fmla="*/ 112 w 143"/>
                <a:gd name="T83" fmla="*/ 151 h 186"/>
                <a:gd name="T84" fmla="*/ 37 w 143"/>
                <a:gd name="T85" fmla="*/ 127 h 186"/>
                <a:gd name="T86" fmla="*/ 63 w 143"/>
                <a:gd name="T87" fmla="*/ 115 h 186"/>
                <a:gd name="T88" fmla="*/ 66 w 143"/>
                <a:gd name="T89" fmla="*/ 116 h 186"/>
                <a:gd name="T90" fmla="*/ 109 w 143"/>
                <a:gd name="T91" fmla="*/ 0 h 186"/>
                <a:gd name="T92" fmla="*/ 103 w 143"/>
                <a:gd name="T93" fmla="*/ 7 h 186"/>
                <a:gd name="T94" fmla="*/ 99 w 143"/>
                <a:gd name="T95" fmla="*/ 12 h 186"/>
                <a:gd name="T96" fmla="*/ 101 w 143"/>
                <a:gd name="T97" fmla="*/ 25 h 186"/>
                <a:gd name="T98" fmla="*/ 64 w 143"/>
                <a:gd name="T99" fmla="*/ 110 h 186"/>
                <a:gd name="T100" fmla="*/ 45 w 143"/>
                <a:gd name="T101" fmla="*/ 96 h 186"/>
                <a:gd name="T102" fmla="*/ 43 w 143"/>
                <a:gd name="T103" fmla="*/ 97 h 186"/>
                <a:gd name="T104" fmla="*/ 14 w 143"/>
                <a:gd name="T105" fmla="*/ 150 h 186"/>
                <a:gd name="T106" fmla="*/ 3 w 143"/>
                <a:gd name="T107" fmla="*/ 172 h 186"/>
                <a:gd name="T108" fmla="*/ 1 w 143"/>
                <a:gd name="T109" fmla="*/ 178 h 186"/>
                <a:gd name="T110" fmla="*/ 1 w 143"/>
                <a:gd name="T111" fmla="*/ 181 h 186"/>
                <a:gd name="T112" fmla="*/ 23 w 143"/>
                <a:gd name="T113" fmla="*/ 185 h 186"/>
                <a:gd name="T114" fmla="*/ 35 w 143"/>
                <a:gd name="T115" fmla="*/ 186 h 186"/>
                <a:gd name="T116" fmla="*/ 100 w 143"/>
                <a:gd name="T117" fmla="*/ 177 h 186"/>
                <a:gd name="T118" fmla="*/ 117 w 143"/>
                <a:gd name="T119" fmla="*/ 149 h 186"/>
                <a:gd name="T120" fmla="*/ 134 w 143"/>
                <a:gd name="T121" fmla="*/ 5 h 186"/>
                <a:gd name="T122" fmla="*/ 111 w 143"/>
                <a:gd name="T1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3" h="186">
                  <a:moveTo>
                    <a:pt x="42" y="182"/>
                  </a:moveTo>
                  <a:cubicBezTo>
                    <a:pt x="48" y="176"/>
                    <a:pt x="53" y="170"/>
                    <a:pt x="59" y="165"/>
                  </a:cubicBezTo>
                  <a:cubicBezTo>
                    <a:pt x="60" y="164"/>
                    <a:pt x="60" y="164"/>
                    <a:pt x="60" y="163"/>
                  </a:cubicBezTo>
                  <a:cubicBezTo>
                    <a:pt x="63" y="164"/>
                    <a:pt x="65" y="164"/>
                    <a:pt x="68" y="164"/>
                  </a:cubicBezTo>
                  <a:cubicBezTo>
                    <a:pt x="63" y="169"/>
                    <a:pt x="58" y="174"/>
                    <a:pt x="52" y="179"/>
                  </a:cubicBezTo>
                  <a:cubicBezTo>
                    <a:pt x="52" y="180"/>
                    <a:pt x="52" y="180"/>
                    <a:pt x="52" y="181"/>
                  </a:cubicBezTo>
                  <a:cubicBezTo>
                    <a:pt x="49" y="181"/>
                    <a:pt x="45" y="181"/>
                    <a:pt x="42" y="182"/>
                  </a:cubicBezTo>
                  <a:moveTo>
                    <a:pt x="55" y="181"/>
                  </a:moveTo>
                  <a:cubicBezTo>
                    <a:pt x="60" y="175"/>
                    <a:pt x="66" y="170"/>
                    <a:pt x="72" y="165"/>
                  </a:cubicBezTo>
                  <a:cubicBezTo>
                    <a:pt x="72" y="164"/>
                    <a:pt x="72" y="164"/>
                    <a:pt x="72" y="164"/>
                  </a:cubicBezTo>
                  <a:cubicBezTo>
                    <a:pt x="75" y="164"/>
                    <a:pt x="78" y="164"/>
                    <a:pt x="81" y="163"/>
                  </a:cubicBezTo>
                  <a:cubicBezTo>
                    <a:pt x="76" y="169"/>
                    <a:pt x="71" y="174"/>
                    <a:pt x="66" y="179"/>
                  </a:cubicBezTo>
                  <a:cubicBezTo>
                    <a:pt x="65" y="180"/>
                    <a:pt x="65" y="180"/>
                    <a:pt x="65" y="180"/>
                  </a:cubicBezTo>
                  <a:cubicBezTo>
                    <a:pt x="62" y="180"/>
                    <a:pt x="58" y="181"/>
                    <a:pt x="55" y="181"/>
                  </a:cubicBezTo>
                  <a:moveTo>
                    <a:pt x="33" y="182"/>
                  </a:moveTo>
                  <a:cubicBezTo>
                    <a:pt x="33" y="182"/>
                    <a:pt x="33" y="182"/>
                    <a:pt x="33" y="182"/>
                  </a:cubicBezTo>
                  <a:cubicBezTo>
                    <a:pt x="31" y="182"/>
                    <a:pt x="30" y="182"/>
                    <a:pt x="29" y="182"/>
                  </a:cubicBezTo>
                  <a:cubicBezTo>
                    <a:pt x="36" y="175"/>
                    <a:pt x="44" y="169"/>
                    <a:pt x="51" y="163"/>
                  </a:cubicBezTo>
                  <a:cubicBezTo>
                    <a:pt x="53" y="163"/>
                    <a:pt x="55" y="163"/>
                    <a:pt x="57" y="163"/>
                  </a:cubicBezTo>
                  <a:cubicBezTo>
                    <a:pt x="50" y="169"/>
                    <a:pt x="44" y="175"/>
                    <a:pt x="38" y="181"/>
                  </a:cubicBezTo>
                  <a:cubicBezTo>
                    <a:pt x="38" y="181"/>
                    <a:pt x="38" y="181"/>
                    <a:pt x="37" y="181"/>
                  </a:cubicBezTo>
                  <a:cubicBezTo>
                    <a:pt x="37" y="181"/>
                    <a:pt x="37" y="181"/>
                    <a:pt x="36" y="182"/>
                  </a:cubicBezTo>
                  <a:cubicBezTo>
                    <a:pt x="35" y="182"/>
                    <a:pt x="34" y="182"/>
                    <a:pt x="33" y="182"/>
                  </a:cubicBezTo>
                  <a:moveTo>
                    <a:pt x="70" y="180"/>
                  </a:moveTo>
                  <a:cubicBezTo>
                    <a:pt x="75" y="174"/>
                    <a:pt x="80" y="169"/>
                    <a:pt x="86" y="163"/>
                  </a:cubicBezTo>
                  <a:cubicBezTo>
                    <a:pt x="86" y="163"/>
                    <a:pt x="86" y="163"/>
                    <a:pt x="86" y="163"/>
                  </a:cubicBezTo>
                  <a:cubicBezTo>
                    <a:pt x="89" y="162"/>
                    <a:pt x="91" y="162"/>
                    <a:pt x="94" y="161"/>
                  </a:cubicBezTo>
                  <a:cubicBezTo>
                    <a:pt x="88" y="167"/>
                    <a:pt x="83" y="173"/>
                    <a:pt x="77" y="178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4" y="179"/>
                    <a:pt x="72" y="179"/>
                    <a:pt x="70" y="180"/>
                  </a:cubicBezTo>
                  <a:moveTo>
                    <a:pt x="24" y="181"/>
                  </a:moveTo>
                  <a:cubicBezTo>
                    <a:pt x="23" y="181"/>
                    <a:pt x="22" y="181"/>
                    <a:pt x="21" y="181"/>
                  </a:cubicBezTo>
                  <a:cubicBezTo>
                    <a:pt x="19" y="181"/>
                    <a:pt x="16" y="181"/>
                    <a:pt x="14" y="181"/>
                  </a:cubicBezTo>
                  <a:cubicBezTo>
                    <a:pt x="19" y="176"/>
                    <a:pt x="32" y="166"/>
                    <a:pt x="38" y="161"/>
                  </a:cubicBezTo>
                  <a:cubicBezTo>
                    <a:pt x="39" y="160"/>
                    <a:pt x="39" y="160"/>
                    <a:pt x="39" y="160"/>
                  </a:cubicBezTo>
                  <a:cubicBezTo>
                    <a:pt x="42" y="161"/>
                    <a:pt x="45" y="162"/>
                    <a:pt x="47" y="162"/>
                  </a:cubicBezTo>
                  <a:cubicBezTo>
                    <a:pt x="40" y="169"/>
                    <a:pt x="32" y="175"/>
                    <a:pt x="24" y="181"/>
                  </a:cubicBezTo>
                  <a:moveTo>
                    <a:pt x="92" y="176"/>
                  </a:moveTo>
                  <a:cubicBezTo>
                    <a:pt x="97" y="171"/>
                    <a:pt x="102" y="166"/>
                    <a:pt x="108" y="161"/>
                  </a:cubicBezTo>
                  <a:cubicBezTo>
                    <a:pt x="108" y="160"/>
                    <a:pt x="108" y="160"/>
                    <a:pt x="109" y="160"/>
                  </a:cubicBezTo>
                  <a:cubicBezTo>
                    <a:pt x="105" y="164"/>
                    <a:pt x="102" y="169"/>
                    <a:pt x="99" y="174"/>
                  </a:cubicBezTo>
                  <a:cubicBezTo>
                    <a:pt x="97" y="174"/>
                    <a:pt x="94" y="175"/>
                    <a:pt x="92" y="176"/>
                  </a:cubicBezTo>
                  <a:moveTo>
                    <a:pt x="82" y="178"/>
                  </a:moveTo>
                  <a:cubicBezTo>
                    <a:pt x="88" y="172"/>
                    <a:pt x="94" y="166"/>
                    <a:pt x="99" y="160"/>
                  </a:cubicBezTo>
                  <a:cubicBezTo>
                    <a:pt x="102" y="159"/>
                    <a:pt x="105" y="158"/>
                    <a:pt x="107" y="157"/>
                  </a:cubicBezTo>
                  <a:cubicBezTo>
                    <a:pt x="107" y="158"/>
                    <a:pt x="106" y="158"/>
                    <a:pt x="106" y="159"/>
                  </a:cubicBezTo>
                  <a:cubicBezTo>
                    <a:pt x="100" y="164"/>
                    <a:pt x="94" y="170"/>
                    <a:pt x="88" y="175"/>
                  </a:cubicBezTo>
                  <a:cubicBezTo>
                    <a:pt x="88" y="176"/>
                    <a:pt x="88" y="176"/>
                    <a:pt x="88" y="177"/>
                  </a:cubicBezTo>
                  <a:cubicBezTo>
                    <a:pt x="86" y="177"/>
                    <a:pt x="84" y="177"/>
                    <a:pt x="82" y="178"/>
                  </a:cubicBezTo>
                  <a:moveTo>
                    <a:pt x="10" y="180"/>
                  </a:moveTo>
                  <a:cubicBezTo>
                    <a:pt x="8" y="180"/>
                    <a:pt x="7" y="179"/>
                    <a:pt x="5" y="179"/>
                  </a:cubicBezTo>
                  <a:cubicBezTo>
                    <a:pt x="5" y="179"/>
                    <a:pt x="5" y="179"/>
                    <a:pt x="5" y="179"/>
                  </a:cubicBezTo>
                  <a:cubicBezTo>
                    <a:pt x="8" y="175"/>
                    <a:pt x="10" y="172"/>
                    <a:pt x="13" y="168"/>
                  </a:cubicBezTo>
                  <a:cubicBezTo>
                    <a:pt x="15" y="163"/>
                    <a:pt x="18" y="159"/>
                    <a:pt x="20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5" y="157"/>
                    <a:pt x="30" y="159"/>
                    <a:pt x="35" y="160"/>
                  </a:cubicBezTo>
                  <a:cubicBezTo>
                    <a:pt x="31" y="163"/>
                    <a:pt x="25" y="168"/>
                    <a:pt x="20" y="172"/>
                  </a:cubicBezTo>
                  <a:cubicBezTo>
                    <a:pt x="17" y="174"/>
                    <a:pt x="14" y="176"/>
                    <a:pt x="12" y="178"/>
                  </a:cubicBezTo>
                  <a:cubicBezTo>
                    <a:pt x="12" y="179"/>
                    <a:pt x="11" y="179"/>
                    <a:pt x="10" y="180"/>
                  </a:cubicBezTo>
                  <a:cubicBezTo>
                    <a:pt x="10" y="180"/>
                    <a:pt x="10" y="180"/>
                    <a:pt x="10" y="180"/>
                  </a:cubicBezTo>
                  <a:moveTo>
                    <a:pt x="16" y="155"/>
                  </a:moveTo>
                  <a:cubicBezTo>
                    <a:pt x="18" y="151"/>
                    <a:pt x="20" y="146"/>
                    <a:pt x="23" y="141"/>
                  </a:cubicBezTo>
                  <a:cubicBezTo>
                    <a:pt x="23" y="140"/>
                    <a:pt x="24" y="139"/>
                    <a:pt x="24" y="139"/>
                  </a:cubicBezTo>
                  <a:cubicBezTo>
                    <a:pt x="25" y="138"/>
                    <a:pt x="26" y="137"/>
                    <a:pt x="28" y="136"/>
                  </a:cubicBezTo>
                  <a:cubicBezTo>
                    <a:pt x="27" y="137"/>
                    <a:pt x="27" y="138"/>
                    <a:pt x="27" y="138"/>
                  </a:cubicBezTo>
                  <a:cubicBezTo>
                    <a:pt x="25" y="142"/>
                    <a:pt x="23" y="145"/>
                    <a:pt x="21" y="148"/>
                  </a:cubicBezTo>
                  <a:cubicBezTo>
                    <a:pt x="21" y="149"/>
                    <a:pt x="20" y="150"/>
                    <a:pt x="20" y="151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8" y="152"/>
                    <a:pt x="18" y="153"/>
                  </a:cubicBezTo>
                  <a:cubicBezTo>
                    <a:pt x="17" y="153"/>
                    <a:pt x="17" y="154"/>
                    <a:pt x="16" y="155"/>
                  </a:cubicBezTo>
                  <a:moveTo>
                    <a:pt x="26" y="134"/>
                  </a:moveTo>
                  <a:cubicBezTo>
                    <a:pt x="27" y="132"/>
                    <a:pt x="28" y="131"/>
                    <a:pt x="29" y="129"/>
                  </a:cubicBezTo>
                  <a:cubicBezTo>
                    <a:pt x="30" y="128"/>
                    <a:pt x="31" y="127"/>
                    <a:pt x="33" y="127"/>
                  </a:cubicBezTo>
                  <a:cubicBezTo>
                    <a:pt x="32" y="129"/>
                    <a:pt x="31" y="131"/>
                    <a:pt x="30" y="133"/>
                  </a:cubicBezTo>
                  <a:cubicBezTo>
                    <a:pt x="29" y="133"/>
                    <a:pt x="29" y="133"/>
                    <a:pt x="29" y="133"/>
                  </a:cubicBezTo>
                  <a:cubicBezTo>
                    <a:pt x="29" y="133"/>
                    <a:pt x="28" y="133"/>
                    <a:pt x="28" y="133"/>
                  </a:cubicBezTo>
                  <a:cubicBezTo>
                    <a:pt x="28" y="133"/>
                    <a:pt x="27" y="133"/>
                    <a:pt x="26" y="134"/>
                  </a:cubicBezTo>
                  <a:moveTo>
                    <a:pt x="31" y="124"/>
                  </a:moveTo>
                  <a:cubicBezTo>
                    <a:pt x="31" y="124"/>
                    <a:pt x="31" y="124"/>
                    <a:pt x="31" y="124"/>
                  </a:cubicBezTo>
                  <a:cubicBezTo>
                    <a:pt x="32" y="122"/>
                    <a:pt x="33" y="120"/>
                    <a:pt x="33" y="118"/>
                  </a:cubicBezTo>
                  <a:cubicBezTo>
                    <a:pt x="35" y="118"/>
                    <a:pt x="36" y="117"/>
                    <a:pt x="38" y="116"/>
                  </a:cubicBezTo>
                  <a:cubicBezTo>
                    <a:pt x="37" y="118"/>
                    <a:pt x="36" y="120"/>
                    <a:pt x="35" y="123"/>
                  </a:cubicBezTo>
                  <a:cubicBezTo>
                    <a:pt x="35" y="122"/>
                    <a:pt x="34" y="122"/>
                    <a:pt x="34" y="122"/>
                  </a:cubicBezTo>
                  <a:cubicBezTo>
                    <a:pt x="34" y="122"/>
                    <a:pt x="33" y="123"/>
                    <a:pt x="33" y="123"/>
                  </a:cubicBezTo>
                  <a:cubicBezTo>
                    <a:pt x="32" y="123"/>
                    <a:pt x="32" y="124"/>
                    <a:pt x="31" y="124"/>
                  </a:cubicBezTo>
                  <a:moveTo>
                    <a:pt x="68" y="113"/>
                  </a:moveTo>
                  <a:cubicBezTo>
                    <a:pt x="69" y="111"/>
                    <a:pt x="70" y="110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4" y="108"/>
                    <a:pt x="76" y="107"/>
                    <a:pt x="78" y="107"/>
                  </a:cubicBezTo>
                  <a:cubicBezTo>
                    <a:pt x="77" y="108"/>
                    <a:pt x="75" y="110"/>
                    <a:pt x="73" y="112"/>
                  </a:cubicBezTo>
                  <a:cubicBezTo>
                    <a:pt x="73" y="112"/>
                    <a:pt x="73" y="112"/>
                    <a:pt x="73" y="112"/>
                  </a:cubicBezTo>
                  <a:cubicBezTo>
                    <a:pt x="73" y="112"/>
                    <a:pt x="73" y="112"/>
                    <a:pt x="73" y="112"/>
                  </a:cubicBezTo>
                  <a:cubicBezTo>
                    <a:pt x="71" y="112"/>
                    <a:pt x="69" y="112"/>
                    <a:pt x="68" y="113"/>
                  </a:cubicBezTo>
                  <a:moveTo>
                    <a:pt x="35" y="114"/>
                  </a:moveTo>
                  <a:cubicBezTo>
                    <a:pt x="37" y="111"/>
                    <a:pt x="40" y="108"/>
                    <a:pt x="42" y="105"/>
                  </a:cubicBezTo>
                  <a:cubicBezTo>
                    <a:pt x="41" y="107"/>
                    <a:pt x="40" y="109"/>
                    <a:pt x="40" y="112"/>
                  </a:cubicBezTo>
                  <a:cubicBezTo>
                    <a:pt x="38" y="112"/>
                    <a:pt x="37" y="113"/>
                    <a:pt x="35" y="114"/>
                  </a:cubicBezTo>
                  <a:moveTo>
                    <a:pt x="76" y="104"/>
                  </a:moveTo>
                  <a:cubicBezTo>
                    <a:pt x="78" y="102"/>
                    <a:pt x="80" y="99"/>
                    <a:pt x="82" y="96"/>
                  </a:cubicBezTo>
                  <a:cubicBezTo>
                    <a:pt x="84" y="95"/>
                    <a:pt x="87" y="95"/>
                    <a:pt x="89" y="94"/>
                  </a:cubicBezTo>
                  <a:cubicBezTo>
                    <a:pt x="87" y="96"/>
                    <a:pt x="85" y="99"/>
                    <a:pt x="83" y="101"/>
                  </a:cubicBezTo>
                  <a:cubicBezTo>
                    <a:pt x="80" y="102"/>
                    <a:pt x="78" y="103"/>
                    <a:pt x="76" y="104"/>
                  </a:cubicBezTo>
                  <a:moveTo>
                    <a:pt x="85" y="92"/>
                  </a:moveTo>
                  <a:cubicBezTo>
                    <a:pt x="87" y="89"/>
                    <a:pt x="89" y="86"/>
                    <a:pt x="91" y="83"/>
                  </a:cubicBezTo>
                  <a:cubicBezTo>
                    <a:pt x="93" y="82"/>
                    <a:pt x="95" y="82"/>
                    <a:pt x="97" y="81"/>
                  </a:cubicBezTo>
                  <a:cubicBezTo>
                    <a:pt x="96" y="84"/>
                    <a:pt x="94" y="86"/>
                    <a:pt x="92" y="89"/>
                  </a:cubicBezTo>
                  <a:cubicBezTo>
                    <a:pt x="92" y="89"/>
                    <a:pt x="92" y="89"/>
                    <a:pt x="92" y="89"/>
                  </a:cubicBezTo>
                  <a:cubicBezTo>
                    <a:pt x="90" y="90"/>
                    <a:pt x="88" y="91"/>
                    <a:pt x="85" y="92"/>
                  </a:cubicBezTo>
                  <a:moveTo>
                    <a:pt x="93" y="79"/>
                  </a:moveTo>
                  <a:cubicBezTo>
                    <a:pt x="94" y="77"/>
                    <a:pt x="95" y="76"/>
                    <a:pt x="95" y="74"/>
                  </a:cubicBezTo>
                  <a:cubicBezTo>
                    <a:pt x="97" y="73"/>
                    <a:pt x="99" y="73"/>
                    <a:pt x="101" y="72"/>
                  </a:cubicBezTo>
                  <a:cubicBezTo>
                    <a:pt x="101" y="74"/>
                    <a:pt x="100" y="76"/>
                    <a:pt x="99" y="77"/>
                  </a:cubicBezTo>
                  <a:cubicBezTo>
                    <a:pt x="98" y="77"/>
                    <a:pt x="98" y="77"/>
                    <a:pt x="98" y="77"/>
                  </a:cubicBezTo>
                  <a:cubicBezTo>
                    <a:pt x="97" y="78"/>
                    <a:pt x="95" y="79"/>
                    <a:pt x="93" y="79"/>
                  </a:cubicBezTo>
                  <a:moveTo>
                    <a:pt x="97" y="71"/>
                  </a:moveTo>
                  <a:cubicBezTo>
                    <a:pt x="98" y="68"/>
                    <a:pt x="99" y="66"/>
                    <a:pt x="100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2" y="62"/>
                    <a:pt x="104" y="61"/>
                    <a:pt x="106" y="61"/>
                  </a:cubicBezTo>
                  <a:cubicBezTo>
                    <a:pt x="105" y="63"/>
                    <a:pt x="104" y="66"/>
                    <a:pt x="103" y="69"/>
                  </a:cubicBezTo>
                  <a:cubicBezTo>
                    <a:pt x="101" y="69"/>
                    <a:pt x="99" y="70"/>
                    <a:pt x="97" y="71"/>
                  </a:cubicBezTo>
                  <a:moveTo>
                    <a:pt x="101" y="59"/>
                  </a:moveTo>
                  <a:cubicBezTo>
                    <a:pt x="102" y="57"/>
                    <a:pt x="102" y="55"/>
                    <a:pt x="103" y="53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5" y="52"/>
                    <a:pt x="107" y="51"/>
                    <a:pt x="108" y="51"/>
                  </a:cubicBezTo>
                  <a:cubicBezTo>
                    <a:pt x="108" y="53"/>
                    <a:pt x="107" y="55"/>
                    <a:pt x="107" y="58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5" y="58"/>
                    <a:pt x="103" y="58"/>
                    <a:pt x="101" y="59"/>
                  </a:cubicBezTo>
                  <a:moveTo>
                    <a:pt x="103" y="49"/>
                  </a:moveTo>
                  <a:cubicBezTo>
                    <a:pt x="104" y="47"/>
                    <a:pt x="104" y="44"/>
                    <a:pt x="104" y="42"/>
                  </a:cubicBezTo>
                  <a:cubicBezTo>
                    <a:pt x="106" y="42"/>
                    <a:pt x="108" y="41"/>
                    <a:pt x="110" y="40"/>
                  </a:cubicBezTo>
                  <a:cubicBezTo>
                    <a:pt x="110" y="43"/>
                    <a:pt x="109" y="45"/>
                    <a:pt x="109" y="47"/>
                  </a:cubicBezTo>
                  <a:cubicBezTo>
                    <a:pt x="107" y="48"/>
                    <a:pt x="105" y="48"/>
                    <a:pt x="103" y="49"/>
                  </a:cubicBezTo>
                  <a:moveTo>
                    <a:pt x="105" y="39"/>
                  </a:moveTo>
                  <a:cubicBezTo>
                    <a:pt x="105" y="37"/>
                    <a:pt x="105" y="35"/>
                    <a:pt x="105" y="33"/>
                  </a:cubicBezTo>
                  <a:cubicBezTo>
                    <a:pt x="107" y="32"/>
                    <a:pt x="109" y="32"/>
                    <a:pt x="111" y="31"/>
                  </a:cubicBezTo>
                  <a:cubicBezTo>
                    <a:pt x="110" y="33"/>
                    <a:pt x="110" y="35"/>
                    <a:pt x="110" y="37"/>
                  </a:cubicBezTo>
                  <a:cubicBezTo>
                    <a:pt x="108" y="38"/>
                    <a:pt x="106" y="38"/>
                    <a:pt x="105" y="39"/>
                  </a:cubicBezTo>
                  <a:moveTo>
                    <a:pt x="105" y="30"/>
                  </a:moveTo>
                  <a:cubicBezTo>
                    <a:pt x="105" y="29"/>
                    <a:pt x="105" y="28"/>
                    <a:pt x="105" y="27"/>
                  </a:cubicBezTo>
                  <a:cubicBezTo>
                    <a:pt x="107" y="26"/>
                    <a:pt x="109" y="25"/>
                    <a:pt x="110" y="24"/>
                  </a:cubicBezTo>
                  <a:cubicBezTo>
                    <a:pt x="110" y="25"/>
                    <a:pt x="111" y="27"/>
                    <a:pt x="111" y="28"/>
                  </a:cubicBezTo>
                  <a:cubicBezTo>
                    <a:pt x="109" y="29"/>
                    <a:pt x="107" y="29"/>
                    <a:pt x="105" y="30"/>
                  </a:cubicBezTo>
                  <a:moveTo>
                    <a:pt x="105" y="24"/>
                  </a:moveTo>
                  <a:cubicBezTo>
                    <a:pt x="105" y="22"/>
                    <a:pt x="104" y="21"/>
                    <a:pt x="104" y="20"/>
                  </a:cubicBezTo>
                  <a:cubicBezTo>
                    <a:pt x="106" y="19"/>
                    <a:pt x="108" y="19"/>
                    <a:pt x="110" y="18"/>
                  </a:cubicBezTo>
                  <a:cubicBezTo>
                    <a:pt x="110" y="19"/>
                    <a:pt x="110" y="20"/>
                    <a:pt x="110" y="21"/>
                  </a:cubicBezTo>
                  <a:cubicBezTo>
                    <a:pt x="110" y="21"/>
                    <a:pt x="110" y="21"/>
                    <a:pt x="110" y="21"/>
                  </a:cubicBezTo>
                  <a:cubicBezTo>
                    <a:pt x="110" y="21"/>
                    <a:pt x="109" y="21"/>
                    <a:pt x="109" y="21"/>
                  </a:cubicBezTo>
                  <a:cubicBezTo>
                    <a:pt x="108" y="22"/>
                    <a:pt x="106" y="23"/>
                    <a:pt x="105" y="24"/>
                  </a:cubicBezTo>
                  <a:moveTo>
                    <a:pt x="104" y="17"/>
                  </a:moveTo>
                  <a:cubicBezTo>
                    <a:pt x="104" y="16"/>
                    <a:pt x="103" y="14"/>
                    <a:pt x="103" y="13"/>
                  </a:cubicBezTo>
                  <a:cubicBezTo>
                    <a:pt x="104" y="12"/>
                    <a:pt x="105" y="11"/>
                    <a:pt x="106" y="9"/>
                  </a:cubicBezTo>
                  <a:cubicBezTo>
                    <a:pt x="107" y="8"/>
                    <a:pt x="107" y="7"/>
                    <a:pt x="108" y="6"/>
                  </a:cubicBezTo>
                  <a:cubicBezTo>
                    <a:pt x="109" y="9"/>
                    <a:pt x="109" y="12"/>
                    <a:pt x="110" y="15"/>
                  </a:cubicBezTo>
                  <a:cubicBezTo>
                    <a:pt x="108" y="16"/>
                    <a:pt x="106" y="16"/>
                    <a:pt x="104" y="17"/>
                  </a:cubicBezTo>
                  <a:moveTo>
                    <a:pt x="70" y="119"/>
                  </a:moveTo>
                  <a:cubicBezTo>
                    <a:pt x="71" y="119"/>
                    <a:pt x="71" y="119"/>
                    <a:pt x="72" y="119"/>
                  </a:cubicBezTo>
                  <a:cubicBezTo>
                    <a:pt x="107" y="87"/>
                    <a:pt x="115" y="53"/>
                    <a:pt x="114" y="29"/>
                  </a:cubicBezTo>
                  <a:cubicBezTo>
                    <a:pt x="114" y="19"/>
                    <a:pt x="113" y="11"/>
                    <a:pt x="112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8" y="7"/>
                    <a:pt x="126" y="7"/>
                    <a:pt x="131" y="7"/>
                  </a:cubicBezTo>
                  <a:cubicBezTo>
                    <a:pt x="133" y="14"/>
                    <a:pt x="139" y="32"/>
                    <a:pt x="139" y="53"/>
                  </a:cubicBezTo>
                  <a:cubicBezTo>
                    <a:pt x="139" y="80"/>
                    <a:pt x="130" y="113"/>
                    <a:pt x="98" y="140"/>
                  </a:cubicBezTo>
                  <a:cubicBezTo>
                    <a:pt x="98" y="140"/>
                    <a:pt x="97" y="141"/>
                    <a:pt x="97" y="141"/>
                  </a:cubicBezTo>
                  <a:cubicBezTo>
                    <a:pt x="97" y="142"/>
                    <a:pt x="98" y="142"/>
                    <a:pt x="98" y="143"/>
                  </a:cubicBezTo>
                  <a:cubicBezTo>
                    <a:pt x="103" y="145"/>
                    <a:pt x="107" y="148"/>
                    <a:pt x="112" y="151"/>
                  </a:cubicBezTo>
                  <a:cubicBezTo>
                    <a:pt x="100" y="157"/>
                    <a:pt x="86" y="160"/>
                    <a:pt x="70" y="160"/>
                  </a:cubicBezTo>
                  <a:cubicBezTo>
                    <a:pt x="56" y="160"/>
                    <a:pt x="40" y="158"/>
                    <a:pt x="23" y="153"/>
                  </a:cubicBezTo>
                  <a:cubicBezTo>
                    <a:pt x="23" y="152"/>
                    <a:pt x="24" y="152"/>
                    <a:pt x="24" y="151"/>
                  </a:cubicBezTo>
                  <a:cubicBezTo>
                    <a:pt x="26" y="147"/>
                    <a:pt x="32" y="137"/>
                    <a:pt x="37" y="127"/>
                  </a:cubicBezTo>
                  <a:cubicBezTo>
                    <a:pt x="40" y="122"/>
                    <a:pt x="42" y="117"/>
                    <a:pt x="44" y="112"/>
                  </a:cubicBezTo>
                  <a:cubicBezTo>
                    <a:pt x="45" y="108"/>
                    <a:pt x="46" y="105"/>
                    <a:pt x="47" y="102"/>
                  </a:cubicBezTo>
                  <a:cubicBezTo>
                    <a:pt x="51" y="105"/>
                    <a:pt x="57" y="110"/>
                    <a:pt x="62" y="114"/>
                  </a:cubicBezTo>
                  <a:cubicBezTo>
                    <a:pt x="62" y="114"/>
                    <a:pt x="62" y="114"/>
                    <a:pt x="63" y="115"/>
                  </a:cubicBezTo>
                  <a:cubicBezTo>
                    <a:pt x="63" y="115"/>
                    <a:pt x="64" y="115"/>
                    <a:pt x="64" y="115"/>
                  </a:cubicBezTo>
                  <a:cubicBezTo>
                    <a:pt x="64" y="115"/>
                    <a:pt x="64" y="115"/>
                    <a:pt x="64" y="115"/>
                  </a:cubicBezTo>
                  <a:cubicBezTo>
                    <a:pt x="65" y="115"/>
                    <a:pt x="65" y="116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7" y="117"/>
                    <a:pt x="68" y="118"/>
                    <a:pt x="69" y="119"/>
                  </a:cubicBezTo>
                  <a:cubicBezTo>
                    <a:pt x="70" y="119"/>
                    <a:pt x="70" y="119"/>
                    <a:pt x="70" y="119"/>
                  </a:cubicBezTo>
                  <a:moveTo>
                    <a:pt x="110" y="0"/>
                  </a:move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6" y="3"/>
                    <a:pt x="104" y="5"/>
                    <a:pt x="103" y="7"/>
                  </a:cubicBezTo>
                  <a:cubicBezTo>
                    <a:pt x="101" y="9"/>
                    <a:pt x="100" y="11"/>
                    <a:pt x="100" y="11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100" y="15"/>
                    <a:pt x="101" y="19"/>
                    <a:pt x="101" y="25"/>
                  </a:cubicBezTo>
                  <a:cubicBezTo>
                    <a:pt x="101" y="25"/>
                    <a:pt x="100" y="26"/>
                    <a:pt x="101" y="26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28"/>
                    <a:pt x="101" y="29"/>
                    <a:pt x="101" y="31"/>
                  </a:cubicBezTo>
                  <a:cubicBezTo>
                    <a:pt x="101" y="50"/>
                    <a:pt x="95" y="81"/>
                    <a:pt x="64" y="110"/>
                  </a:cubicBezTo>
                  <a:cubicBezTo>
                    <a:pt x="58" y="105"/>
                    <a:pt x="51" y="100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5" y="96"/>
                    <a:pt x="45" y="96"/>
                    <a:pt x="45" y="96"/>
                  </a:cubicBezTo>
                  <a:cubicBezTo>
                    <a:pt x="45" y="96"/>
                    <a:pt x="45" y="96"/>
                    <a:pt x="45" y="96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37" y="104"/>
                    <a:pt x="32" y="112"/>
                    <a:pt x="27" y="120"/>
                  </a:cubicBezTo>
                  <a:cubicBezTo>
                    <a:pt x="26" y="121"/>
                    <a:pt x="26" y="122"/>
                    <a:pt x="27" y="122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4" y="130"/>
                    <a:pt x="19" y="140"/>
                    <a:pt x="14" y="150"/>
                  </a:cubicBezTo>
                  <a:cubicBezTo>
                    <a:pt x="11" y="157"/>
                    <a:pt x="7" y="164"/>
                    <a:pt x="5" y="169"/>
                  </a:cubicBezTo>
                  <a:cubicBezTo>
                    <a:pt x="5" y="170"/>
                    <a:pt x="4" y="170"/>
                    <a:pt x="4" y="171"/>
                  </a:cubicBezTo>
                  <a:cubicBezTo>
                    <a:pt x="4" y="171"/>
                    <a:pt x="4" y="171"/>
                    <a:pt x="4" y="171"/>
                  </a:cubicBezTo>
                  <a:cubicBezTo>
                    <a:pt x="3" y="172"/>
                    <a:pt x="3" y="172"/>
                    <a:pt x="3" y="172"/>
                  </a:cubicBezTo>
                  <a:cubicBezTo>
                    <a:pt x="3" y="172"/>
                    <a:pt x="3" y="173"/>
                    <a:pt x="3" y="173"/>
                  </a:cubicBezTo>
                  <a:cubicBezTo>
                    <a:pt x="2" y="174"/>
                    <a:pt x="2" y="176"/>
                    <a:pt x="1" y="177"/>
                  </a:cubicBezTo>
                  <a:cubicBezTo>
                    <a:pt x="1" y="177"/>
                    <a:pt x="1" y="177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9"/>
                    <a:pt x="1" y="179"/>
                    <a:pt x="1" y="179"/>
                  </a:cubicBezTo>
                  <a:cubicBezTo>
                    <a:pt x="1" y="179"/>
                    <a:pt x="0" y="179"/>
                    <a:pt x="0" y="179"/>
                  </a:cubicBezTo>
                  <a:cubicBezTo>
                    <a:pt x="1" y="180"/>
                    <a:pt x="1" y="180"/>
                    <a:pt x="1" y="180"/>
                  </a:cubicBezTo>
                  <a:cubicBezTo>
                    <a:pt x="1" y="180"/>
                    <a:pt x="1" y="181"/>
                    <a:pt x="1" y="181"/>
                  </a:cubicBezTo>
                  <a:cubicBezTo>
                    <a:pt x="1" y="182"/>
                    <a:pt x="2" y="182"/>
                    <a:pt x="2" y="182"/>
                  </a:cubicBezTo>
                  <a:cubicBezTo>
                    <a:pt x="3" y="183"/>
                    <a:pt x="3" y="183"/>
                    <a:pt x="4" y="183"/>
                  </a:cubicBezTo>
                  <a:cubicBezTo>
                    <a:pt x="9" y="184"/>
                    <a:pt x="15" y="185"/>
                    <a:pt x="21" y="185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7" y="186"/>
                    <a:pt x="30" y="186"/>
                    <a:pt x="33" y="186"/>
                  </a:cubicBezTo>
                  <a:cubicBezTo>
                    <a:pt x="33" y="186"/>
                    <a:pt x="34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6" y="186"/>
                    <a:pt x="36" y="186"/>
                  </a:cubicBezTo>
                  <a:cubicBezTo>
                    <a:pt x="36" y="186"/>
                    <a:pt x="37" y="186"/>
                    <a:pt x="37" y="186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58" y="185"/>
                    <a:pt x="84" y="183"/>
                    <a:pt x="100" y="177"/>
                  </a:cubicBezTo>
                  <a:cubicBezTo>
                    <a:pt x="101" y="177"/>
                    <a:pt x="101" y="177"/>
                    <a:pt x="101" y="177"/>
                  </a:cubicBezTo>
                  <a:cubicBezTo>
                    <a:pt x="107" y="169"/>
                    <a:pt x="113" y="160"/>
                    <a:pt x="119" y="152"/>
                  </a:cubicBezTo>
                  <a:cubicBezTo>
                    <a:pt x="119" y="151"/>
                    <a:pt x="119" y="150"/>
                    <a:pt x="118" y="149"/>
                  </a:cubicBezTo>
                  <a:cubicBezTo>
                    <a:pt x="118" y="149"/>
                    <a:pt x="117" y="149"/>
                    <a:pt x="117" y="149"/>
                  </a:cubicBezTo>
                  <a:cubicBezTo>
                    <a:pt x="117" y="149"/>
                    <a:pt x="117" y="149"/>
                    <a:pt x="117" y="149"/>
                  </a:cubicBezTo>
                  <a:cubicBezTo>
                    <a:pt x="112" y="146"/>
                    <a:pt x="107" y="143"/>
                    <a:pt x="103" y="141"/>
                  </a:cubicBezTo>
                  <a:cubicBezTo>
                    <a:pt x="134" y="113"/>
                    <a:pt x="143" y="80"/>
                    <a:pt x="143" y="53"/>
                  </a:cubicBezTo>
                  <a:cubicBezTo>
                    <a:pt x="143" y="30"/>
                    <a:pt x="137" y="11"/>
                    <a:pt x="134" y="5"/>
                  </a:cubicBezTo>
                  <a:cubicBezTo>
                    <a:pt x="134" y="4"/>
                    <a:pt x="133" y="4"/>
                    <a:pt x="132" y="4"/>
                  </a:cubicBezTo>
                  <a:cubicBezTo>
                    <a:pt x="130" y="3"/>
                    <a:pt x="125" y="3"/>
                    <a:pt x="120" y="3"/>
                  </a:cubicBezTo>
                  <a:cubicBezTo>
                    <a:pt x="118" y="2"/>
                    <a:pt x="116" y="2"/>
                    <a:pt x="114" y="2"/>
                  </a:cubicBezTo>
                  <a:cubicBezTo>
                    <a:pt x="112" y="1"/>
                    <a:pt x="111" y="1"/>
                    <a:pt x="111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6" name="Freeform 768"/>
            <p:cNvSpPr>
              <a:spLocks noEditPoints="1"/>
            </p:cNvSpPr>
            <p:nvPr/>
          </p:nvSpPr>
          <p:spPr bwMode="auto">
            <a:xfrm>
              <a:off x="3625" y="937"/>
              <a:ext cx="336" cy="326"/>
            </a:xfrm>
            <a:custGeom>
              <a:avLst/>
              <a:gdLst>
                <a:gd name="T0" fmla="*/ 80 w 142"/>
                <a:gd name="T1" fmla="*/ 133 h 138"/>
                <a:gd name="T2" fmla="*/ 80 w 142"/>
                <a:gd name="T3" fmla="*/ 133 h 138"/>
                <a:gd name="T4" fmla="*/ 78 w 142"/>
                <a:gd name="T5" fmla="*/ 133 h 138"/>
                <a:gd name="T6" fmla="*/ 83 w 142"/>
                <a:gd name="T7" fmla="*/ 95 h 138"/>
                <a:gd name="T8" fmla="*/ 77 w 142"/>
                <a:gd name="T9" fmla="*/ 92 h 138"/>
                <a:gd name="T10" fmla="*/ 53 w 142"/>
                <a:gd name="T11" fmla="*/ 74 h 138"/>
                <a:gd name="T12" fmla="*/ 65 w 142"/>
                <a:gd name="T13" fmla="*/ 91 h 138"/>
                <a:gd name="T14" fmla="*/ 52 w 142"/>
                <a:gd name="T15" fmla="*/ 83 h 138"/>
                <a:gd name="T16" fmla="*/ 49 w 142"/>
                <a:gd name="T17" fmla="*/ 74 h 138"/>
                <a:gd name="T18" fmla="*/ 137 w 142"/>
                <a:gd name="T19" fmla="*/ 82 h 138"/>
                <a:gd name="T20" fmla="*/ 124 w 142"/>
                <a:gd name="T21" fmla="*/ 83 h 138"/>
                <a:gd name="T22" fmla="*/ 132 w 142"/>
                <a:gd name="T23" fmla="*/ 56 h 138"/>
                <a:gd name="T24" fmla="*/ 125 w 142"/>
                <a:gd name="T25" fmla="*/ 83 h 138"/>
                <a:gd name="T26" fmla="*/ 124 w 142"/>
                <a:gd name="T27" fmla="*/ 59 h 138"/>
                <a:gd name="T28" fmla="*/ 120 w 142"/>
                <a:gd name="T29" fmla="*/ 76 h 138"/>
                <a:gd name="T30" fmla="*/ 84 w 142"/>
                <a:gd name="T31" fmla="*/ 49 h 138"/>
                <a:gd name="T32" fmla="*/ 56 w 142"/>
                <a:gd name="T33" fmla="*/ 35 h 138"/>
                <a:gd name="T34" fmla="*/ 126 w 142"/>
                <a:gd name="T35" fmla="*/ 33 h 138"/>
                <a:gd name="T36" fmla="*/ 29 w 142"/>
                <a:gd name="T37" fmla="*/ 64 h 138"/>
                <a:gd name="T38" fmla="*/ 75 w 142"/>
                <a:gd name="T39" fmla="*/ 31 h 138"/>
                <a:gd name="T40" fmla="*/ 111 w 142"/>
                <a:gd name="T41" fmla="*/ 30 h 138"/>
                <a:gd name="T42" fmla="*/ 50 w 142"/>
                <a:gd name="T43" fmla="*/ 66 h 138"/>
                <a:gd name="T44" fmla="*/ 54 w 142"/>
                <a:gd name="T45" fmla="*/ 65 h 138"/>
                <a:gd name="T46" fmla="*/ 25 w 142"/>
                <a:gd name="T47" fmla="*/ 47 h 138"/>
                <a:gd name="T48" fmla="*/ 121 w 142"/>
                <a:gd name="T49" fmla="*/ 40 h 138"/>
                <a:gd name="T50" fmla="*/ 55 w 142"/>
                <a:gd name="T51" fmla="*/ 22 h 138"/>
                <a:gd name="T52" fmla="*/ 28 w 142"/>
                <a:gd name="T53" fmla="*/ 61 h 138"/>
                <a:gd name="T54" fmla="*/ 115 w 142"/>
                <a:gd name="T55" fmla="*/ 19 h 138"/>
                <a:gd name="T56" fmla="*/ 65 w 142"/>
                <a:gd name="T57" fmla="*/ 12 h 138"/>
                <a:gd name="T58" fmla="*/ 84 w 142"/>
                <a:gd name="T59" fmla="*/ 16 h 138"/>
                <a:gd name="T60" fmla="*/ 97 w 142"/>
                <a:gd name="T61" fmla="*/ 24 h 138"/>
                <a:gd name="T62" fmla="*/ 110 w 142"/>
                <a:gd name="T63" fmla="*/ 19 h 138"/>
                <a:gd name="T64" fmla="*/ 111 w 142"/>
                <a:gd name="T65" fmla="*/ 31 h 138"/>
                <a:gd name="T66" fmla="*/ 124 w 142"/>
                <a:gd name="T67" fmla="*/ 46 h 138"/>
                <a:gd name="T68" fmla="*/ 134 w 142"/>
                <a:gd name="T69" fmla="*/ 52 h 138"/>
                <a:gd name="T70" fmla="*/ 127 w 142"/>
                <a:gd name="T71" fmla="*/ 52 h 138"/>
                <a:gd name="T72" fmla="*/ 119 w 142"/>
                <a:gd name="T73" fmla="*/ 86 h 138"/>
                <a:gd name="T74" fmla="*/ 129 w 142"/>
                <a:gd name="T75" fmla="*/ 86 h 138"/>
                <a:gd name="T76" fmla="*/ 128 w 142"/>
                <a:gd name="T77" fmla="*/ 104 h 138"/>
                <a:gd name="T78" fmla="*/ 100 w 142"/>
                <a:gd name="T79" fmla="*/ 98 h 138"/>
                <a:gd name="T80" fmla="*/ 63 w 142"/>
                <a:gd name="T81" fmla="*/ 83 h 138"/>
                <a:gd name="T82" fmla="*/ 75 w 142"/>
                <a:gd name="T83" fmla="*/ 52 h 138"/>
                <a:gd name="T84" fmla="*/ 92 w 142"/>
                <a:gd name="T85" fmla="*/ 41 h 138"/>
                <a:gd name="T86" fmla="*/ 71 w 142"/>
                <a:gd name="T87" fmla="*/ 25 h 138"/>
                <a:gd name="T88" fmla="*/ 57 w 142"/>
                <a:gd name="T89" fmla="*/ 17 h 138"/>
                <a:gd name="T90" fmla="*/ 21 w 142"/>
                <a:gd name="T91" fmla="*/ 48 h 138"/>
                <a:gd name="T92" fmla="*/ 25 w 142"/>
                <a:gd name="T93" fmla="*/ 70 h 138"/>
                <a:gd name="T94" fmla="*/ 51 w 142"/>
                <a:gd name="T95" fmla="*/ 88 h 138"/>
                <a:gd name="T96" fmla="*/ 55 w 142"/>
                <a:gd name="T97" fmla="*/ 114 h 138"/>
                <a:gd name="T98" fmla="*/ 61 w 142"/>
                <a:gd name="T99" fmla="*/ 119 h 138"/>
                <a:gd name="T100" fmla="*/ 60 w 142"/>
                <a:gd name="T101" fmla="*/ 132 h 138"/>
                <a:gd name="T102" fmla="*/ 97 w 142"/>
                <a:gd name="T103" fmla="*/ 18 h 138"/>
                <a:gd name="T104" fmla="*/ 38 w 142"/>
                <a:gd name="T105" fmla="*/ 15 h 138"/>
                <a:gd name="T106" fmla="*/ 38 w 142"/>
                <a:gd name="T107" fmla="*/ 15 h 138"/>
                <a:gd name="T108" fmla="*/ 91 w 142"/>
                <a:gd name="T109" fmla="*/ 15 h 138"/>
                <a:gd name="T110" fmla="*/ 75 w 142"/>
                <a:gd name="T111" fmla="*/ 8 h 138"/>
                <a:gd name="T112" fmla="*/ 62 w 142"/>
                <a:gd name="T113" fmla="*/ 6 h 138"/>
                <a:gd name="T114" fmla="*/ 71 w 142"/>
                <a:gd name="T115" fmla="*/ 0 h 138"/>
                <a:gd name="T116" fmla="*/ 23 w 142"/>
                <a:gd name="T117" fmla="*/ 18 h 138"/>
                <a:gd name="T118" fmla="*/ 141 w 142"/>
                <a:gd name="T119" fmla="*/ 82 h 138"/>
                <a:gd name="T120" fmla="*/ 117 w 142"/>
                <a:gd name="T121" fmla="*/ 1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2" h="138">
                  <a:moveTo>
                    <a:pt x="90" y="131"/>
                  </a:moveTo>
                  <a:cubicBezTo>
                    <a:pt x="90" y="131"/>
                    <a:pt x="90" y="131"/>
                    <a:pt x="90" y="131"/>
                  </a:cubicBezTo>
                  <a:cubicBezTo>
                    <a:pt x="94" y="121"/>
                    <a:pt x="99" y="112"/>
                    <a:pt x="103" y="103"/>
                  </a:cubicBezTo>
                  <a:cubicBezTo>
                    <a:pt x="114" y="112"/>
                    <a:pt x="97" y="126"/>
                    <a:pt x="91" y="131"/>
                  </a:cubicBezTo>
                  <a:cubicBezTo>
                    <a:pt x="90" y="131"/>
                    <a:pt x="90" y="131"/>
                    <a:pt x="90" y="131"/>
                  </a:cubicBezTo>
                  <a:cubicBezTo>
                    <a:pt x="90" y="131"/>
                    <a:pt x="90" y="131"/>
                    <a:pt x="90" y="131"/>
                  </a:cubicBezTo>
                  <a:moveTo>
                    <a:pt x="80" y="133"/>
                  </a:moveTo>
                  <a:cubicBezTo>
                    <a:pt x="84" y="123"/>
                    <a:pt x="89" y="112"/>
                    <a:pt x="93" y="102"/>
                  </a:cubicBezTo>
                  <a:cubicBezTo>
                    <a:pt x="95" y="102"/>
                    <a:pt x="98" y="103"/>
                    <a:pt x="100" y="103"/>
                  </a:cubicBezTo>
                  <a:cubicBezTo>
                    <a:pt x="100" y="103"/>
                    <a:pt x="100" y="103"/>
                    <a:pt x="100" y="103"/>
                  </a:cubicBezTo>
                  <a:cubicBezTo>
                    <a:pt x="96" y="112"/>
                    <a:pt x="92" y="121"/>
                    <a:pt x="88" y="130"/>
                  </a:cubicBezTo>
                  <a:cubicBezTo>
                    <a:pt x="88" y="130"/>
                    <a:pt x="88" y="130"/>
                    <a:pt x="88" y="130"/>
                  </a:cubicBezTo>
                  <a:cubicBezTo>
                    <a:pt x="88" y="131"/>
                    <a:pt x="87" y="131"/>
                    <a:pt x="87" y="132"/>
                  </a:cubicBezTo>
                  <a:cubicBezTo>
                    <a:pt x="85" y="132"/>
                    <a:pt x="83" y="133"/>
                    <a:pt x="80" y="133"/>
                  </a:cubicBezTo>
                  <a:moveTo>
                    <a:pt x="71" y="133"/>
                  </a:moveTo>
                  <a:cubicBezTo>
                    <a:pt x="70" y="133"/>
                    <a:pt x="69" y="133"/>
                    <a:pt x="68" y="133"/>
                  </a:cubicBezTo>
                  <a:cubicBezTo>
                    <a:pt x="74" y="121"/>
                    <a:pt x="79" y="109"/>
                    <a:pt x="85" y="97"/>
                  </a:cubicBezTo>
                  <a:cubicBezTo>
                    <a:pt x="86" y="99"/>
                    <a:pt x="87" y="100"/>
                    <a:pt x="85" y="101"/>
                  </a:cubicBezTo>
                  <a:cubicBezTo>
                    <a:pt x="85" y="101"/>
                    <a:pt x="86" y="101"/>
                    <a:pt x="87" y="101"/>
                  </a:cubicBezTo>
                  <a:cubicBezTo>
                    <a:pt x="88" y="101"/>
                    <a:pt x="89" y="101"/>
                    <a:pt x="91" y="102"/>
                  </a:cubicBezTo>
                  <a:cubicBezTo>
                    <a:pt x="86" y="112"/>
                    <a:pt x="82" y="123"/>
                    <a:pt x="78" y="133"/>
                  </a:cubicBezTo>
                  <a:cubicBezTo>
                    <a:pt x="76" y="133"/>
                    <a:pt x="73" y="133"/>
                    <a:pt x="71" y="133"/>
                  </a:cubicBezTo>
                  <a:moveTo>
                    <a:pt x="66" y="133"/>
                  </a:moveTo>
                  <a:cubicBezTo>
                    <a:pt x="65" y="133"/>
                    <a:pt x="65" y="133"/>
                    <a:pt x="64" y="133"/>
                  </a:cubicBezTo>
                  <a:cubicBezTo>
                    <a:pt x="66" y="126"/>
                    <a:pt x="69" y="120"/>
                    <a:pt x="65" y="116"/>
                  </a:cubicBezTo>
                  <a:cubicBezTo>
                    <a:pt x="68" y="110"/>
                    <a:pt x="71" y="104"/>
                    <a:pt x="75" y="98"/>
                  </a:cubicBezTo>
                  <a:cubicBezTo>
                    <a:pt x="76" y="96"/>
                    <a:pt x="78" y="94"/>
                    <a:pt x="79" y="93"/>
                  </a:cubicBezTo>
                  <a:cubicBezTo>
                    <a:pt x="81" y="94"/>
                    <a:pt x="82" y="95"/>
                    <a:pt x="83" y="95"/>
                  </a:cubicBezTo>
                  <a:cubicBezTo>
                    <a:pt x="77" y="108"/>
                    <a:pt x="72" y="121"/>
                    <a:pt x="66" y="133"/>
                  </a:cubicBezTo>
                  <a:moveTo>
                    <a:pt x="63" y="115"/>
                  </a:moveTo>
                  <a:cubicBezTo>
                    <a:pt x="61" y="114"/>
                    <a:pt x="60" y="112"/>
                    <a:pt x="59" y="111"/>
                  </a:cubicBezTo>
                  <a:cubicBezTo>
                    <a:pt x="62" y="104"/>
                    <a:pt x="65" y="97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71" y="90"/>
                    <a:pt x="74" y="91"/>
                    <a:pt x="77" y="92"/>
                  </a:cubicBezTo>
                  <a:cubicBezTo>
                    <a:pt x="75" y="93"/>
                    <a:pt x="74" y="95"/>
                    <a:pt x="73" y="97"/>
                  </a:cubicBezTo>
                  <a:cubicBezTo>
                    <a:pt x="69" y="103"/>
                    <a:pt x="66" y="109"/>
                    <a:pt x="63" y="115"/>
                  </a:cubicBezTo>
                  <a:moveTo>
                    <a:pt x="50" y="75"/>
                  </a:moveTo>
                  <a:cubicBezTo>
                    <a:pt x="51" y="75"/>
                    <a:pt x="51" y="74"/>
                    <a:pt x="52" y="74"/>
                  </a:cubicBezTo>
                  <a:cubicBezTo>
                    <a:pt x="52" y="74"/>
                    <a:pt x="52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6" y="76"/>
                    <a:pt x="57" y="80"/>
                    <a:pt x="56" y="82"/>
                  </a:cubicBezTo>
                  <a:cubicBezTo>
                    <a:pt x="56" y="82"/>
                    <a:pt x="60" y="85"/>
                    <a:pt x="60" y="87"/>
                  </a:cubicBezTo>
                  <a:cubicBezTo>
                    <a:pt x="61" y="87"/>
                    <a:pt x="62" y="87"/>
                    <a:pt x="63" y="87"/>
                  </a:cubicBezTo>
                  <a:cubicBezTo>
                    <a:pt x="63" y="88"/>
                    <a:pt x="63" y="89"/>
                    <a:pt x="63" y="90"/>
                  </a:cubicBezTo>
                  <a:cubicBezTo>
                    <a:pt x="63" y="90"/>
                    <a:pt x="64" y="91"/>
                    <a:pt x="64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2" y="97"/>
                    <a:pt x="60" y="102"/>
                    <a:pt x="58" y="108"/>
                  </a:cubicBezTo>
                  <a:cubicBezTo>
                    <a:pt x="57" y="105"/>
                    <a:pt x="57" y="102"/>
                    <a:pt x="58" y="99"/>
                  </a:cubicBezTo>
                  <a:cubicBezTo>
                    <a:pt x="58" y="96"/>
                    <a:pt x="58" y="93"/>
                    <a:pt x="61" y="91"/>
                  </a:cubicBezTo>
                  <a:cubicBezTo>
                    <a:pt x="60" y="91"/>
                    <a:pt x="59" y="90"/>
                    <a:pt x="58" y="89"/>
                  </a:cubicBezTo>
                  <a:cubicBezTo>
                    <a:pt x="58" y="89"/>
                    <a:pt x="57" y="89"/>
                    <a:pt x="57" y="89"/>
                  </a:cubicBezTo>
                  <a:cubicBezTo>
                    <a:pt x="56" y="88"/>
                    <a:pt x="57" y="87"/>
                    <a:pt x="57" y="87"/>
                  </a:cubicBezTo>
                  <a:cubicBezTo>
                    <a:pt x="55" y="87"/>
                    <a:pt x="54" y="84"/>
                    <a:pt x="52" y="83"/>
                  </a:cubicBezTo>
                  <a:cubicBezTo>
                    <a:pt x="53" y="81"/>
                    <a:pt x="54" y="80"/>
                    <a:pt x="55" y="78"/>
                  </a:cubicBezTo>
                  <a:cubicBezTo>
                    <a:pt x="55" y="77"/>
                    <a:pt x="55" y="77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3" y="76"/>
                    <a:pt x="53" y="77"/>
                    <a:pt x="53" y="77"/>
                  </a:cubicBezTo>
                  <a:cubicBezTo>
                    <a:pt x="52" y="79"/>
                    <a:pt x="51" y="81"/>
                    <a:pt x="50" y="82"/>
                  </a:cubicBezTo>
                  <a:cubicBezTo>
                    <a:pt x="49" y="82"/>
                    <a:pt x="48" y="81"/>
                    <a:pt x="46" y="81"/>
                  </a:cubicBezTo>
                  <a:cubicBezTo>
                    <a:pt x="48" y="79"/>
                    <a:pt x="48" y="77"/>
                    <a:pt x="49" y="74"/>
                  </a:cubicBezTo>
                  <a:cubicBezTo>
                    <a:pt x="50" y="75"/>
                    <a:pt x="50" y="75"/>
                    <a:pt x="50" y="75"/>
                  </a:cubicBezTo>
                  <a:moveTo>
                    <a:pt x="128" y="82"/>
                  </a:moveTo>
                  <a:cubicBezTo>
                    <a:pt x="128" y="82"/>
                    <a:pt x="128" y="82"/>
                    <a:pt x="128" y="82"/>
                  </a:cubicBezTo>
                  <a:cubicBezTo>
                    <a:pt x="128" y="82"/>
                    <a:pt x="128" y="82"/>
                    <a:pt x="128" y="82"/>
                  </a:cubicBezTo>
                  <a:cubicBezTo>
                    <a:pt x="130" y="75"/>
                    <a:pt x="133" y="68"/>
                    <a:pt x="136" y="62"/>
                  </a:cubicBezTo>
                  <a:cubicBezTo>
                    <a:pt x="137" y="64"/>
                    <a:pt x="138" y="67"/>
                    <a:pt x="138" y="70"/>
                  </a:cubicBezTo>
                  <a:cubicBezTo>
                    <a:pt x="138" y="74"/>
                    <a:pt x="137" y="78"/>
                    <a:pt x="137" y="82"/>
                  </a:cubicBezTo>
                  <a:cubicBezTo>
                    <a:pt x="136" y="83"/>
                    <a:pt x="136" y="85"/>
                    <a:pt x="136" y="86"/>
                  </a:cubicBezTo>
                  <a:cubicBezTo>
                    <a:pt x="135" y="86"/>
                    <a:pt x="135" y="86"/>
                    <a:pt x="135" y="86"/>
                  </a:cubicBezTo>
                  <a:cubicBezTo>
                    <a:pt x="135" y="85"/>
                    <a:pt x="134" y="83"/>
                    <a:pt x="133" y="83"/>
                  </a:cubicBezTo>
                  <a:cubicBezTo>
                    <a:pt x="132" y="82"/>
                    <a:pt x="131" y="82"/>
                    <a:pt x="129" y="82"/>
                  </a:cubicBezTo>
                  <a:cubicBezTo>
                    <a:pt x="129" y="82"/>
                    <a:pt x="129" y="82"/>
                    <a:pt x="129" y="82"/>
                  </a:cubicBezTo>
                  <a:cubicBezTo>
                    <a:pt x="129" y="82"/>
                    <a:pt x="128" y="82"/>
                    <a:pt x="128" y="82"/>
                  </a:cubicBezTo>
                  <a:moveTo>
                    <a:pt x="124" y="83"/>
                  </a:moveTo>
                  <a:cubicBezTo>
                    <a:pt x="123" y="83"/>
                    <a:pt x="122" y="83"/>
                    <a:pt x="122" y="83"/>
                  </a:cubicBezTo>
                  <a:cubicBezTo>
                    <a:pt x="122" y="82"/>
                    <a:pt x="121" y="82"/>
                    <a:pt x="121" y="81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21" y="80"/>
                    <a:pt x="121" y="80"/>
                    <a:pt x="121" y="80"/>
                  </a:cubicBezTo>
                  <a:cubicBezTo>
                    <a:pt x="123" y="72"/>
                    <a:pt x="126" y="65"/>
                    <a:pt x="130" y="57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31" y="57"/>
                    <a:pt x="132" y="57"/>
                    <a:pt x="132" y="56"/>
                  </a:cubicBezTo>
                  <a:cubicBezTo>
                    <a:pt x="133" y="56"/>
                    <a:pt x="133" y="56"/>
                    <a:pt x="134" y="56"/>
                  </a:cubicBezTo>
                  <a:cubicBezTo>
                    <a:pt x="134" y="57"/>
                    <a:pt x="134" y="57"/>
                    <a:pt x="134" y="57"/>
                  </a:cubicBezTo>
                  <a:cubicBezTo>
                    <a:pt x="134" y="58"/>
                    <a:pt x="134" y="58"/>
                    <a:pt x="134" y="58"/>
                  </a:cubicBezTo>
                  <a:cubicBezTo>
                    <a:pt x="134" y="59"/>
                    <a:pt x="134" y="59"/>
                    <a:pt x="134" y="60"/>
                  </a:cubicBezTo>
                  <a:cubicBezTo>
                    <a:pt x="131" y="67"/>
                    <a:pt x="128" y="74"/>
                    <a:pt x="125" y="81"/>
                  </a:cubicBezTo>
                  <a:cubicBezTo>
                    <a:pt x="125" y="81"/>
                    <a:pt x="125" y="82"/>
                    <a:pt x="125" y="82"/>
                  </a:cubicBezTo>
                  <a:cubicBezTo>
                    <a:pt x="125" y="83"/>
                    <a:pt x="125" y="83"/>
                    <a:pt x="125" y="83"/>
                  </a:cubicBezTo>
                  <a:cubicBezTo>
                    <a:pt x="125" y="83"/>
                    <a:pt x="125" y="83"/>
                    <a:pt x="124" y="83"/>
                  </a:cubicBezTo>
                  <a:cubicBezTo>
                    <a:pt x="124" y="83"/>
                    <a:pt x="124" y="83"/>
                    <a:pt x="124" y="83"/>
                  </a:cubicBezTo>
                  <a:moveTo>
                    <a:pt x="120" y="76"/>
                  </a:moveTo>
                  <a:cubicBezTo>
                    <a:pt x="120" y="76"/>
                    <a:pt x="120" y="75"/>
                    <a:pt x="120" y="74"/>
                  </a:cubicBezTo>
                  <a:cubicBezTo>
                    <a:pt x="120" y="72"/>
                    <a:pt x="120" y="70"/>
                    <a:pt x="120" y="68"/>
                  </a:cubicBezTo>
                  <a:cubicBezTo>
                    <a:pt x="120" y="66"/>
                    <a:pt x="121" y="65"/>
                    <a:pt x="121" y="64"/>
                  </a:cubicBezTo>
                  <a:cubicBezTo>
                    <a:pt x="122" y="63"/>
                    <a:pt x="123" y="61"/>
                    <a:pt x="124" y="59"/>
                  </a:cubicBezTo>
                  <a:cubicBezTo>
                    <a:pt x="125" y="58"/>
                    <a:pt x="125" y="57"/>
                    <a:pt x="126" y="57"/>
                  </a:cubicBezTo>
                  <a:cubicBezTo>
                    <a:pt x="126" y="56"/>
                    <a:pt x="127" y="56"/>
                    <a:pt x="127" y="56"/>
                  </a:cubicBezTo>
                  <a:cubicBezTo>
                    <a:pt x="127" y="56"/>
                    <a:pt x="127" y="56"/>
                    <a:pt x="127" y="56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5" y="63"/>
                    <a:pt x="122" y="70"/>
                    <a:pt x="120" y="76"/>
                  </a:cubicBezTo>
                  <a:moveTo>
                    <a:pt x="75" y="48"/>
                  </a:moveTo>
                  <a:cubicBezTo>
                    <a:pt x="77" y="44"/>
                    <a:pt x="79" y="40"/>
                    <a:pt x="82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83" y="37"/>
                    <a:pt x="87" y="39"/>
                    <a:pt x="88" y="39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40"/>
                    <a:pt x="82" y="47"/>
                    <a:pt x="84" y="49"/>
                  </a:cubicBezTo>
                  <a:cubicBezTo>
                    <a:pt x="82" y="48"/>
                    <a:pt x="79" y="48"/>
                    <a:pt x="76" y="48"/>
                  </a:cubicBezTo>
                  <a:cubicBezTo>
                    <a:pt x="76" y="48"/>
                    <a:pt x="75" y="48"/>
                    <a:pt x="75" y="48"/>
                  </a:cubicBezTo>
                  <a:moveTo>
                    <a:pt x="44" y="80"/>
                  </a:moveTo>
                  <a:cubicBezTo>
                    <a:pt x="42" y="79"/>
                    <a:pt x="40" y="78"/>
                    <a:pt x="39" y="77"/>
                  </a:cubicBezTo>
                  <a:cubicBezTo>
                    <a:pt x="38" y="77"/>
                    <a:pt x="36" y="74"/>
                    <a:pt x="34" y="72"/>
                  </a:cubicBezTo>
                  <a:cubicBezTo>
                    <a:pt x="41" y="59"/>
                    <a:pt x="48" y="47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6"/>
                    <a:pt x="59" y="37"/>
                    <a:pt x="61" y="38"/>
                  </a:cubicBezTo>
                  <a:cubicBezTo>
                    <a:pt x="56" y="47"/>
                    <a:pt x="51" y="56"/>
                    <a:pt x="46" y="65"/>
                  </a:cubicBezTo>
                  <a:cubicBezTo>
                    <a:pt x="46" y="66"/>
                    <a:pt x="46" y="66"/>
                    <a:pt x="45" y="66"/>
                  </a:cubicBezTo>
                  <a:cubicBezTo>
                    <a:pt x="43" y="68"/>
                    <a:pt x="46" y="71"/>
                    <a:pt x="47" y="72"/>
                  </a:cubicBezTo>
                  <a:cubicBezTo>
                    <a:pt x="47" y="75"/>
                    <a:pt x="46" y="78"/>
                    <a:pt x="44" y="80"/>
                  </a:cubicBezTo>
                  <a:moveTo>
                    <a:pt x="124" y="37"/>
                  </a:moveTo>
                  <a:cubicBezTo>
                    <a:pt x="125" y="36"/>
                    <a:pt x="125" y="34"/>
                    <a:pt x="126" y="33"/>
                  </a:cubicBezTo>
                  <a:cubicBezTo>
                    <a:pt x="127" y="34"/>
                    <a:pt x="128" y="36"/>
                    <a:pt x="128" y="38"/>
                  </a:cubicBezTo>
                  <a:cubicBezTo>
                    <a:pt x="128" y="37"/>
                    <a:pt x="127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4" y="37"/>
                    <a:pt x="124" y="37"/>
                    <a:pt x="124" y="37"/>
                  </a:cubicBezTo>
                  <a:moveTo>
                    <a:pt x="33" y="70"/>
                  </a:moveTo>
                  <a:cubicBezTo>
                    <a:pt x="31" y="68"/>
                    <a:pt x="30" y="66"/>
                    <a:pt x="29" y="64"/>
                  </a:cubicBezTo>
                  <a:cubicBezTo>
                    <a:pt x="35" y="53"/>
                    <a:pt x="44" y="43"/>
                    <a:pt x="49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2" y="34"/>
                    <a:pt x="53" y="33"/>
                    <a:pt x="54" y="34"/>
                  </a:cubicBezTo>
                  <a:cubicBezTo>
                    <a:pt x="46" y="45"/>
                    <a:pt x="39" y="57"/>
                    <a:pt x="33" y="70"/>
                  </a:cubicBezTo>
                  <a:moveTo>
                    <a:pt x="59" y="69"/>
                  </a:moveTo>
                  <a:cubicBezTo>
                    <a:pt x="58" y="69"/>
                    <a:pt x="58" y="68"/>
                    <a:pt x="57" y="67"/>
                  </a:cubicBezTo>
                  <a:cubicBezTo>
                    <a:pt x="62" y="54"/>
                    <a:pt x="68" y="43"/>
                    <a:pt x="75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7" y="32"/>
                    <a:pt x="80" y="31"/>
                    <a:pt x="81" y="34"/>
                  </a:cubicBezTo>
                  <a:cubicBezTo>
                    <a:pt x="78" y="39"/>
                    <a:pt x="75" y="43"/>
                    <a:pt x="72" y="48"/>
                  </a:cubicBezTo>
                  <a:cubicBezTo>
                    <a:pt x="71" y="49"/>
                    <a:pt x="71" y="49"/>
                    <a:pt x="71" y="50"/>
                  </a:cubicBezTo>
                  <a:cubicBezTo>
                    <a:pt x="71" y="51"/>
                    <a:pt x="59" y="69"/>
                    <a:pt x="59" y="69"/>
                  </a:cubicBezTo>
                  <a:moveTo>
                    <a:pt x="111" y="30"/>
                  </a:moveTo>
                  <a:cubicBezTo>
                    <a:pt x="111" y="30"/>
                    <a:pt x="111" y="30"/>
                    <a:pt x="111" y="30"/>
                  </a:cubicBezTo>
                  <a:cubicBezTo>
                    <a:pt x="111" y="30"/>
                    <a:pt x="111" y="30"/>
                    <a:pt x="111" y="30"/>
                  </a:cubicBezTo>
                  <a:moveTo>
                    <a:pt x="61" y="32"/>
                  </a:moveTo>
                  <a:cubicBezTo>
                    <a:pt x="60" y="32"/>
                    <a:pt x="59" y="32"/>
                    <a:pt x="59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0"/>
                    <a:pt x="60" y="30"/>
                    <a:pt x="61" y="29"/>
                  </a:cubicBezTo>
                  <a:cubicBezTo>
                    <a:pt x="61" y="30"/>
                    <a:pt x="61" y="31"/>
                    <a:pt x="61" y="32"/>
                  </a:cubicBezTo>
                  <a:moveTo>
                    <a:pt x="50" y="66"/>
                  </a:moveTo>
                  <a:cubicBezTo>
                    <a:pt x="49" y="65"/>
                    <a:pt x="49" y="65"/>
                    <a:pt x="49" y="65"/>
                  </a:cubicBezTo>
                  <a:cubicBezTo>
                    <a:pt x="54" y="56"/>
                    <a:pt x="59" y="47"/>
                    <a:pt x="64" y="38"/>
                  </a:cubicBezTo>
                  <a:cubicBezTo>
                    <a:pt x="65" y="38"/>
                    <a:pt x="66" y="37"/>
                    <a:pt x="65" y="34"/>
                  </a:cubicBezTo>
                  <a:cubicBezTo>
                    <a:pt x="65" y="29"/>
                    <a:pt x="65" y="28"/>
                    <a:pt x="66" y="28"/>
                  </a:cubicBezTo>
                  <a:cubicBezTo>
                    <a:pt x="67" y="28"/>
                    <a:pt x="69" y="30"/>
                    <a:pt x="72" y="31"/>
                  </a:cubicBezTo>
                  <a:cubicBezTo>
                    <a:pt x="66" y="42"/>
                    <a:pt x="60" y="53"/>
                    <a:pt x="55" y="65"/>
                  </a:cubicBezTo>
                  <a:cubicBezTo>
                    <a:pt x="55" y="65"/>
                    <a:pt x="55" y="65"/>
                    <a:pt x="54" y="65"/>
                  </a:cubicBezTo>
                  <a:cubicBezTo>
                    <a:pt x="54" y="65"/>
                    <a:pt x="53" y="65"/>
                    <a:pt x="51" y="65"/>
                  </a:cubicBezTo>
                  <a:cubicBezTo>
                    <a:pt x="51" y="65"/>
                    <a:pt x="50" y="66"/>
                    <a:pt x="50" y="66"/>
                  </a:cubicBezTo>
                  <a:moveTo>
                    <a:pt x="25" y="47"/>
                  </a:moveTo>
                  <a:cubicBezTo>
                    <a:pt x="25" y="45"/>
                    <a:pt x="24" y="43"/>
                    <a:pt x="24" y="42"/>
                  </a:cubicBezTo>
                  <a:cubicBezTo>
                    <a:pt x="27" y="37"/>
                    <a:pt x="34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35" y="33"/>
                    <a:pt x="30" y="40"/>
                    <a:pt x="25" y="47"/>
                  </a:cubicBezTo>
                  <a:moveTo>
                    <a:pt x="121" y="40"/>
                  </a:moveTo>
                  <a:cubicBezTo>
                    <a:pt x="121" y="40"/>
                    <a:pt x="120" y="39"/>
                    <a:pt x="120" y="39"/>
                  </a:cubicBezTo>
                  <a:cubicBezTo>
                    <a:pt x="119" y="38"/>
                    <a:pt x="119" y="37"/>
                    <a:pt x="118" y="35"/>
                  </a:cubicBezTo>
                  <a:cubicBezTo>
                    <a:pt x="119" y="32"/>
                    <a:pt x="120" y="29"/>
                    <a:pt x="121" y="25"/>
                  </a:cubicBezTo>
                  <a:cubicBezTo>
                    <a:pt x="122" y="27"/>
                    <a:pt x="123" y="28"/>
                    <a:pt x="124" y="30"/>
                  </a:cubicBezTo>
                  <a:cubicBezTo>
                    <a:pt x="124" y="30"/>
                    <a:pt x="124" y="30"/>
                    <a:pt x="124" y="30"/>
                  </a:cubicBezTo>
                  <a:cubicBezTo>
                    <a:pt x="123" y="33"/>
                    <a:pt x="122" y="37"/>
                    <a:pt x="121" y="40"/>
                  </a:cubicBezTo>
                  <a:moveTo>
                    <a:pt x="28" y="61"/>
                  </a:moveTo>
                  <a:cubicBezTo>
                    <a:pt x="26" y="58"/>
                    <a:pt x="26" y="56"/>
                    <a:pt x="26" y="55"/>
                  </a:cubicBezTo>
                  <a:cubicBezTo>
                    <a:pt x="26" y="53"/>
                    <a:pt x="26" y="51"/>
                    <a:pt x="26" y="50"/>
                  </a:cubicBezTo>
                  <a:cubicBezTo>
                    <a:pt x="31" y="42"/>
                    <a:pt x="37" y="35"/>
                    <a:pt x="42" y="27"/>
                  </a:cubicBezTo>
                  <a:cubicBezTo>
                    <a:pt x="42" y="27"/>
                    <a:pt x="43" y="26"/>
                    <a:pt x="43" y="26"/>
                  </a:cubicBezTo>
                  <a:cubicBezTo>
                    <a:pt x="46" y="25"/>
                    <a:pt x="52" y="22"/>
                    <a:pt x="55" y="20"/>
                  </a:cubicBezTo>
                  <a:cubicBezTo>
                    <a:pt x="54" y="21"/>
                    <a:pt x="55" y="21"/>
                    <a:pt x="55" y="22"/>
                  </a:cubicBezTo>
                  <a:cubicBezTo>
                    <a:pt x="56" y="23"/>
                    <a:pt x="57" y="24"/>
                    <a:pt x="58" y="25"/>
                  </a:cubicBezTo>
                  <a:cubicBezTo>
                    <a:pt x="59" y="26"/>
                    <a:pt x="52" y="28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29"/>
                    <a:pt x="48" y="29"/>
                  </a:cubicBezTo>
                  <a:cubicBezTo>
                    <a:pt x="43" y="41"/>
                    <a:pt x="34" y="50"/>
                    <a:pt x="28" y="61"/>
                  </a:cubicBezTo>
                  <a:moveTo>
                    <a:pt x="117" y="32"/>
                  </a:moveTo>
                  <a:cubicBezTo>
                    <a:pt x="117" y="32"/>
                    <a:pt x="117" y="32"/>
                    <a:pt x="117" y="32"/>
                  </a:cubicBezTo>
                  <a:cubicBezTo>
                    <a:pt x="116" y="31"/>
                    <a:pt x="116" y="30"/>
                    <a:pt x="115" y="29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5" y="27"/>
                    <a:pt x="115" y="25"/>
                    <a:pt x="115" y="24"/>
                  </a:cubicBezTo>
                  <a:cubicBezTo>
                    <a:pt x="115" y="22"/>
                    <a:pt x="115" y="21"/>
                    <a:pt x="115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20"/>
                    <a:pt x="118" y="22"/>
                    <a:pt x="119" y="23"/>
                  </a:cubicBezTo>
                  <a:cubicBezTo>
                    <a:pt x="119" y="23"/>
                    <a:pt x="119" y="23"/>
                    <a:pt x="119" y="23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118" y="27"/>
                    <a:pt x="118" y="30"/>
                    <a:pt x="117" y="32"/>
                  </a:cubicBezTo>
                  <a:moveTo>
                    <a:pt x="38" y="20"/>
                  </a:moveTo>
                  <a:cubicBezTo>
                    <a:pt x="42" y="20"/>
                    <a:pt x="45" y="18"/>
                    <a:pt x="48" y="17"/>
                  </a:cubicBezTo>
                  <a:cubicBezTo>
                    <a:pt x="53" y="13"/>
                    <a:pt x="59" y="12"/>
                    <a:pt x="65" y="1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71" y="12"/>
                    <a:pt x="76" y="13"/>
                    <a:pt x="81" y="15"/>
                  </a:cubicBezTo>
                  <a:cubicBezTo>
                    <a:pt x="81" y="15"/>
                    <a:pt x="81" y="16"/>
                    <a:pt x="81" y="16"/>
                  </a:cubicBezTo>
                  <a:cubicBezTo>
                    <a:pt x="81" y="17"/>
                    <a:pt x="81" y="17"/>
                    <a:pt x="82" y="18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3" y="18"/>
                    <a:pt x="83" y="17"/>
                    <a:pt x="83" y="17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7" y="18"/>
                    <a:pt x="89" y="19"/>
                    <a:pt x="91" y="20"/>
                  </a:cubicBezTo>
                  <a:cubicBezTo>
                    <a:pt x="92" y="20"/>
                    <a:pt x="93" y="20"/>
                    <a:pt x="93" y="21"/>
                  </a:cubicBezTo>
                  <a:cubicBezTo>
                    <a:pt x="94" y="21"/>
                    <a:pt x="94" y="22"/>
                    <a:pt x="95" y="23"/>
                  </a:cubicBezTo>
                  <a:cubicBezTo>
                    <a:pt x="95" y="23"/>
                    <a:pt x="96" y="24"/>
                    <a:pt x="97" y="24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3"/>
                    <a:pt x="99" y="23"/>
                    <a:pt x="99" y="22"/>
                  </a:cubicBezTo>
                  <a:cubicBezTo>
                    <a:pt x="99" y="22"/>
                    <a:pt x="101" y="20"/>
                    <a:pt x="102" y="18"/>
                  </a:cubicBezTo>
                  <a:cubicBezTo>
                    <a:pt x="104" y="17"/>
                    <a:pt x="106" y="16"/>
                    <a:pt x="108" y="15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9" y="15"/>
                    <a:pt x="110" y="16"/>
                    <a:pt x="110" y="16"/>
                  </a:cubicBezTo>
                  <a:cubicBezTo>
                    <a:pt x="110" y="17"/>
                    <a:pt x="110" y="18"/>
                    <a:pt x="110" y="19"/>
                  </a:cubicBezTo>
                  <a:cubicBezTo>
                    <a:pt x="110" y="19"/>
                    <a:pt x="110" y="19"/>
                    <a:pt x="110" y="19"/>
                  </a:cubicBezTo>
                  <a:cubicBezTo>
                    <a:pt x="110" y="19"/>
                    <a:pt x="110" y="19"/>
                    <a:pt x="111" y="20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25"/>
                    <a:pt x="111" y="27"/>
                    <a:pt x="110" y="27"/>
                  </a:cubicBezTo>
                  <a:cubicBezTo>
                    <a:pt x="110" y="28"/>
                    <a:pt x="110" y="29"/>
                    <a:pt x="111" y="30"/>
                  </a:cubicBezTo>
                  <a:cubicBezTo>
                    <a:pt x="111" y="30"/>
                    <a:pt x="111" y="30"/>
                    <a:pt x="111" y="30"/>
                  </a:cubicBezTo>
                  <a:cubicBezTo>
                    <a:pt x="111" y="30"/>
                    <a:pt x="111" y="30"/>
                    <a:pt x="111" y="31"/>
                  </a:cubicBezTo>
                  <a:cubicBezTo>
                    <a:pt x="112" y="32"/>
                    <a:pt x="113" y="35"/>
                    <a:pt x="114" y="38"/>
                  </a:cubicBezTo>
                  <a:cubicBezTo>
                    <a:pt x="115" y="39"/>
                    <a:pt x="116" y="40"/>
                    <a:pt x="116" y="41"/>
                  </a:cubicBezTo>
                  <a:cubicBezTo>
                    <a:pt x="117" y="43"/>
                    <a:pt x="118" y="44"/>
                    <a:pt x="118" y="44"/>
                  </a:cubicBezTo>
                  <a:cubicBezTo>
                    <a:pt x="119" y="45"/>
                    <a:pt x="119" y="45"/>
                    <a:pt x="120" y="46"/>
                  </a:cubicBezTo>
                  <a:cubicBezTo>
                    <a:pt x="121" y="46"/>
                    <a:pt x="121" y="46"/>
                    <a:pt x="122" y="46"/>
                  </a:cubicBezTo>
                  <a:cubicBezTo>
                    <a:pt x="122" y="46"/>
                    <a:pt x="122" y="46"/>
                    <a:pt x="122" y="46"/>
                  </a:cubicBezTo>
                  <a:cubicBezTo>
                    <a:pt x="123" y="46"/>
                    <a:pt x="123" y="46"/>
                    <a:pt x="124" y="46"/>
                  </a:cubicBezTo>
                  <a:cubicBezTo>
                    <a:pt x="125" y="45"/>
                    <a:pt x="125" y="44"/>
                    <a:pt x="125" y="44"/>
                  </a:cubicBezTo>
                  <a:cubicBezTo>
                    <a:pt x="126" y="43"/>
                    <a:pt x="126" y="42"/>
                    <a:pt x="126" y="42"/>
                  </a:cubicBezTo>
                  <a:cubicBezTo>
                    <a:pt x="127" y="42"/>
                    <a:pt x="128" y="42"/>
                    <a:pt x="129" y="43"/>
                  </a:cubicBezTo>
                  <a:cubicBezTo>
                    <a:pt x="131" y="44"/>
                    <a:pt x="132" y="46"/>
                    <a:pt x="133" y="47"/>
                  </a:cubicBezTo>
                  <a:cubicBezTo>
                    <a:pt x="134" y="48"/>
                    <a:pt x="134" y="48"/>
                    <a:pt x="135" y="48"/>
                  </a:cubicBezTo>
                  <a:cubicBezTo>
                    <a:pt x="135" y="49"/>
                    <a:pt x="135" y="51"/>
                    <a:pt x="136" y="52"/>
                  </a:cubicBezTo>
                  <a:cubicBezTo>
                    <a:pt x="135" y="52"/>
                    <a:pt x="134" y="52"/>
                    <a:pt x="134" y="52"/>
                  </a:cubicBezTo>
                  <a:cubicBezTo>
                    <a:pt x="133" y="52"/>
                    <a:pt x="132" y="52"/>
                    <a:pt x="132" y="52"/>
                  </a:cubicBezTo>
                  <a:cubicBezTo>
                    <a:pt x="131" y="52"/>
                    <a:pt x="130" y="52"/>
                    <a:pt x="130" y="52"/>
                  </a:cubicBezTo>
                  <a:cubicBezTo>
                    <a:pt x="130" y="52"/>
                    <a:pt x="130" y="52"/>
                    <a:pt x="130" y="52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29" y="52"/>
                    <a:pt x="129" y="52"/>
                    <a:pt x="129" y="52"/>
                  </a:cubicBezTo>
                  <a:cubicBezTo>
                    <a:pt x="129" y="52"/>
                    <a:pt x="128" y="52"/>
                    <a:pt x="127" y="52"/>
                  </a:cubicBezTo>
                  <a:cubicBezTo>
                    <a:pt x="127" y="52"/>
                    <a:pt x="127" y="52"/>
                    <a:pt x="127" y="52"/>
                  </a:cubicBezTo>
                  <a:cubicBezTo>
                    <a:pt x="126" y="52"/>
                    <a:pt x="124" y="52"/>
                    <a:pt x="123" y="53"/>
                  </a:cubicBezTo>
                  <a:cubicBezTo>
                    <a:pt x="122" y="55"/>
                    <a:pt x="120" y="56"/>
                    <a:pt x="119" y="58"/>
                  </a:cubicBezTo>
                  <a:cubicBezTo>
                    <a:pt x="118" y="60"/>
                    <a:pt x="117" y="61"/>
                    <a:pt x="117" y="63"/>
                  </a:cubicBezTo>
                  <a:cubicBezTo>
                    <a:pt x="116" y="64"/>
                    <a:pt x="116" y="65"/>
                    <a:pt x="116" y="67"/>
                  </a:cubicBezTo>
                  <a:cubicBezTo>
                    <a:pt x="115" y="69"/>
                    <a:pt x="115" y="72"/>
                    <a:pt x="115" y="74"/>
                  </a:cubicBezTo>
                  <a:cubicBezTo>
                    <a:pt x="115" y="77"/>
                    <a:pt x="116" y="80"/>
                    <a:pt x="117" y="83"/>
                  </a:cubicBezTo>
                  <a:cubicBezTo>
                    <a:pt x="117" y="84"/>
                    <a:pt x="118" y="85"/>
                    <a:pt x="119" y="86"/>
                  </a:cubicBezTo>
                  <a:cubicBezTo>
                    <a:pt x="121" y="87"/>
                    <a:pt x="122" y="88"/>
                    <a:pt x="124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5" y="87"/>
                    <a:pt x="125" y="87"/>
                    <a:pt x="125" y="87"/>
                  </a:cubicBezTo>
                  <a:cubicBezTo>
                    <a:pt x="125" y="87"/>
                    <a:pt x="125" y="87"/>
                    <a:pt x="125" y="87"/>
                  </a:cubicBezTo>
                  <a:cubicBezTo>
                    <a:pt x="126" y="87"/>
                    <a:pt x="128" y="87"/>
                    <a:pt x="128" y="86"/>
                  </a:cubicBezTo>
                  <a:cubicBezTo>
                    <a:pt x="129" y="86"/>
                    <a:pt x="129" y="86"/>
                    <a:pt x="129" y="86"/>
                  </a:cubicBezTo>
                  <a:cubicBezTo>
                    <a:pt x="129" y="86"/>
                    <a:pt x="129" y="86"/>
                    <a:pt x="129" y="86"/>
                  </a:cubicBezTo>
                  <a:cubicBezTo>
                    <a:pt x="129" y="86"/>
                    <a:pt x="129" y="86"/>
                    <a:pt x="129" y="86"/>
                  </a:cubicBezTo>
                  <a:cubicBezTo>
                    <a:pt x="129" y="86"/>
                    <a:pt x="130" y="86"/>
                    <a:pt x="131" y="87"/>
                  </a:cubicBezTo>
                  <a:cubicBezTo>
                    <a:pt x="131" y="87"/>
                    <a:pt x="131" y="87"/>
                    <a:pt x="131" y="87"/>
                  </a:cubicBezTo>
                  <a:cubicBezTo>
                    <a:pt x="131" y="88"/>
                    <a:pt x="132" y="88"/>
                    <a:pt x="132" y="89"/>
                  </a:cubicBezTo>
                  <a:cubicBezTo>
                    <a:pt x="132" y="91"/>
                    <a:pt x="131" y="94"/>
                    <a:pt x="130" y="97"/>
                  </a:cubicBezTo>
                  <a:cubicBezTo>
                    <a:pt x="130" y="99"/>
                    <a:pt x="129" y="102"/>
                    <a:pt x="128" y="103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22" y="114"/>
                    <a:pt x="113" y="122"/>
                    <a:pt x="102" y="127"/>
                  </a:cubicBezTo>
                  <a:cubicBezTo>
                    <a:pt x="107" y="122"/>
                    <a:pt x="111" y="117"/>
                    <a:pt x="111" y="111"/>
                  </a:cubicBezTo>
                  <a:cubicBezTo>
                    <a:pt x="111" y="106"/>
                    <a:pt x="109" y="102"/>
                    <a:pt x="106" y="99"/>
                  </a:cubicBezTo>
                  <a:cubicBezTo>
                    <a:pt x="105" y="99"/>
                    <a:pt x="104" y="98"/>
                    <a:pt x="103" y="98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1" y="98"/>
                    <a:pt x="101" y="98"/>
                    <a:pt x="100" y="98"/>
                  </a:cubicBezTo>
                  <a:cubicBezTo>
                    <a:pt x="98" y="98"/>
                    <a:pt x="96" y="98"/>
                    <a:pt x="94" y="98"/>
                  </a:cubicBezTo>
                  <a:cubicBezTo>
                    <a:pt x="92" y="97"/>
                    <a:pt x="91" y="97"/>
                    <a:pt x="90" y="97"/>
                  </a:cubicBezTo>
                  <a:cubicBezTo>
                    <a:pt x="87" y="90"/>
                    <a:pt x="74" y="85"/>
                    <a:pt x="68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67" y="84"/>
                    <a:pt x="65" y="83"/>
                    <a:pt x="63" y="83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2" y="82"/>
                    <a:pt x="61" y="81"/>
                    <a:pt x="61" y="80"/>
                  </a:cubicBezTo>
                  <a:cubicBezTo>
                    <a:pt x="61" y="79"/>
                    <a:pt x="61" y="78"/>
                    <a:pt x="61" y="77"/>
                  </a:cubicBezTo>
                  <a:cubicBezTo>
                    <a:pt x="60" y="76"/>
                    <a:pt x="60" y="74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62" y="73"/>
                    <a:pt x="63" y="72"/>
                    <a:pt x="64" y="70"/>
                  </a:cubicBezTo>
                  <a:cubicBezTo>
                    <a:pt x="65" y="68"/>
                    <a:pt x="68" y="63"/>
                    <a:pt x="70" y="60"/>
                  </a:cubicBezTo>
                  <a:cubicBezTo>
                    <a:pt x="73" y="56"/>
                    <a:pt x="74" y="54"/>
                    <a:pt x="75" y="52"/>
                  </a:cubicBezTo>
                  <a:cubicBezTo>
                    <a:pt x="75" y="52"/>
                    <a:pt x="76" y="52"/>
                    <a:pt x="76" y="52"/>
                  </a:cubicBezTo>
                  <a:cubicBezTo>
                    <a:pt x="79" y="52"/>
                    <a:pt x="82" y="53"/>
                    <a:pt x="83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5" y="53"/>
                    <a:pt x="87" y="52"/>
                    <a:pt x="87" y="51"/>
                  </a:cubicBezTo>
                  <a:cubicBezTo>
                    <a:pt x="88" y="50"/>
                    <a:pt x="88" y="49"/>
                    <a:pt x="88" y="48"/>
                  </a:cubicBezTo>
                  <a:cubicBezTo>
                    <a:pt x="88" y="47"/>
                    <a:pt x="89" y="45"/>
                    <a:pt x="91" y="42"/>
                  </a:cubicBezTo>
                  <a:cubicBezTo>
                    <a:pt x="91" y="42"/>
                    <a:pt x="92" y="41"/>
                    <a:pt x="92" y="41"/>
                  </a:cubicBezTo>
                  <a:cubicBezTo>
                    <a:pt x="93" y="39"/>
                    <a:pt x="92" y="37"/>
                    <a:pt x="91" y="36"/>
                  </a:cubicBezTo>
                  <a:cubicBezTo>
                    <a:pt x="90" y="35"/>
                    <a:pt x="89" y="35"/>
                    <a:pt x="88" y="34"/>
                  </a:cubicBezTo>
                  <a:cubicBezTo>
                    <a:pt x="88" y="34"/>
                    <a:pt x="87" y="34"/>
                    <a:pt x="87" y="34"/>
                  </a:cubicBezTo>
                  <a:cubicBezTo>
                    <a:pt x="86" y="34"/>
                    <a:pt x="86" y="34"/>
                    <a:pt x="86" y="33"/>
                  </a:cubicBezTo>
                  <a:cubicBezTo>
                    <a:pt x="84" y="28"/>
                    <a:pt x="80" y="27"/>
                    <a:pt x="77" y="27"/>
                  </a:cubicBezTo>
                  <a:cubicBezTo>
                    <a:pt x="76" y="27"/>
                    <a:pt x="75" y="27"/>
                    <a:pt x="74" y="27"/>
                  </a:cubicBezTo>
                  <a:cubicBezTo>
                    <a:pt x="73" y="26"/>
                    <a:pt x="72" y="26"/>
                    <a:pt x="71" y="25"/>
                  </a:cubicBezTo>
                  <a:cubicBezTo>
                    <a:pt x="69" y="24"/>
                    <a:pt x="68" y="23"/>
                    <a:pt x="66" y="23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65" y="23"/>
                    <a:pt x="64" y="24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2" y="23"/>
                    <a:pt x="62" y="22"/>
                    <a:pt x="61" y="22"/>
                  </a:cubicBezTo>
                  <a:cubicBezTo>
                    <a:pt x="60" y="21"/>
                    <a:pt x="60" y="20"/>
                    <a:pt x="59" y="20"/>
                  </a:cubicBezTo>
                  <a:cubicBezTo>
                    <a:pt x="59" y="18"/>
                    <a:pt x="58" y="17"/>
                    <a:pt x="57" y="17"/>
                  </a:cubicBezTo>
                  <a:cubicBezTo>
                    <a:pt x="56" y="16"/>
                    <a:pt x="56" y="16"/>
                    <a:pt x="55" y="16"/>
                  </a:cubicBezTo>
                  <a:cubicBezTo>
                    <a:pt x="54" y="16"/>
                    <a:pt x="53" y="16"/>
                    <a:pt x="52" y="17"/>
                  </a:cubicBezTo>
                  <a:cubicBezTo>
                    <a:pt x="49" y="19"/>
                    <a:pt x="41" y="22"/>
                    <a:pt x="39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2" y="22"/>
                    <a:pt x="26" y="30"/>
                    <a:pt x="21" y="39"/>
                  </a:cubicBezTo>
                  <a:cubicBezTo>
                    <a:pt x="20" y="40"/>
                    <a:pt x="20" y="40"/>
                    <a:pt x="20" y="41"/>
                  </a:cubicBezTo>
                  <a:cubicBezTo>
                    <a:pt x="20" y="43"/>
                    <a:pt x="20" y="45"/>
                    <a:pt x="21" y="48"/>
                  </a:cubicBezTo>
                  <a:cubicBezTo>
                    <a:pt x="21" y="49"/>
                    <a:pt x="21" y="51"/>
                    <a:pt x="22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3"/>
                    <a:pt x="21" y="53"/>
                    <a:pt x="22" y="53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7"/>
                    <a:pt x="22" y="61"/>
                    <a:pt x="25" y="66"/>
                  </a:cubicBezTo>
                  <a:cubicBezTo>
                    <a:pt x="25" y="67"/>
                    <a:pt x="25" y="68"/>
                    <a:pt x="24" y="68"/>
                  </a:cubicBezTo>
                  <a:cubicBezTo>
                    <a:pt x="24" y="69"/>
                    <a:pt x="24" y="69"/>
                    <a:pt x="25" y="70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26" y="70"/>
                    <a:pt x="26" y="69"/>
                    <a:pt x="26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71"/>
                    <a:pt x="33" y="79"/>
                    <a:pt x="37" y="81"/>
                  </a:cubicBezTo>
                  <a:cubicBezTo>
                    <a:pt x="40" y="83"/>
                    <a:pt x="46" y="86"/>
                    <a:pt x="50" y="87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1" y="89"/>
                    <a:pt x="52" y="89"/>
                    <a:pt x="52" y="90"/>
                  </a:cubicBezTo>
                  <a:cubicBezTo>
                    <a:pt x="53" y="90"/>
                    <a:pt x="53" y="91"/>
                    <a:pt x="53" y="92"/>
                  </a:cubicBezTo>
                  <a:cubicBezTo>
                    <a:pt x="54" y="92"/>
                    <a:pt x="54" y="92"/>
                    <a:pt x="54" y="93"/>
                  </a:cubicBezTo>
                  <a:cubicBezTo>
                    <a:pt x="54" y="94"/>
                    <a:pt x="54" y="96"/>
                    <a:pt x="54" y="97"/>
                  </a:cubicBezTo>
                  <a:cubicBezTo>
                    <a:pt x="54" y="97"/>
                    <a:pt x="53" y="98"/>
                    <a:pt x="53" y="99"/>
                  </a:cubicBezTo>
                  <a:cubicBezTo>
                    <a:pt x="53" y="101"/>
                    <a:pt x="52" y="108"/>
                    <a:pt x="55" y="114"/>
                  </a:cubicBezTo>
                  <a:cubicBezTo>
                    <a:pt x="55" y="114"/>
                    <a:pt x="55" y="114"/>
                    <a:pt x="55" y="114"/>
                  </a:cubicBezTo>
                  <a:cubicBezTo>
                    <a:pt x="55" y="115"/>
                    <a:pt x="55" y="115"/>
                    <a:pt x="55" y="116"/>
                  </a:cubicBezTo>
                  <a:cubicBezTo>
                    <a:pt x="55" y="116"/>
                    <a:pt x="55" y="117"/>
                    <a:pt x="56" y="117"/>
                  </a:cubicBezTo>
                  <a:cubicBezTo>
                    <a:pt x="56" y="117"/>
                    <a:pt x="56" y="117"/>
                    <a:pt x="56" y="117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57" y="118"/>
                    <a:pt x="57" y="117"/>
                    <a:pt x="58" y="117"/>
                  </a:cubicBezTo>
                  <a:cubicBezTo>
                    <a:pt x="58" y="117"/>
                    <a:pt x="58" y="117"/>
                    <a:pt x="58" y="117"/>
                  </a:cubicBezTo>
                  <a:cubicBezTo>
                    <a:pt x="59" y="117"/>
                    <a:pt x="60" y="118"/>
                    <a:pt x="61" y="119"/>
                  </a:cubicBezTo>
                  <a:cubicBezTo>
                    <a:pt x="61" y="119"/>
                    <a:pt x="60" y="120"/>
                    <a:pt x="60" y="121"/>
                  </a:cubicBezTo>
                  <a:cubicBezTo>
                    <a:pt x="60" y="121"/>
                    <a:pt x="60" y="122"/>
                    <a:pt x="61" y="122"/>
                  </a:cubicBezTo>
                  <a:cubicBezTo>
                    <a:pt x="61" y="122"/>
                    <a:pt x="61" y="122"/>
                    <a:pt x="61" y="122"/>
                  </a:cubicBezTo>
                  <a:cubicBezTo>
                    <a:pt x="61" y="122"/>
                    <a:pt x="62" y="122"/>
                    <a:pt x="62" y="121"/>
                  </a:cubicBezTo>
                  <a:cubicBezTo>
                    <a:pt x="62" y="121"/>
                    <a:pt x="62" y="121"/>
                    <a:pt x="62" y="121"/>
                  </a:cubicBezTo>
                  <a:cubicBezTo>
                    <a:pt x="63" y="122"/>
                    <a:pt x="62" y="124"/>
                    <a:pt x="61" y="127"/>
                  </a:cubicBezTo>
                  <a:cubicBezTo>
                    <a:pt x="61" y="129"/>
                    <a:pt x="60" y="131"/>
                    <a:pt x="60" y="132"/>
                  </a:cubicBezTo>
                  <a:cubicBezTo>
                    <a:pt x="31" y="128"/>
                    <a:pt x="5" y="107"/>
                    <a:pt x="5" y="69"/>
                  </a:cubicBezTo>
                  <a:cubicBezTo>
                    <a:pt x="5" y="46"/>
                    <a:pt x="15" y="29"/>
                    <a:pt x="29" y="18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1" y="19"/>
                    <a:pt x="32" y="19"/>
                    <a:pt x="33" y="19"/>
                  </a:cubicBezTo>
                  <a:cubicBezTo>
                    <a:pt x="34" y="19"/>
                    <a:pt x="35" y="19"/>
                    <a:pt x="35" y="20"/>
                  </a:cubicBezTo>
                  <a:cubicBezTo>
                    <a:pt x="36" y="20"/>
                    <a:pt x="37" y="20"/>
                    <a:pt x="38" y="20"/>
                  </a:cubicBezTo>
                  <a:moveTo>
                    <a:pt x="97" y="18"/>
                  </a:moveTo>
                  <a:cubicBezTo>
                    <a:pt x="96" y="17"/>
                    <a:pt x="96" y="17"/>
                    <a:pt x="96" y="17"/>
                  </a:cubicBezTo>
                  <a:cubicBezTo>
                    <a:pt x="95" y="17"/>
                    <a:pt x="94" y="16"/>
                    <a:pt x="93" y="16"/>
                  </a:cubicBezTo>
                  <a:cubicBezTo>
                    <a:pt x="94" y="14"/>
                    <a:pt x="95" y="12"/>
                    <a:pt x="96" y="10"/>
                  </a:cubicBezTo>
                  <a:cubicBezTo>
                    <a:pt x="98" y="11"/>
                    <a:pt x="100" y="12"/>
                    <a:pt x="102" y="13"/>
                  </a:cubicBezTo>
                  <a:cubicBezTo>
                    <a:pt x="101" y="14"/>
                    <a:pt x="99" y="15"/>
                    <a:pt x="98" y="16"/>
                  </a:cubicBezTo>
                  <a:cubicBezTo>
                    <a:pt x="98" y="17"/>
                    <a:pt x="97" y="17"/>
                    <a:pt x="97" y="18"/>
                  </a:cubicBezTo>
                  <a:moveTo>
                    <a:pt x="38" y="15"/>
                  </a:moveTo>
                  <a:cubicBezTo>
                    <a:pt x="38" y="15"/>
                    <a:pt x="38" y="15"/>
                    <a:pt x="38" y="15"/>
                  </a:cubicBezTo>
                  <a:cubicBezTo>
                    <a:pt x="38" y="15"/>
                    <a:pt x="37" y="15"/>
                    <a:pt x="37" y="15"/>
                  </a:cubicBezTo>
                  <a:cubicBezTo>
                    <a:pt x="36" y="15"/>
                    <a:pt x="35" y="15"/>
                    <a:pt x="34" y="15"/>
                  </a:cubicBezTo>
                  <a:cubicBezTo>
                    <a:pt x="38" y="12"/>
                    <a:pt x="43" y="10"/>
                    <a:pt x="47" y="9"/>
                  </a:cubicBezTo>
                  <a:cubicBezTo>
                    <a:pt x="47" y="10"/>
                    <a:pt x="46" y="11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3" y="14"/>
                    <a:pt x="41" y="15"/>
                    <a:pt x="38" y="15"/>
                  </a:cubicBezTo>
                  <a:moveTo>
                    <a:pt x="91" y="15"/>
                  </a:moveTo>
                  <a:cubicBezTo>
                    <a:pt x="89" y="14"/>
                    <a:pt x="88" y="13"/>
                    <a:pt x="87" y="12"/>
                  </a:cubicBezTo>
                  <a:cubicBezTo>
                    <a:pt x="87" y="12"/>
                    <a:pt x="86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6" y="10"/>
                    <a:pt x="87" y="9"/>
                    <a:pt x="88" y="7"/>
                  </a:cubicBezTo>
                  <a:cubicBezTo>
                    <a:pt x="90" y="8"/>
                    <a:pt x="92" y="8"/>
                    <a:pt x="94" y="9"/>
                  </a:cubicBezTo>
                  <a:cubicBezTo>
                    <a:pt x="93" y="11"/>
                    <a:pt x="92" y="13"/>
                    <a:pt x="91" y="15"/>
                  </a:cubicBezTo>
                  <a:moveTo>
                    <a:pt x="49" y="11"/>
                  </a:moveTo>
                  <a:cubicBezTo>
                    <a:pt x="49" y="10"/>
                    <a:pt x="49" y="9"/>
                    <a:pt x="49" y="8"/>
                  </a:cubicBezTo>
                  <a:cubicBezTo>
                    <a:pt x="52" y="7"/>
                    <a:pt x="55" y="7"/>
                    <a:pt x="58" y="6"/>
                  </a:cubicBezTo>
                  <a:cubicBezTo>
                    <a:pt x="58" y="7"/>
                    <a:pt x="58" y="7"/>
                    <a:pt x="58" y="8"/>
                  </a:cubicBezTo>
                  <a:cubicBezTo>
                    <a:pt x="55" y="9"/>
                    <a:pt x="52" y="10"/>
                    <a:pt x="49" y="11"/>
                  </a:cubicBezTo>
                  <a:moveTo>
                    <a:pt x="83" y="11"/>
                  </a:moveTo>
                  <a:cubicBezTo>
                    <a:pt x="81" y="10"/>
                    <a:pt x="78" y="9"/>
                    <a:pt x="75" y="8"/>
                  </a:cubicBezTo>
                  <a:cubicBezTo>
                    <a:pt x="75" y="7"/>
                    <a:pt x="76" y="6"/>
                    <a:pt x="77" y="5"/>
                  </a:cubicBezTo>
                  <a:cubicBezTo>
                    <a:pt x="79" y="6"/>
                    <a:pt x="82" y="6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5" y="7"/>
                    <a:pt x="86" y="7"/>
                  </a:cubicBezTo>
                  <a:cubicBezTo>
                    <a:pt x="85" y="8"/>
                    <a:pt x="84" y="10"/>
                    <a:pt x="83" y="11"/>
                  </a:cubicBezTo>
                  <a:moveTo>
                    <a:pt x="61" y="8"/>
                  </a:moveTo>
                  <a:cubicBezTo>
                    <a:pt x="61" y="7"/>
                    <a:pt x="61" y="6"/>
                    <a:pt x="62" y="6"/>
                  </a:cubicBezTo>
                  <a:cubicBezTo>
                    <a:pt x="63" y="5"/>
                    <a:pt x="64" y="5"/>
                    <a:pt x="65" y="5"/>
                  </a:cubicBezTo>
                  <a:cubicBezTo>
                    <a:pt x="66" y="5"/>
                    <a:pt x="68" y="5"/>
                    <a:pt x="69" y="5"/>
                  </a:cubicBezTo>
                  <a:cubicBezTo>
                    <a:pt x="71" y="5"/>
                    <a:pt x="73" y="5"/>
                    <a:pt x="74" y="5"/>
                  </a:cubicBezTo>
                  <a:cubicBezTo>
                    <a:pt x="74" y="6"/>
                    <a:pt x="73" y="7"/>
                    <a:pt x="73" y="8"/>
                  </a:cubicBezTo>
                  <a:cubicBezTo>
                    <a:pt x="70" y="8"/>
                    <a:pt x="67" y="7"/>
                    <a:pt x="65" y="7"/>
                  </a:cubicBezTo>
                  <a:cubicBezTo>
                    <a:pt x="64" y="7"/>
                    <a:pt x="62" y="7"/>
                    <a:pt x="61" y="8"/>
                  </a:cubicBezTo>
                  <a:moveTo>
                    <a:pt x="71" y="0"/>
                  </a:moveTo>
                  <a:cubicBezTo>
                    <a:pt x="69" y="0"/>
                    <a:pt x="68" y="1"/>
                    <a:pt x="66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53" y="2"/>
                    <a:pt x="41" y="5"/>
                    <a:pt x="27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5"/>
                    <a:pt x="26" y="15"/>
                  </a:cubicBezTo>
                  <a:cubicBezTo>
                    <a:pt x="25" y="16"/>
                    <a:pt x="24" y="17"/>
                    <a:pt x="23" y="18"/>
                  </a:cubicBezTo>
                  <a:cubicBezTo>
                    <a:pt x="8" y="30"/>
                    <a:pt x="0" y="48"/>
                    <a:pt x="0" y="69"/>
                  </a:cubicBezTo>
                  <a:cubicBezTo>
                    <a:pt x="0" y="110"/>
                    <a:pt x="30" y="133"/>
                    <a:pt x="62" y="137"/>
                  </a:cubicBezTo>
                  <a:cubicBezTo>
                    <a:pt x="62" y="138"/>
                    <a:pt x="63" y="138"/>
                    <a:pt x="64" y="138"/>
                  </a:cubicBezTo>
                  <a:cubicBezTo>
                    <a:pt x="64" y="138"/>
                    <a:pt x="67" y="138"/>
                    <a:pt x="72" y="138"/>
                  </a:cubicBezTo>
                  <a:cubicBezTo>
                    <a:pt x="85" y="138"/>
                    <a:pt x="90" y="136"/>
                    <a:pt x="92" y="135"/>
                  </a:cubicBezTo>
                  <a:cubicBezTo>
                    <a:pt x="103" y="132"/>
                    <a:pt x="112" y="127"/>
                    <a:pt x="120" y="121"/>
                  </a:cubicBezTo>
                  <a:cubicBezTo>
                    <a:pt x="131" y="111"/>
                    <a:pt x="138" y="98"/>
                    <a:pt x="141" y="82"/>
                  </a:cubicBezTo>
                  <a:cubicBezTo>
                    <a:pt x="142" y="79"/>
                    <a:pt x="142" y="75"/>
                    <a:pt x="142" y="72"/>
                  </a:cubicBezTo>
                  <a:cubicBezTo>
                    <a:pt x="142" y="71"/>
                    <a:pt x="142" y="71"/>
                    <a:pt x="142" y="70"/>
                  </a:cubicBezTo>
                  <a:cubicBezTo>
                    <a:pt x="142" y="69"/>
                    <a:pt x="142" y="69"/>
                    <a:pt x="142" y="69"/>
                  </a:cubicBezTo>
                  <a:cubicBezTo>
                    <a:pt x="142" y="49"/>
                    <a:pt x="135" y="32"/>
                    <a:pt x="122" y="20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120" y="18"/>
                    <a:pt x="119" y="17"/>
                    <a:pt x="118" y="16"/>
                  </a:cubicBezTo>
                  <a:cubicBezTo>
                    <a:pt x="118" y="15"/>
                    <a:pt x="117" y="15"/>
                    <a:pt x="117" y="15"/>
                  </a:cubicBezTo>
                  <a:cubicBezTo>
                    <a:pt x="104" y="6"/>
                    <a:pt x="88" y="0"/>
                    <a:pt x="7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7" name="Freeform 769"/>
            <p:cNvSpPr>
              <a:spLocks noEditPoints="1"/>
            </p:cNvSpPr>
            <p:nvPr/>
          </p:nvSpPr>
          <p:spPr bwMode="auto">
            <a:xfrm>
              <a:off x="4235" y="529"/>
              <a:ext cx="325" cy="434"/>
            </a:xfrm>
            <a:custGeom>
              <a:avLst/>
              <a:gdLst>
                <a:gd name="T0" fmla="*/ 107 w 137"/>
                <a:gd name="T1" fmla="*/ 84 h 183"/>
                <a:gd name="T2" fmla="*/ 125 w 137"/>
                <a:gd name="T3" fmla="*/ 157 h 183"/>
                <a:gd name="T4" fmla="*/ 128 w 137"/>
                <a:gd name="T5" fmla="*/ 169 h 183"/>
                <a:gd name="T6" fmla="*/ 121 w 137"/>
                <a:gd name="T7" fmla="*/ 169 h 183"/>
                <a:gd name="T8" fmla="*/ 116 w 137"/>
                <a:gd name="T9" fmla="*/ 167 h 183"/>
                <a:gd name="T10" fmla="*/ 35 w 137"/>
                <a:gd name="T11" fmla="*/ 172 h 183"/>
                <a:gd name="T12" fmla="*/ 16 w 137"/>
                <a:gd name="T13" fmla="*/ 177 h 183"/>
                <a:gd name="T14" fmla="*/ 5 w 137"/>
                <a:gd name="T15" fmla="*/ 133 h 183"/>
                <a:gd name="T16" fmla="*/ 39 w 137"/>
                <a:gd name="T17" fmla="*/ 62 h 183"/>
                <a:gd name="T18" fmla="*/ 35 w 137"/>
                <a:gd name="T19" fmla="*/ 59 h 183"/>
                <a:gd name="T20" fmla="*/ 122 w 137"/>
                <a:gd name="T21" fmla="*/ 64 h 183"/>
                <a:gd name="T22" fmla="*/ 124 w 137"/>
                <a:gd name="T23" fmla="*/ 64 h 183"/>
                <a:gd name="T24" fmla="*/ 52 w 137"/>
                <a:gd name="T25" fmla="*/ 60 h 183"/>
                <a:gd name="T26" fmla="*/ 115 w 137"/>
                <a:gd name="T27" fmla="*/ 57 h 183"/>
                <a:gd name="T28" fmla="*/ 65 w 137"/>
                <a:gd name="T29" fmla="*/ 56 h 183"/>
                <a:gd name="T30" fmla="*/ 104 w 137"/>
                <a:gd name="T31" fmla="*/ 56 h 183"/>
                <a:gd name="T32" fmla="*/ 76 w 137"/>
                <a:gd name="T33" fmla="*/ 54 h 183"/>
                <a:gd name="T34" fmla="*/ 96 w 137"/>
                <a:gd name="T35" fmla="*/ 54 h 183"/>
                <a:gd name="T36" fmla="*/ 82 w 137"/>
                <a:gd name="T37" fmla="*/ 53 h 183"/>
                <a:gd name="T38" fmla="*/ 81 w 137"/>
                <a:gd name="T39" fmla="*/ 57 h 183"/>
                <a:gd name="T40" fmla="*/ 88 w 137"/>
                <a:gd name="T41" fmla="*/ 55 h 183"/>
                <a:gd name="T42" fmla="*/ 89 w 137"/>
                <a:gd name="T43" fmla="*/ 57 h 183"/>
                <a:gd name="T44" fmla="*/ 38 w 137"/>
                <a:gd name="T45" fmla="*/ 55 h 183"/>
                <a:gd name="T46" fmla="*/ 35 w 137"/>
                <a:gd name="T47" fmla="*/ 49 h 183"/>
                <a:gd name="T48" fmla="*/ 89 w 137"/>
                <a:gd name="T49" fmla="*/ 46 h 183"/>
                <a:gd name="T50" fmla="*/ 51 w 137"/>
                <a:gd name="T51" fmla="*/ 53 h 183"/>
                <a:gd name="T52" fmla="*/ 63 w 137"/>
                <a:gd name="T53" fmla="*/ 52 h 183"/>
                <a:gd name="T54" fmla="*/ 100 w 137"/>
                <a:gd name="T55" fmla="*/ 43 h 183"/>
                <a:gd name="T56" fmla="*/ 73 w 137"/>
                <a:gd name="T57" fmla="*/ 50 h 183"/>
                <a:gd name="T58" fmla="*/ 85 w 137"/>
                <a:gd name="T59" fmla="*/ 45 h 183"/>
                <a:gd name="T60" fmla="*/ 82 w 137"/>
                <a:gd name="T61" fmla="*/ 49 h 183"/>
                <a:gd name="T62" fmla="*/ 111 w 137"/>
                <a:gd name="T63" fmla="*/ 40 h 183"/>
                <a:gd name="T64" fmla="*/ 49 w 137"/>
                <a:gd name="T65" fmla="*/ 28 h 183"/>
                <a:gd name="T66" fmla="*/ 65 w 137"/>
                <a:gd name="T67" fmla="*/ 5 h 183"/>
                <a:gd name="T68" fmla="*/ 63 w 137"/>
                <a:gd name="T69" fmla="*/ 30 h 183"/>
                <a:gd name="T70" fmla="*/ 78 w 137"/>
                <a:gd name="T71" fmla="*/ 8 h 183"/>
                <a:gd name="T72" fmla="*/ 44 w 137"/>
                <a:gd name="T73" fmla="*/ 42 h 183"/>
                <a:gd name="T74" fmla="*/ 41 w 137"/>
                <a:gd name="T75" fmla="*/ 32 h 183"/>
                <a:gd name="T76" fmla="*/ 65 w 137"/>
                <a:gd name="T77" fmla="*/ 0 h 183"/>
                <a:gd name="T78" fmla="*/ 31 w 137"/>
                <a:gd name="T79" fmla="*/ 10 h 183"/>
                <a:gd name="T80" fmla="*/ 34 w 137"/>
                <a:gd name="T81" fmla="*/ 42 h 183"/>
                <a:gd name="T82" fmla="*/ 31 w 137"/>
                <a:gd name="T83" fmla="*/ 59 h 183"/>
                <a:gd name="T84" fmla="*/ 0 w 137"/>
                <a:gd name="T85" fmla="*/ 133 h 183"/>
                <a:gd name="T86" fmla="*/ 12 w 137"/>
                <a:gd name="T87" fmla="*/ 180 h 183"/>
                <a:gd name="T88" fmla="*/ 35 w 137"/>
                <a:gd name="T89" fmla="*/ 177 h 183"/>
                <a:gd name="T90" fmla="*/ 106 w 137"/>
                <a:gd name="T91" fmla="*/ 174 h 183"/>
                <a:gd name="T92" fmla="*/ 131 w 137"/>
                <a:gd name="T93" fmla="*/ 173 h 183"/>
                <a:gd name="T94" fmla="*/ 130 w 137"/>
                <a:gd name="T95" fmla="*/ 157 h 183"/>
                <a:gd name="T96" fmla="*/ 89 w 137"/>
                <a:gd name="T97" fmla="*/ 64 h 183"/>
                <a:gd name="T98" fmla="*/ 124 w 137"/>
                <a:gd name="T99" fmla="*/ 69 h 183"/>
                <a:gd name="T100" fmla="*/ 134 w 137"/>
                <a:gd name="T101" fmla="*/ 54 h 183"/>
                <a:gd name="T102" fmla="*/ 115 w 137"/>
                <a:gd name="T103" fmla="*/ 43 h 183"/>
                <a:gd name="T104" fmla="*/ 112 w 137"/>
                <a:gd name="T105" fmla="*/ 32 h 183"/>
                <a:gd name="T106" fmla="*/ 100 w 137"/>
                <a:gd name="T107" fmla="*/ 15 h 183"/>
                <a:gd name="T108" fmla="*/ 82 w 137"/>
                <a:gd name="T109" fmla="*/ 4 h 183"/>
                <a:gd name="T110" fmla="*/ 69 w 137"/>
                <a:gd name="T11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7" h="183">
                  <a:moveTo>
                    <a:pt x="41" y="66"/>
                  </a:moveTo>
                  <a:cubicBezTo>
                    <a:pt x="43" y="66"/>
                    <a:pt x="45" y="66"/>
                    <a:pt x="45" y="66"/>
                  </a:cubicBezTo>
                  <a:cubicBezTo>
                    <a:pt x="62" y="65"/>
                    <a:pt x="72" y="64"/>
                    <a:pt x="80" y="62"/>
                  </a:cubicBezTo>
                  <a:cubicBezTo>
                    <a:pt x="80" y="63"/>
                    <a:pt x="81" y="64"/>
                    <a:pt x="82" y="65"/>
                  </a:cubicBezTo>
                  <a:cubicBezTo>
                    <a:pt x="84" y="67"/>
                    <a:pt x="87" y="69"/>
                    <a:pt x="90" y="71"/>
                  </a:cubicBezTo>
                  <a:cubicBezTo>
                    <a:pt x="95" y="75"/>
                    <a:pt x="101" y="79"/>
                    <a:pt x="107" y="84"/>
                  </a:cubicBezTo>
                  <a:cubicBezTo>
                    <a:pt x="113" y="88"/>
                    <a:pt x="118" y="93"/>
                    <a:pt x="122" y="98"/>
                  </a:cubicBezTo>
                  <a:cubicBezTo>
                    <a:pt x="128" y="107"/>
                    <a:pt x="131" y="117"/>
                    <a:pt x="131" y="128"/>
                  </a:cubicBezTo>
                  <a:cubicBezTo>
                    <a:pt x="131" y="131"/>
                    <a:pt x="131" y="134"/>
                    <a:pt x="130" y="137"/>
                  </a:cubicBezTo>
                  <a:cubicBezTo>
                    <a:pt x="129" y="141"/>
                    <a:pt x="128" y="143"/>
                    <a:pt x="127" y="146"/>
                  </a:cubicBezTo>
                  <a:cubicBezTo>
                    <a:pt x="126" y="149"/>
                    <a:pt x="125" y="153"/>
                    <a:pt x="125" y="157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5" y="158"/>
                    <a:pt x="125" y="159"/>
                    <a:pt x="126" y="160"/>
                  </a:cubicBezTo>
                  <a:cubicBezTo>
                    <a:pt x="126" y="162"/>
                    <a:pt x="126" y="163"/>
                    <a:pt x="127" y="165"/>
                  </a:cubicBezTo>
                  <a:cubicBezTo>
                    <a:pt x="127" y="167"/>
                    <a:pt x="128" y="168"/>
                    <a:pt x="128" y="169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27" y="170"/>
                    <a:pt x="127" y="170"/>
                    <a:pt x="127" y="170"/>
                  </a:cubicBezTo>
                  <a:cubicBezTo>
                    <a:pt x="127" y="170"/>
                    <a:pt x="126" y="170"/>
                    <a:pt x="126" y="170"/>
                  </a:cubicBezTo>
                  <a:cubicBezTo>
                    <a:pt x="126" y="170"/>
                    <a:pt x="126" y="170"/>
                    <a:pt x="126" y="170"/>
                  </a:cubicBezTo>
                  <a:cubicBezTo>
                    <a:pt x="126" y="170"/>
                    <a:pt x="126" y="170"/>
                    <a:pt x="126" y="170"/>
                  </a:cubicBezTo>
                  <a:cubicBezTo>
                    <a:pt x="125" y="170"/>
                    <a:pt x="122" y="170"/>
                    <a:pt x="121" y="169"/>
                  </a:cubicBezTo>
                  <a:cubicBezTo>
                    <a:pt x="120" y="168"/>
                    <a:pt x="119" y="168"/>
                    <a:pt x="118" y="168"/>
                  </a:cubicBezTo>
                  <a:cubicBezTo>
                    <a:pt x="117" y="167"/>
                    <a:pt x="117" y="167"/>
                    <a:pt x="117" y="167"/>
                  </a:cubicBezTo>
                  <a:cubicBezTo>
                    <a:pt x="117" y="167"/>
                    <a:pt x="117" y="167"/>
                    <a:pt x="117" y="167"/>
                  </a:cubicBezTo>
                  <a:cubicBezTo>
                    <a:pt x="117" y="167"/>
                    <a:pt x="116" y="167"/>
                    <a:pt x="116" y="167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111" y="168"/>
                    <a:pt x="108" y="168"/>
                    <a:pt x="105" y="169"/>
                  </a:cubicBezTo>
                  <a:cubicBezTo>
                    <a:pt x="102" y="169"/>
                    <a:pt x="99" y="170"/>
                    <a:pt x="94" y="171"/>
                  </a:cubicBezTo>
                  <a:cubicBezTo>
                    <a:pt x="86" y="172"/>
                    <a:pt x="79" y="173"/>
                    <a:pt x="71" y="173"/>
                  </a:cubicBezTo>
                  <a:cubicBezTo>
                    <a:pt x="67" y="173"/>
                    <a:pt x="64" y="173"/>
                    <a:pt x="61" y="173"/>
                  </a:cubicBezTo>
                  <a:cubicBezTo>
                    <a:pt x="56" y="173"/>
                    <a:pt x="51" y="173"/>
                    <a:pt x="46" y="173"/>
                  </a:cubicBezTo>
                  <a:cubicBezTo>
                    <a:pt x="43" y="173"/>
                    <a:pt x="39" y="172"/>
                    <a:pt x="35" y="172"/>
                  </a:cubicBezTo>
                  <a:cubicBezTo>
                    <a:pt x="30" y="172"/>
                    <a:pt x="25" y="173"/>
                    <a:pt x="21" y="176"/>
                  </a:cubicBezTo>
                  <a:cubicBezTo>
                    <a:pt x="20" y="176"/>
                    <a:pt x="19" y="177"/>
                    <a:pt x="19" y="177"/>
                  </a:cubicBezTo>
                  <a:cubicBezTo>
                    <a:pt x="18" y="177"/>
                    <a:pt x="17" y="178"/>
                    <a:pt x="17" y="178"/>
                  </a:cubicBezTo>
                  <a:cubicBezTo>
                    <a:pt x="17" y="178"/>
                    <a:pt x="17" y="178"/>
                    <a:pt x="17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7"/>
                    <a:pt x="16" y="177"/>
                    <a:pt x="16" y="177"/>
                  </a:cubicBezTo>
                  <a:cubicBezTo>
                    <a:pt x="16" y="176"/>
                    <a:pt x="16" y="174"/>
                    <a:pt x="16" y="173"/>
                  </a:cubicBezTo>
                  <a:cubicBezTo>
                    <a:pt x="16" y="172"/>
                    <a:pt x="16" y="172"/>
                    <a:pt x="16" y="171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0"/>
                    <a:pt x="16" y="170"/>
                    <a:pt x="16" y="169"/>
                  </a:cubicBezTo>
                  <a:cubicBezTo>
                    <a:pt x="13" y="162"/>
                    <a:pt x="11" y="157"/>
                    <a:pt x="9" y="151"/>
                  </a:cubicBezTo>
                  <a:cubicBezTo>
                    <a:pt x="7" y="146"/>
                    <a:pt x="6" y="140"/>
                    <a:pt x="5" y="133"/>
                  </a:cubicBezTo>
                  <a:cubicBezTo>
                    <a:pt x="5" y="132"/>
                    <a:pt x="5" y="131"/>
                    <a:pt x="5" y="130"/>
                  </a:cubicBezTo>
                  <a:cubicBezTo>
                    <a:pt x="5" y="117"/>
                    <a:pt x="9" y="103"/>
                    <a:pt x="16" y="92"/>
                  </a:cubicBezTo>
                  <a:cubicBezTo>
                    <a:pt x="20" y="88"/>
                    <a:pt x="24" y="84"/>
                    <a:pt x="28" y="81"/>
                  </a:cubicBezTo>
                  <a:cubicBezTo>
                    <a:pt x="33" y="77"/>
                    <a:pt x="37" y="72"/>
                    <a:pt x="39" y="66"/>
                  </a:cubicBezTo>
                  <a:cubicBezTo>
                    <a:pt x="40" y="66"/>
                    <a:pt x="41" y="66"/>
                    <a:pt x="41" y="66"/>
                  </a:cubicBezTo>
                  <a:moveTo>
                    <a:pt x="39" y="62"/>
                  </a:moveTo>
                  <a:cubicBezTo>
                    <a:pt x="39" y="62"/>
                    <a:pt x="38" y="62"/>
                    <a:pt x="38" y="62"/>
                  </a:cubicBezTo>
                  <a:cubicBezTo>
                    <a:pt x="37" y="61"/>
                    <a:pt x="36" y="61"/>
                    <a:pt x="36" y="61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6" y="59"/>
                    <a:pt x="37" y="59"/>
                    <a:pt x="38" y="59"/>
                  </a:cubicBezTo>
                  <a:cubicBezTo>
                    <a:pt x="38" y="59"/>
                    <a:pt x="39" y="59"/>
                    <a:pt x="39" y="59"/>
                  </a:cubicBezTo>
                  <a:cubicBezTo>
                    <a:pt x="40" y="59"/>
                    <a:pt x="40" y="59"/>
                    <a:pt x="41" y="59"/>
                  </a:cubicBezTo>
                  <a:cubicBezTo>
                    <a:pt x="40" y="60"/>
                    <a:pt x="40" y="61"/>
                    <a:pt x="39" y="62"/>
                  </a:cubicBezTo>
                  <a:moveTo>
                    <a:pt x="124" y="64"/>
                  </a:moveTo>
                  <a:cubicBezTo>
                    <a:pt x="123" y="64"/>
                    <a:pt x="123" y="64"/>
                    <a:pt x="122" y="64"/>
                  </a:cubicBezTo>
                  <a:cubicBezTo>
                    <a:pt x="123" y="62"/>
                    <a:pt x="125" y="60"/>
                    <a:pt x="126" y="58"/>
                  </a:cubicBezTo>
                  <a:cubicBezTo>
                    <a:pt x="127" y="58"/>
                    <a:pt x="129" y="58"/>
                    <a:pt x="130" y="58"/>
                  </a:cubicBezTo>
                  <a:cubicBezTo>
                    <a:pt x="130" y="58"/>
                    <a:pt x="131" y="58"/>
                    <a:pt x="131" y="58"/>
                  </a:cubicBezTo>
                  <a:cubicBezTo>
                    <a:pt x="131" y="60"/>
                    <a:pt x="131" y="62"/>
                    <a:pt x="131" y="64"/>
                  </a:cubicBezTo>
                  <a:cubicBezTo>
                    <a:pt x="129" y="64"/>
                    <a:pt x="127" y="64"/>
                    <a:pt x="124" y="64"/>
                  </a:cubicBezTo>
                  <a:cubicBezTo>
                    <a:pt x="124" y="64"/>
                    <a:pt x="124" y="64"/>
                    <a:pt x="124" y="64"/>
                  </a:cubicBezTo>
                  <a:cubicBezTo>
                    <a:pt x="124" y="64"/>
                    <a:pt x="124" y="64"/>
                    <a:pt x="124" y="64"/>
                  </a:cubicBezTo>
                  <a:moveTo>
                    <a:pt x="44" y="62"/>
                  </a:moveTo>
                  <a:cubicBezTo>
                    <a:pt x="45" y="61"/>
                    <a:pt x="46" y="60"/>
                    <a:pt x="46" y="59"/>
                  </a:cubicBezTo>
                  <a:cubicBezTo>
                    <a:pt x="46" y="59"/>
                    <a:pt x="46" y="59"/>
                    <a:pt x="46" y="59"/>
                  </a:cubicBezTo>
                  <a:cubicBezTo>
                    <a:pt x="48" y="58"/>
                    <a:pt x="51" y="58"/>
                    <a:pt x="54" y="58"/>
                  </a:cubicBezTo>
                  <a:cubicBezTo>
                    <a:pt x="53" y="59"/>
                    <a:pt x="53" y="59"/>
                    <a:pt x="52" y="60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0" y="61"/>
                    <a:pt x="48" y="61"/>
                    <a:pt x="45" y="62"/>
                  </a:cubicBezTo>
                  <a:cubicBezTo>
                    <a:pt x="44" y="62"/>
                    <a:pt x="44" y="62"/>
                    <a:pt x="44" y="62"/>
                  </a:cubicBezTo>
                  <a:moveTo>
                    <a:pt x="117" y="64"/>
                  </a:moveTo>
                  <a:cubicBezTo>
                    <a:pt x="115" y="64"/>
                    <a:pt x="113" y="63"/>
                    <a:pt x="111" y="63"/>
                  </a:cubicBezTo>
                  <a:cubicBezTo>
                    <a:pt x="112" y="61"/>
                    <a:pt x="113" y="59"/>
                    <a:pt x="115" y="57"/>
                  </a:cubicBezTo>
                  <a:cubicBezTo>
                    <a:pt x="117" y="58"/>
                    <a:pt x="119" y="58"/>
                    <a:pt x="121" y="58"/>
                  </a:cubicBezTo>
                  <a:cubicBezTo>
                    <a:pt x="119" y="60"/>
                    <a:pt x="118" y="62"/>
                    <a:pt x="117" y="64"/>
                  </a:cubicBezTo>
                  <a:moveTo>
                    <a:pt x="57" y="61"/>
                  </a:moveTo>
                  <a:cubicBezTo>
                    <a:pt x="58" y="60"/>
                    <a:pt x="58" y="58"/>
                    <a:pt x="59" y="57"/>
                  </a:cubicBezTo>
                  <a:cubicBezTo>
                    <a:pt x="61" y="57"/>
                    <a:pt x="63" y="56"/>
                    <a:pt x="65" y="56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7"/>
                    <a:pt x="64" y="58"/>
                    <a:pt x="64" y="59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2" y="60"/>
                    <a:pt x="59" y="61"/>
                    <a:pt x="57" y="61"/>
                  </a:cubicBezTo>
                  <a:moveTo>
                    <a:pt x="106" y="62"/>
                  </a:moveTo>
                  <a:cubicBezTo>
                    <a:pt x="104" y="62"/>
                    <a:pt x="102" y="61"/>
                    <a:pt x="100" y="61"/>
                  </a:cubicBezTo>
                  <a:cubicBezTo>
                    <a:pt x="102" y="59"/>
                    <a:pt x="103" y="57"/>
                    <a:pt x="104" y="56"/>
                  </a:cubicBezTo>
                  <a:cubicBezTo>
                    <a:pt x="106" y="56"/>
                    <a:pt x="108" y="57"/>
                    <a:pt x="110" y="57"/>
                  </a:cubicBezTo>
                  <a:cubicBezTo>
                    <a:pt x="109" y="59"/>
                    <a:pt x="107" y="60"/>
                    <a:pt x="106" y="62"/>
                  </a:cubicBezTo>
                  <a:moveTo>
                    <a:pt x="69" y="60"/>
                  </a:moveTo>
                  <a:cubicBezTo>
                    <a:pt x="69" y="58"/>
                    <a:pt x="70" y="57"/>
                    <a:pt x="71" y="56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3" y="55"/>
                    <a:pt x="74" y="55"/>
                    <a:pt x="76" y="54"/>
                  </a:cubicBezTo>
                  <a:cubicBezTo>
                    <a:pt x="75" y="56"/>
                    <a:pt x="74" y="57"/>
                    <a:pt x="73" y="58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2" y="59"/>
                    <a:pt x="70" y="59"/>
                    <a:pt x="69" y="60"/>
                  </a:cubicBezTo>
                  <a:moveTo>
                    <a:pt x="96" y="60"/>
                  </a:moveTo>
                  <a:cubicBezTo>
                    <a:pt x="95" y="59"/>
                    <a:pt x="94" y="59"/>
                    <a:pt x="93" y="59"/>
                  </a:cubicBezTo>
                  <a:cubicBezTo>
                    <a:pt x="94" y="57"/>
                    <a:pt x="95" y="55"/>
                    <a:pt x="96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8" y="55"/>
                    <a:pt x="99" y="55"/>
                  </a:cubicBezTo>
                  <a:cubicBezTo>
                    <a:pt x="98" y="56"/>
                    <a:pt x="97" y="58"/>
                    <a:pt x="96" y="60"/>
                  </a:cubicBezTo>
                  <a:moveTo>
                    <a:pt x="79" y="58"/>
                  </a:moveTo>
                  <a:cubicBezTo>
                    <a:pt x="79" y="56"/>
                    <a:pt x="80" y="55"/>
                    <a:pt x="81" y="54"/>
                  </a:cubicBezTo>
                  <a:cubicBezTo>
                    <a:pt x="82" y="53"/>
                    <a:pt x="82" y="53"/>
                    <a:pt x="82" y="53"/>
                  </a:cubicBezTo>
                  <a:cubicBezTo>
                    <a:pt x="82" y="53"/>
                    <a:pt x="83" y="53"/>
                    <a:pt x="83" y="53"/>
                  </a:cubicBezTo>
                  <a:cubicBezTo>
                    <a:pt x="83" y="54"/>
                    <a:pt x="84" y="55"/>
                    <a:pt x="84" y="55"/>
                  </a:cubicBezTo>
                  <a:cubicBezTo>
                    <a:pt x="84" y="56"/>
                    <a:pt x="83" y="56"/>
                    <a:pt x="83" y="56"/>
                  </a:cubicBezTo>
                  <a:cubicBezTo>
                    <a:pt x="83" y="57"/>
                    <a:pt x="83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0" y="58"/>
                    <a:pt x="79" y="58"/>
                    <a:pt x="79" y="58"/>
                  </a:cubicBezTo>
                  <a:moveTo>
                    <a:pt x="89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8" y="56"/>
                    <a:pt x="88" y="56"/>
                    <a:pt x="88" y="55"/>
                  </a:cubicBezTo>
                  <a:cubicBezTo>
                    <a:pt x="88" y="54"/>
                    <a:pt x="87" y="52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8" y="51"/>
                    <a:pt x="88" y="51"/>
                  </a:cubicBezTo>
                  <a:cubicBezTo>
                    <a:pt x="89" y="52"/>
                    <a:pt x="90" y="52"/>
                    <a:pt x="91" y="52"/>
                  </a:cubicBezTo>
                  <a:cubicBezTo>
                    <a:pt x="90" y="54"/>
                    <a:pt x="89" y="55"/>
                    <a:pt x="89" y="57"/>
                  </a:cubicBezTo>
                  <a:moveTo>
                    <a:pt x="37" y="48"/>
                  </a:moveTo>
                  <a:cubicBezTo>
                    <a:pt x="38" y="48"/>
                    <a:pt x="38" y="48"/>
                    <a:pt x="39" y="48"/>
                  </a:cubicBezTo>
                  <a:cubicBezTo>
                    <a:pt x="39" y="47"/>
                    <a:pt x="39" y="47"/>
                    <a:pt x="40" y="47"/>
                  </a:cubicBezTo>
                  <a:cubicBezTo>
                    <a:pt x="40" y="47"/>
                    <a:pt x="41" y="47"/>
                    <a:pt x="41" y="47"/>
                  </a:cubicBezTo>
                  <a:cubicBezTo>
                    <a:pt x="40" y="50"/>
                    <a:pt x="40" y="52"/>
                    <a:pt x="38" y="54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7" y="55"/>
                    <a:pt x="36" y="55"/>
                    <a:pt x="35" y="54"/>
                  </a:cubicBezTo>
                  <a:cubicBezTo>
                    <a:pt x="35" y="54"/>
                    <a:pt x="34" y="54"/>
                    <a:pt x="34" y="52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4" y="50"/>
                    <a:pt x="35" y="49"/>
                  </a:cubicBezTo>
                  <a:cubicBezTo>
                    <a:pt x="35" y="49"/>
                    <a:pt x="36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moveTo>
                    <a:pt x="91" y="48"/>
                  </a:moveTo>
                  <a:cubicBezTo>
                    <a:pt x="91" y="48"/>
                    <a:pt x="90" y="48"/>
                    <a:pt x="89" y="47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90" y="46"/>
                    <a:pt x="90" y="46"/>
                    <a:pt x="91" y="46"/>
                  </a:cubicBezTo>
                  <a:cubicBezTo>
                    <a:pt x="91" y="47"/>
                    <a:pt x="91" y="47"/>
                    <a:pt x="91" y="48"/>
                  </a:cubicBezTo>
                  <a:moveTo>
                    <a:pt x="43" y="55"/>
                  </a:moveTo>
                  <a:cubicBezTo>
                    <a:pt x="44" y="52"/>
                    <a:pt x="45" y="49"/>
                    <a:pt x="45" y="47"/>
                  </a:cubicBezTo>
                  <a:cubicBezTo>
                    <a:pt x="48" y="46"/>
                    <a:pt x="51" y="46"/>
                    <a:pt x="54" y="45"/>
                  </a:cubicBezTo>
                  <a:cubicBezTo>
                    <a:pt x="53" y="48"/>
                    <a:pt x="52" y="51"/>
                    <a:pt x="51" y="53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48" y="54"/>
                    <a:pt x="45" y="54"/>
                    <a:pt x="43" y="55"/>
                  </a:cubicBezTo>
                  <a:moveTo>
                    <a:pt x="56" y="53"/>
                  </a:moveTo>
                  <a:cubicBezTo>
                    <a:pt x="57" y="50"/>
                    <a:pt x="58" y="48"/>
                    <a:pt x="59" y="45"/>
                  </a:cubicBezTo>
                  <a:cubicBezTo>
                    <a:pt x="61" y="45"/>
                    <a:pt x="64" y="44"/>
                    <a:pt x="66" y="44"/>
                  </a:cubicBezTo>
                  <a:cubicBezTo>
                    <a:pt x="65" y="47"/>
                    <a:pt x="64" y="49"/>
                    <a:pt x="63" y="52"/>
                  </a:cubicBezTo>
                  <a:cubicBezTo>
                    <a:pt x="61" y="52"/>
                    <a:pt x="58" y="53"/>
                    <a:pt x="56" y="53"/>
                  </a:cubicBezTo>
                  <a:moveTo>
                    <a:pt x="96" y="49"/>
                  </a:moveTo>
                  <a:cubicBezTo>
                    <a:pt x="95" y="49"/>
                    <a:pt x="95" y="49"/>
                    <a:pt x="95" y="49"/>
                  </a:cubicBezTo>
                  <a:cubicBezTo>
                    <a:pt x="95" y="49"/>
                    <a:pt x="95" y="48"/>
                    <a:pt x="95" y="48"/>
                  </a:cubicBezTo>
                  <a:cubicBezTo>
                    <a:pt x="95" y="47"/>
                    <a:pt x="96" y="46"/>
                    <a:pt x="96" y="45"/>
                  </a:cubicBezTo>
                  <a:cubicBezTo>
                    <a:pt x="97" y="44"/>
                    <a:pt x="99" y="44"/>
                    <a:pt x="100" y="43"/>
                  </a:cubicBezTo>
                  <a:cubicBezTo>
                    <a:pt x="100" y="45"/>
                    <a:pt x="100" y="46"/>
                    <a:pt x="100" y="48"/>
                  </a:cubicBezTo>
                  <a:cubicBezTo>
                    <a:pt x="99" y="48"/>
                    <a:pt x="98" y="49"/>
                    <a:pt x="96" y="49"/>
                  </a:cubicBezTo>
                  <a:moveTo>
                    <a:pt x="68" y="51"/>
                  </a:moveTo>
                  <a:cubicBezTo>
                    <a:pt x="69" y="49"/>
                    <a:pt x="70" y="46"/>
                    <a:pt x="71" y="43"/>
                  </a:cubicBezTo>
                  <a:cubicBezTo>
                    <a:pt x="73" y="43"/>
                    <a:pt x="75" y="43"/>
                    <a:pt x="76" y="43"/>
                  </a:cubicBezTo>
                  <a:cubicBezTo>
                    <a:pt x="75" y="45"/>
                    <a:pt x="74" y="48"/>
                    <a:pt x="73" y="50"/>
                  </a:cubicBezTo>
                  <a:cubicBezTo>
                    <a:pt x="72" y="51"/>
                    <a:pt x="70" y="51"/>
                    <a:pt x="68" y="51"/>
                  </a:cubicBezTo>
                  <a:moveTo>
                    <a:pt x="78" y="50"/>
                  </a:moveTo>
                  <a:cubicBezTo>
                    <a:pt x="79" y="47"/>
                    <a:pt x="80" y="45"/>
                    <a:pt x="81" y="43"/>
                  </a:cubicBezTo>
                  <a:cubicBezTo>
                    <a:pt x="81" y="43"/>
                    <a:pt x="82" y="43"/>
                    <a:pt x="83" y="43"/>
                  </a:cubicBezTo>
                  <a:cubicBezTo>
                    <a:pt x="83" y="43"/>
                    <a:pt x="84" y="43"/>
                    <a:pt x="84" y="44"/>
                  </a:cubicBezTo>
                  <a:cubicBezTo>
                    <a:pt x="85" y="44"/>
                    <a:pt x="85" y="44"/>
                    <a:pt x="85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3" y="48"/>
                    <a:pt x="83" y="49"/>
                    <a:pt x="82" y="49"/>
                  </a:cubicBezTo>
                  <a:cubicBezTo>
                    <a:pt x="82" y="49"/>
                    <a:pt x="82" y="49"/>
                    <a:pt x="81" y="49"/>
                  </a:cubicBezTo>
                  <a:cubicBezTo>
                    <a:pt x="80" y="49"/>
                    <a:pt x="79" y="49"/>
                    <a:pt x="78" y="50"/>
                  </a:cubicBezTo>
                  <a:moveTo>
                    <a:pt x="104" y="45"/>
                  </a:moveTo>
                  <a:cubicBezTo>
                    <a:pt x="105" y="44"/>
                    <a:pt x="105" y="42"/>
                    <a:pt x="105" y="41"/>
                  </a:cubicBezTo>
                  <a:cubicBezTo>
                    <a:pt x="107" y="40"/>
                    <a:pt x="109" y="39"/>
                    <a:pt x="110" y="37"/>
                  </a:cubicBezTo>
                  <a:cubicBezTo>
                    <a:pt x="111" y="38"/>
                    <a:pt x="111" y="39"/>
                    <a:pt x="111" y="40"/>
                  </a:cubicBezTo>
                  <a:cubicBezTo>
                    <a:pt x="109" y="42"/>
                    <a:pt x="107" y="44"/>
                    <a:pt x="104" y="45"/>
                  </a:cubicBezTo>
                  <a:moveTo>
                    <a:pt x="47" y="35"/>
                  </a:moveTo>
                  <a:cubicBezTo>
                    <a:pt x="48" y="35"/>
                    <a:pt x="48" y="35"/>
                    <a:pt x="48" y="35"/>
                  </a:cubicBezTo>
                  <a:cubicBezTo>
                    <a:pt x="49" y="35"/>
                    <a:pt x="50" y="35"/>
                    <a:pt x="50" y="34"/>
                  </a:cubicBezTo>
                  <a:cubicBezTo>
                    <a:pt x="50" y="33"/>
                    <a:pt x="50" y="32"/>
                    <a:pt x="50" y="32"/>
                  </a:cubicBezTo>
                  <a:cubicBezTo>
                    <a:pt x="50" y="30"/>
                    <a:pt x="50" y="29"/>
                    <a:pt x="49" y="28"/>
                  </a:cubicBezTo>
                  <a:cubicBezTo>
                    <a:pt x="46" y="21"/>
                    <a:pt x="41" y="14"/>
                    <a:pt x="39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7"/>
                    <a:pt x="39" y="7"/>
                    <a:pt x="40" y="7"/>
                  </a:cubicBezTo>
                  <a:cubicBezTo>
                    <a:pt x="50" y="7"/>
                    <a:pt x="56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4" y="8"/>
                    <a:pt x="62" y="11"/>
                    <a:pt x="61" y="14"/>
                  </a:cubicBezTo>
                  <a:cubicBezTo>
                    <a:pt x="61" y="16"/>
                    <a:pt x="60" y="19"/>
                    <a:pt x="60" y="21"/>
                  </a:cubicBezTo>
                  <a:cubicBezTo>
                    <a:pt x="60" y="24"/>
                    <a:pt x="61" y="27"/>
                    <a:pt x="63" y="30"/>
                  </a:cubicBezTo>
                  <a:cubicBezTo>
                    <a:pt x="63" y="31"/>
                    <a:pt x="64" y="32"/>
                    <a:pt x="65" y="32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6" y="31"/>
                    <a:pt x="67" y="31"/>
                    <a:pt x="67" y="30"/>
                  </a:cubicBezTo>
                  <a:cubicBezTo>
                    <a:pt x="69" y="26"/>
                    <a:pt x="69" y="23"/>
                    <a:pt x="70" y="19"/>
                  </a:cubicBezTo>
                  <a:cubicBezTo>
                    <a:pt x="71" y="16"/>
                    <a:pt x="72" y="13"/>
                    <a:pt x="74" y="10"/>
                  </a:cubicBezTo>
                  <a:cubicBezTo>
                    <a:pt x="75" y="9"/>
                    <a:pt x="76" y="9"/>
                    <a:pt x="78" y="8"/>
                  </a:cubicBezTo>
                  <a:cubicBezTo>
                    <a:pt x="79" y="9"/>
                    <a:pt x="79" y="9"/>
                    <a:pt x="80" y="10"/>
                  </a:cubicBezTo>
                  <a:cubicBezTo>
                    <a:pt x="85" y="10"/>
                    <a:pt x="90" y="11"/>
                    <a:pt x="94" y="13"/>
                  </a:cubicBezTo>
                  <a:cubicBezTo>
                    <a:pt x="86" y="19"/>
                    <a:pt x="80" y="29"/>
                    <a:pt x="79" y="38"/>
                  </a:cubicBezTo>
                  <a:cubicBezTo>
                    <a:pt x="78" y="38"/>
                    <a:pt x="78" y="38"/>
                    <a:pt x="78" y="38"/>
                  </a:cubicBezTo>
                  <a:cubicBezTo>
                    <a:pt x="75" y="39"/>
                    <a:pt x="65" y="40"/>
                    <a:pt x="56" y="41"/>
                  </a:cubicBezTo>
                  <a:cubicBezTo>
                    <a:pt x="52" y="41"/>
                    <a:pt x="47" y="42"/>
                    <a:pt x="44" y="42"/>
                  </a:cubicBezTo>
                  <a:cubicBezTo>
                    <a:pt x="42" y="43"/>
                    <a:pt x="40" y="43"/>
                    <a:pt x="39" y="43"/>
                  </a:cubicBezTo>
                  <a:cubicBezTo>
                    <a:pt x="39" y="42"/>
                    <a:pt x="39" y="41"/>
                    <a:pt x="39" y="40"/>
                  </a:cubicBezTo>
                  <a:cubicBezTo>
                    <a:pt x="37" y="35"/>
                    <a:pt x="35" y="31"/>
                    <a:pt x="31" y="27"/>
                  </a:cubicBezTo>
                  <a:cubicBezTo>
                    <a:pt x="29" y="24"/>
                    <a:pt x="25" y="22"/>
                    <a:pt x="21" y="20"/>
                  </a:cubicBezTo>
                  <a:cubicBezTo>
                    <a:pt x="24" y="17"/>
                    <a:pt x="27" y="16"/>
                    <a:pt x="31" y="15"/>
                  </a:cubicBezTo>
                  <a:cubicBezTo>
                    <a:pt x="33" y="18"/>
                    <a:pt x="36" y="24"/>
                    <a:pt x="41" y="32"/>
                  </a:cubicBezTo>
                  <a:cubicBezTo>
                    <a:pt x="42" y="33"/>
                    <a:pt x="43" y="34"/>
                    <a:pt x="44" y="34"/>
                  </a:cubicBezTo>
                  <a:cubicBezTo>
                    <a:pt x="45" y="35"/>
                    <a:pt x="46" y="35"/>
                    <a:pt x="47" y="35"/>
                  </a:cubicBezTo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5" y="0"/>
                    <a:pt x="49" y="1"/>
                    <a:pt x="40" y="1"/>
                  </a:cubicBezTo>
                  <a:cubicBezTo>
                    <a:pt x="36" y="1"/>
                    <a:pt x="33" y="4"/>
                    <a:pt x="33" y="8"/>
                  </a:cubicBezTo>
                  <a:cubicBezTo>
                    <a:pt x="33" y="9"/>
                    <a:pt x="33" y="9"/>
                    <a:pt x="34" y="10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0"/>
                    <a:pt x="33" y="10"/>
                    <a:pt x="32" y="10"/>
                  </a:cubicBezTo>
                  <a:cubicBezTo>
                    <a:pt x="32" y="10"/>
                    <a:pt x="32" y="10"/>
                    <a:pt x="31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5" y="10"/>
                    <a:pt x="19" y="14"/>
                    <a:pt x="15" y="19"/>
                  </a:cubicBezTo>
                  <a:cubicBezTo>
                    <a:pt x="15" y="20"/>
                    <a:pt x="15" y="21"/>
                    <a:pt x="16" y="22"/>
                  </a:cubicBezTo>
                  <a:cubicBezTo>
                    <a:pt x="16" y="23"/>
                    <a:pt x="16" y="23"/>
                    <a:pt x="17" y="24"/>
                  </a:cubicBezTo>
                  <a:cubicBezTo>
                    <a:pt x="21" y="26"/>
                    <a:pt x="25" y="28"/>
                    <a:pt x="28" y="31"/>
                  </a:cubicBezTo>
                  <a:cubicBezTo>
                    <a:pt x="30" y="34"/>
                    <a:pt x="32" y="37"/>
                    <a:pt x="34" y="42"/>
                  </a:cubicBezTo>
                  <a:cubicBezTo>
                    <a:pt x="34" y="42"/>
                    <a:pt x="34" y="43"/>
                    <a:pt x="34" y="44"/>
                  </a:cubicBezTo>
                  <a:cubicBezTo>
                    <a:pt x="33" y="45"/>
                    <a:pt x="33" y="46"/>
                    <a:pt x="32" y="46"/>
                  </a:cubicBezTo>
                  <a:cubicBezTo>
                    <a:pt x="31" y="48"/>
                    <a:pt x="30" y="49"/>
                    <a:pt x="30" y="51"/>
                  </a:cubicBezTo>
                  <a:cubicBezTo>
                    <a:pt x="30" y="52"/>
                    <a:pt x="30" y="52"/>
                    <a:pt x="30" y="53"/>
                  </a:cubicBezTo>
                  <a:cubicBezTo>
                    <a:pt x="30" y="54"/>
                    <a:pt x="31" y="56"/>
                    <a:pt x="32" y="57"/>
                  </a:cubicBezTo>
                  <a:cubicBezTo>
                    <a:pt x="31" y="58"/>
                    <a:pt x="31" y="59"/>
                    <a:pt x="31" y="59"/>
                  </a:cubicBezTo>
                  <a:cubicBezTo>
                    <a:pt x="31" y="61"/>
                    <a:pt x="31" y="62"/>
                    <a:pt x="32" y="63"/>
                  </a:cubicBezTo>
                  <a:cubicBezTo>
                    <a:pt x="32" y="63"/>
                    <a:pt x="33" y="64"/>
                    <a:pt x="34" y="65"/>
                  </a:cubicBezTo>
                  <a:cubicBezTo>
                    <a:pt x="32" y="70"/>
                    <a:pt x="29" y="73"/>
                    <a:pt x="25" y="77"/>
                  </a:cubicBezTo>
                  <a:cubicBezTo>
                    <a:pt x="21" y="80"/>
                    <a:pt x="16" y="84"/>
                    <a:pt x="12" y="89"/>
                  </a:cubicBezTo>
                  <a:cubicBezTo>
                    <a:pt x="4" y="101"/>
                    <a:pt x="0" y="116"/>
                    <a:pt x="0" y="130"/>
                  </a:cubicBezTo>
                  <a:cubicBezTo>
                    <a:pt x="0" y="131"/>
                    <a:pt x="0" y="132"/>
                    <a:pt x="0" y="133"/>
                  </a:cubicBezTo>
                  <a:cubicBezTo>
                    <a:pt x="0" y="141"/>
                    <a:pt x="2" y="147"/>
                    <a:pt x="4" y="153"/>
                  </a:cubicBezTo>
                  <a:cubicBezTo>
                    <a:pt x="6" y="159"/>
                    <a:pt x="8" y="164"/>
                    <a:pt x="11" y="171"/>
                  </a:cubicBezTo>
                  <a:cubicBezTo>
                    <a:pt x="11" y="171"/>
                    <a:pt x="11" y="172"/>
                    <a:pt x="11" y="173"/>
                  </a:cubicBezTo>
                  <a:cubicBezTo>
                    <a:pt x="11" y="174"/>
                    <a:pt x="11" y="176"/>
                    <a:pt x="11" y="177"/>
                  </a:cubicBezTo>
                  <a:cubicBezTo>
                    <a:pt x="11" y="178"/>
                    <a:pt x="11" y="178"/>
                    <a:pt x="11" y="179"/>
                  </a:cubicBezTo>
                  <a:cubicBezTo>
                    <a:pt x="11" y="179"/>
                    <a:pt x="12" y="180"/>
                    <a:pt x="12" y="180"/>
                  </a:cubicBezTo>
                  <a:cubicBezTo>
                    <a:pt x="12" y="180"/>
                    <a:pt x="12" y="181"/>
                    <a:pt x="13" y="182"/>
                  </a:cubicBezTo>
                  <a:cubicBezTo>
                    <a:pt x="14" y="183"/>
                    <a:pt x="15" y="183"/>
                    <a:pt x="16" y="183"/>
                  </a:cubicBezTo>
                  <a:cubicBezTo>
                    <a:pt x="17" y="183"/>
                    <a:pt x="17" y="183"/>
                    <a:pt x="17" y="183"/>
                  </a:cubicBezTo>
                  <a:cubicBezTo>
                    <a:pt x="18" y="183"/>
                    <a:pt x="20" y="182"/>
                    <a:pt x="21" y="182"/>
                  </a:cubicBezTo>
                  <a:cubicBezTo>
                    <a:pt x="22" y="181"/>
                    <a:pt x="23" y="180"/>
                    <a:pt x="24" y="180"/>
                  </a:cubicBezTo>
                  <a:cubicBezTo>
                    <a:pt x="27" y="178"/>
                    <a:pt x="31" y="177"/>
                    <a:pt x="35" y="177"/>
                  </a:cubicBezTo>
                  <a:cubicBezTo>
                    <a:pt x="35" y="177"/>
                    <a:pt x="35" y="177"/>
                    <a:pt x="35" y="177"/>
                  </a:cubicBezTo>
                  <a:cubicBezTo>
                    <a:pt x="39" y="177"/>
                    <a:pt x="42" y="178"/>
                    <a:pt x="46" y="178"/>
                  </a:cubicBezTo>
                  <a:cubicBezTo>
                    <a:pt x="51" y="178"/>
                    <a:pt x="56" y="179"/>
                    <a:pt x="61" y="179"/>
                  </a:cubicBezTo>
                  <a:cubicBezTo>
                    <a:pt x="64" y="179"/>
                    <a:pt x="67" y="179"/>
                    <a:pt x="71" y="178"/>
                  </a:cubicBezTo>
                  <a:cubicBezTo>
                    <a:pt x="79" y="178"/>
                    <a:pt x="87" y="177"/>
                    <a:pt x="95" y="176"/>
                  </a:cubicBezTo>
                  <a:cubicBezTo>
                    <a:pt x="100" y="175"/>
                    <a:pt x="103" y="175"/>
                    <a:pt x="106" y="174"/>
                  </a:cubicBezTo>
                  <a:cubicBezTo>
                    <a:pt x="109" y="173"/>
                    <a:pt x="112" y="173"/>
                    <a:pt x="116" y="172"/>
                  </a:cubicBezTo>
                  <a:cubicBezTo>
                    <a:pt x="116" y="172"/>
                    <a:pt x="116" y="173"/>
                    <a:pt x="117" y="173"/>
                  </a:cubicBezTo>
                  <a:cubicBezTo>
                    <a:pt x="118" y="173"/>
                    <a:pt x="119" y="174"/>
                    <a:pt x="121" y="174"/>
                  </a:cubicBezTo>
                  <a:cubicBezTo>
                    <a:pt x="122" y="175"/>
                    <a:pt x="124" y="175"/>
                    <a:pt x="126" y="175"/>
                  </a:cubicBezTo>
                  <a:cubicBezTo>
                    <a:pt x="127" y="175"/>
                    <a:pt x="128" y="175"/>
                    <a:pt x="129" y="175"/>
                  </a:cubicBezTo>
                  <a:cubicBezTo>
                    <a:pt x="130" y="175"/>
                    <a:pt x="131" y="174"/>
                    <a:pt x="131" y="173"/>
                  </a:cubicBezTo>
                  <a:cubicBezTo>
                    <a:pt x="133" y="172"/>
                    <a:pt x="133" y="170"/>
                    <a:pt x="133" y="169"/>
                  </a:cubicBezTo>
                  <a:cubicBezTo>
                    <a:pt x="133" y="167"/>
                    <a:pt x="132" y="164"/>
                    <a:pt x="131" y="162"/>
                  </a:cubicBezTo>
                  <a:cubicBezTo>
                    <a:pt x="131" y="161"/>
                    <a:pt x="131" y="160"/>
                    <a:pt x="131" y="159"/>
                  </a:cubicBezTo>
                  <a:cubicBezTo>
                    <a:pt x="130" y="158"/>
                    <a:pt x="130" y="157"/>
                    <a:pt x="130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0" y="153"/>
                    <a:pt x="131" y="151"/>
                    <a:pt x="132" y="148"/>
                  </a:cubicBezTo>
                  <a:cubicBezTo>
                    <a:pt x="133" y="145"/>
                    <a:pt x="134" y="142"/>
                    <a:pt x="135" y="138"/>
                  </a:cubicBezTo>
                  <a:cubicBezTo>
                    <a:pt x="136" y="135"/>
                    <a:pt x="136" y="131"/>
                    <a:pt x="136" y="128"/>
                  </a:cubicBezTo>
                  <a:cubicBezTo>
                    <a:pt x="136" y="116"/>
                    <a:pt x="133" y="105"/>
                    <a:pt x="126" y="95"/>
                  </a:cubicBezTo>
                  <a:cubicBezTo>
                    <a:pt x="120" y="86"/>
                    <a:pt x="110" y="79"/>
                    <a:pt x="101" y="73"/>
                  </a:cubicBezTo>
                  <a:cubicBezTo>
                    <a:pt x="96" y="69"/>
                    <a:pt x="92" y="67"/>
                    <a:pt x="89" y="64"/>
                  </a:cubicBezTo>
                  <a:cubicBezTo>
                    <a:pt x="88" y="63"/>
                    <a:pt x="86" y="62"/>
                    <a:pt x="86" y="61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91" y="63"/>
                    <a:pt x="98" y="65"/>
                    <a:pt x="106" y="67"/>
                  </a:cubicBezTo>
                  <a:cubicBezTo>
                    <a:pt x="106" y="67"/>
                    <a:pt x="106" y="67"/>
                    <a:pt x="106" y="67"/>
                  </a:cubicBezTo>
                  <a:cubicBezTo>
                    <a:pt x="112" y="68"/>
                    <a:pt x="119" y="69"/>
                    <a:pt x="124" y="69"/>
                  </a:cubicBezTo>
                  <a:cubicBezTo>
                    <a:pt x="128" y="69"/>
                    <a:pt x="131" y="69"/>
                    <a:pt x="133" y="68"/>
                  </a:cubicBezTo>
                  <a:cubicBezTo>
                    <a:pt x="134" y="68"/>
                    <a:pt x="135" y="67"/>
                    <a:pt x="135" y="66"/>
                  </a:cubicBezTo>
                  <a:cubicBezTo>
                    <a:pt x="135" y="65"/>
                    <a:pt x="135" y="65"/>
                    <a:pt x="135" y="64"/>
                  </a:cubicBezTo>
                  <a:cubicBezTo>
                    <a:pt x="135" y="62"/>
                    <a:pt x="135" y="59"/>
                    <a:pt x="136" y="57"/>
                  </a:cubicBezTo>
                  <a:cubicBezTo>
                    <a:pt x="137" y="56"/>
                    <a:pt x="137" y="56"/>
                    <a:pt x="136" y="55"/>
                  </a:cubicBezTo>
                  <a:cubicBezTo>
                    <a:pt x="136" y="54"/>
                    <a:pt x="135" y="54"/>
                    <a:pt x="134" y="54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33" y="54"/>
                    <a:pt x="131" y="54"/>
                    <a:pt x="130" y="54"/>
                  </a:cubicBezTo>
                  <a:cubicBezTo>
                    <a:pt x="121" y="54"/>
                    <a:pt x="112" y="53"/>
                    <a:pt x="103" y="51"/>
                  </a:cubicBezTo>
                  <a:cubicBezTo>
                    <a:pt x="104" y="50"/>
                    <a:pt x="104" y="50"/>
                    <a:pt x="104" y="50"/>
                  </a:cubicBezTo>
                  <a:cubicBezTo>
                    <a:pt x="108" y="48"/>
                    <a:pt x="111" y="46"/>
                    <a:pt x="115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116" y="42"/>
                    <a:pt x="116" y="42"/>
                    <a:pt x="116" y="41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37"/>
                    <a:pt x="114" y="35"/>
                    <a:pt x="113" y="33"/>
                  </a:cubicBezTo>
                  <a:cubicBezTo>
                    <a:pt x="113" y="33"/>
                    <a:pt x="112" y="32"/>
                    <a:pt x="112" y="32"/>
                  </a:cubicBezTo>
                  <a:cubicBezTo>
                    <a:pt x="112" y="32"/>
                    <a:pt x="111" y="32"/>
                    <a:pt x="111" y="32"/>
                  </a:cubicBezTo>
                  <a:cubicBezTo>
                    <a:pt x="111" y="32"/>
                    <a:pt x="110" y="32"/>
                    <a:pt x="110" y="32"/>
                  </a:cubicBezTo>
                  <a:cubicBezTo>
                    <a:pt x="103" y="37"/>
                    <a:pt x="96" y="42"/>
                    <a:pt x="88" y="42"/>
                  </a:cubicBezTo>
                  <a:cubicBezTo>
                    <a:pt x="88" y="41"/>
                    <a:pt x="88" y="41"/>
                    <a:pt x="87" y="41"/>
                  </a:cubicBezTo>
                  <a:cubicBezTo>
                    <a:pt x="87" y="40"/>
                    <a:pt x="85" y="39"/>
                    <a:pt x="84" y="39"/>
                  </a:cubicBezTo>
                  <a:cubicBezTo>
                    <a:pt x="85" y="30"/>
                    <a:pt x="92" y="21"/>
                    <a:pt x="100" y="15"/>
                  </a:cubicBezTo>
                  <a:cubicBezTo>
                    <a:pt x="101" y="15"/>
                    <a:pt x="101" y="14"/>
                    <a:pt x="101" y="13"/>
                  </a:cubicBezTo>
                  <a:cubicBezTo>
                    <a:pt x="101" y="12"/>
                    <a:pt x="101" y="11"/>
                    <a:pt x="100" y="11"/>
                  </a:cubicBezTo>
                  <a:cubicBezTo>
                    <a:pt x="95" y="8"/>
                    <a:pt x="90" y="6"/>
                    <a:pt x="84" y="5"/>
                  </a:cubicBezTo>
                  <a:cubicBezTo>
                    <a:pt x="84" y="4"/>
                    <a:pt x="83" y="4"/>
                    <a:pt x="83" y="4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1" y="3"/>
                    <a:pt x="81" y="3"/>
                    <a:pt x="80" y="3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3"/>
                    <a:pt x="79" y="3"/>
                    <a:pt x="79" y="3"/>
                  </a:cubicBezTo>
                  <a:cubicBezTo>
                    <a:pt x="76" y="3"/>
                    <a:pt x="73" y="4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1" y="4"/>
                    <a:pt x="70" y="3"/>
                    <a:pt x="69" y="2"/>
                  </a:cubicBezTo>
                  <a:cubicBezTo>
                    <a:pt x="68" y="1"/>
                    <a:pt x="67" y="0"/>
                    <a:pt x="65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8" name="Freeform 770"/>
            <p:cNvSpPr>
              <a:spLocks noEditPoints="1"/>
            </p:cNvSpPr>
            <p:nvPr/>
          </p:nvSpPr>
          <p:spPr bwMode="auto">
            <a:xfrm>
              <a:off x="4332" y="726"/>
              <a:ext cx="126" cy="189"/>
            </a:xfrm>
            <a:custGeom>
              <a:avLst/>
              <a:gdLst>
                <a:gd name="T0" fmla="*/ 26 w 53"/>
                <a:gd name="T1" fmla="*/ 65 h 80"/>
                <a:gd name="T2" fmla="*/ 24 w 53"/>
                <a:gd name="T3" fmla="*/ 43 h 80"/>
                <a:gd name="T4" fmla="*/ 10 w 53"/>
                <a:gd name="T5" fmla="*/ 34 h 80"/>
                <a:gd name="T6" fmla="*/ 8 w 53"/>
                <a:gd name="T7" fmla="*/ 22 h 80"/>
                <a:gd name="T8" fmla="*/ 20 w 53"/>
                <a:gd name="T9" fmla="*/ 13 h 80"/>
                <a:gd name="T10" fmla="*/ 21 w 53"/>
                <a:gd name="T11" fmla="*/ 5 h 80"/>
                <a:gd name="T12" fmla="*/ 25 w 53"/>
                <a:gd name="T13" fmla="*/ 9 h 80"/>
                <a:gd name="T14" fmla="*/ 28 w 53"/>
                <a:gd name="T15" fmla="*/ 11 h 80"/>
                <a:gd name="T16" fmla="*/ 28 w 53"/>
                <a:gd name="T17" fmla="*/ 11 h 80"/>
                <a:gd name="T18" fmla="*/ 31 w 53"/>
                <a:gd name="T19" fmla="*/ 12 h 80"/>
                <a:gd name="T20" fmla="*/ 45 w 53"/>
                <a:gd name="T21" fmla="*/ 17 h 80"/>
                <a:gd name="T22" fmla="*/ 41 w 53"/>
                <a:gd name="T23" fmla="*/ 23 h 80"/>
                <a:gd name="T24" fmla="*/ 35 w 53"/>
                <a:gd name="T25" fmla="*/ 19 h 80"/>
                <a:gd name="T26" fmla="*/ 29 w 53"/>
                <a:gd name="T27" fmla="*/ 16 h 80"/>
                <a:gd name="T28" fmla="*/ 27 w 53"/>
                <a:gd name="T29" fmla="*/ 17 h 80"/>
                <a:gd name="T30" fmla="*/ 27 w 53"/>
                <a:gd name="T31" fmla="*/ 37 h 80"/>
                <a:gd name="T32" fmla="*/ 30 w 53"/>
                <a:gd name="T33" fmla="*/ 39 h 80"/>
                <a:gd name="T34" fmla="*/ 48 w 53"/>
                <a:gd name="T35" fmla="*/ 52 h 80"/>
                <a:gd name="T36" fmla="*/ 46 w 53"/>
                <a:gd name="T37" fmla="*/ 63 h 80"/>
                <a:gd name="T38" fmla="*/ 33 w 53"/>
                <a:gd name="T39" fmla="*/ 69 h 80"/>
                <a:gd name="T40" fmla="*/ 31 w 53"/>
                <a:gd name="T41" fmla="*/ 75 h 80"/>
                <a:gd name="T42" fmla="*/ 28 w 53"/>
                <a:gd name="T43" fmla="*/ 71 h 80"/>
                <a:gd name="T44" fmla="*/ 23 w 53"/>
                <a:gd name="T45" fmla="*/ 69 h 80"/>
                <a:gd name="T46" fmla="*/ 9 w 53"/>
                <a:gd name="T47" fmla="*/ 60 h 80"/>
                <a:gd name="T48" fmla="*/ 24 w 53"/>
                <a:gd name="T49" fmla="*/ 66 h 80"/>
                <a:gd name="T50" fmla="*/ 27 w 53"/>
                <a:gd name="T51" fmla="*/ 0 h 80"/>
                <a:gd name="T52" fmla="*/ 17 w 53"/>
                <a:gd name="T53" fmla="*/ 3 h 80"/>
                <a:gd name="T54" fmla="*/ 7 w 53"/>
                <a:gd name="T55" fmla="*/ 16 h 80"/>
                <a:gd name="T56" fmla="*/ 2 w 53"/>
                <a:gd name="T57" fmla="*/ 27 h 80"/>
                <a:gd name="T58" fmla="*/ 20 w 53"/>
                <a:gd name="T59" fmla="*/ 45 h 80"/>
                <a:gd name="T60" fmla="*/ 9 w 53"/>
                <a:gd name="T61" fmla="*/ 56 h 80"/>
                <a:gd name="T62" fmla="*/ 7 w 53"/>
                <a:gd name="T63" fmla="*/ 55 h 80"/>
                <a:gd name="T64" fmla="*/ 0 w 53"/>
                <a:gd name="T65" fmla="*/ 65 h 80"/>
                <a:gd name="T66" fmla="*/ 1 w 53"/>
                <a:gd name="T67" fmla="*/ 68 h 80"/>
                <a:gd name="T68" fmla="*/ 22 w 53"/>
                <a:gd name="T69" fmla="*/ 73 h 80"/>
                <a:gd name="T70" fmla="*/ 25 w 53"/>
                <a:gd name="T71" fmla="*/ 78 h 80"/>
                <a:gd name="T72" fmla="*/ 27 w 53"/>
                <a:gd name="T73" fmla="*/ 80 h 80"/>
                <a:gd name="T74" fmla="*/ 36 w 53"/>
                <a:gd name="T75" fmla="*/ 77 h 80"/>
                <a:gd name="T76" fmla="*/ 36 w 53"/>
                <a:gd name="T77" fmla="*/ 73 h 80"/>
                <a:gd name="T78" fmla="*/ 53 w 53"/>
                <a:gd name="T79" fmla="*/ 55 h 80"/>
                <a:gd name="T80" fmla="*/ 45 w 53"/>
                <a:gd name="T81" fmla="*/ 42 h 80"/>
                <a:gd name="T82" fmla="*/ 31 w 53"/>
                <a:gd name="T83" fmla="*/ 22 h 80"/>
                <a:gd name="T84" fmla="*/ 41 w 53"/>
                <a:gd name="T85" fmla="*/ 27 h 80"/>
                <a:gd name="T86" fmla="*/ 41 w 53"/>
                <a:gd name="T87" fmla="*/ 27 h 80"/>
                <a:gd name="T88" fmla="*/ 44 w 53"/>
                <a:gd name="T89" fmla="*/ 25 h 80"/>
                <a:gd name="T90" fmla="*/ 49 w 53"/>
                <a:gd name="T91" fmla="*/ 19 h 80"/>
                <a:gd name="T92" fmla="*/ 48 w 53"/>
                <a:gd name="T93" fmla="*/ 14 h 80"/>
                <a:gd name="T94" fmla="*/ 32 w 53"/>
                <a:gd name="T95" fmla="*/ 8 h 80"/>
                <a:gd name="T96" fmla="*/ 29 w 53"/>
                <a:gd name="T97" fmla="*/ 2 h 80"/>
                <a:gd name="T98" fmla="*/ 27 w 53"/>
                <a:gd name="T9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" h="80">
                  <a:moveTo>
                    <a:pt x="24" y="66"/>
                  </a:moveTo>
                  <a:cubicBezTo>
                    <a:pt x="25" y="66"/>
                    <a:pt x="25" y="66"/>
                    <a:pt x="26" y="65"/>
                  </a:cubicBezTo>
                  <a:cubicBezTo>
                    <a:pt x="26" y="65"/>
                    <a:pt x="27" y="64"/>
                    <a:pt x="27" y="63"/>
                  </a:cubicBezTo>
                  <a:cubicBezTo>
                    <a:pt x="26" y="57"/>
                    <a:pt x="25" y="50"/>
                    <a:pt x="24" y="43"/>
                  </a:cubicBezTo>
                  <a:cubicBezTo>
                    <a:pt x="24" y="42"/>
                    <a:pt x="23" y="41"/>
                    <a:pt x="22" y="41"/>
                  </a:cubicBezTo>
                  <a:cubicBezTo>
                    <a:pt x="16" y="39"/>
                    <a:pt x="12" y="37"/>
                    <a:pt x="10" y="34"/>
                  </a:cubicBezTo>
                  <a:cubicBezTo>
                    <a:pt x="7" y="32"/>
                    <a:pt x="7" y="29"/>
                    <a:pt x="7" y="27"/>
                  </a:cubicBezTo>
                  <a:cubicBezTo>
                    <a:pt x="7" y="25"/>
                    <a:pt x="7" y="24"/>
                    <a:pt x="8" y="22"/>
                  </a:cubicBezTo>
                  <a:cubicBezTo>
                    <a:pt x="8" y="21"/>
                    <a:pt x="9" y="20"/>
                    <a:pt x="10" y="19"/>
                  </a:cubicBezTo>
                  <a:cubicBezTo>
                    <a:pt x="12" y="16"/>
                    <a:pt x="16" y="15"/>
                    <a:pt x="20" y="13"/>
                  </a:cubicBezTo>
                  <a:cubicBezTo>
                    <a:pt x="21" y="13"/>
                    <a:pt x="22" y="12"/>
                    <a:pt x="22" y="11"/>
                  </a:cubicBezTo>
                  <a:cubicBezTo>
                    <a:pt x="22" y="9"/>
                    <a:pt x="21" y="7"/>
                    <a:pt x="21" y="5"/>
                  </a:cubicBezTo>
                  <a:cubicBezTo>
                    <a:pt x="23" y="4"/>
                    <a:pt x="24" y="4"/>
                    <a:pt x="25" y="4"/>
                  </a:cubicBezTo>
                  <a:cubicBezTo>
                    <a:pt x="25" y="6"/>
                    <a:pt x="25" y="8"/>
                    <a:pt x="25" y="9"/>
                  </a:cubicBezTo>
                  <a:cubicBezTo>
                    <a:pt x="25" y="10"/>
                    <a:pt x="26" y="11"/>
                    <a:pt x="26" y="11"/>
                  </a:cubicBezTo>
                  <a:cubicBezTo>
                    <a:pt x="27" y="11"/>
                    <a:pt x="27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30" y="12"/>
                    <a:pt x="31" y="12"/>
                  </a:cubicBezTo>
                  <a:cubicBezTo>
                    <a:pt x="33" y="13"/>
                    <a:pt x="36" y="13"/>
                    <a:pt x="39" y="14"/>
                  </a:cubicBezTo>
                  <a:cubicBezTo>
                    <a:pt x="41" y="15"/>
                    <a:pt x="43" y="16"/>
                    <a:pt x="45" y="17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3" y="19"/>
                    <a:pt x="42" y="21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39" y="22"/>
                    <a:pt x="37" y="20"/>
                    <a:pt x="35" y="19"/>
                  </a:cubicBezTo>
                  <a:cubicBezTo>
                    <a:pt x="34" y="18"/>
                    <a:pt x="32" y="18"/>
                    <a:pt x="31" y="17"/>
                  </a:cubicBezTo>
                  <a:cubicBezTo>
                    <a:pt x="30" y="17"/>
                    <a:pt x="29" y="16"/>
                    <a:pt x="29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7" y="16"/>
                    <a:pt x="27" y="17"/>
                  </a:cubicBezTo>
                  <a:cubicBezTo>
                    <a:pt x="26" y="17"/>
                    <a:pt x="26" y="18"/>
                    <a:pt x="26" y="18"/>
                  </a:cubicBezTo>
                  <a:cubicBezTo>
                    <a:pt x="26" y="25"/>
                    <a:pt x="27" y="31"/>
                    <a:pt x="27" y="37"/>
                  </a:cubicBezTo>
                  <a:cubicBezTo>
                    <a:pt x="27" y="38"/>
                    <a:pt x="28" y="39"/>
                    <a:pt x="29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4" y="41"/>
                    <a:pt x="38" y="43"/>
                    <a:pt x="42" y="46"/>
                  </a:cubicBezTo>
                  <a:cubicBezTo>
                    <a:pt x="45" y="48"/>
                    <a:pt x="47" y="50"/>
                    <a:pt x="48" y="52"/>
                  </a:cubicBezTo>
                  <a:cubicBezTo>
                    <a:pt x="48" y="53"/>
                    <a:pt x="49" y="54"/>
                    <a:pt x="49" y="55"/>
                  </a:cubicBezTo>
                  <a:cubicBezTo>
                    <a:pt x="49" y="58"/>
                    <a:pt x="48" y="61"/>
                    <a:pt x="46" y="63"/>
                  </a:cubicBezTo>
                  <a:cubicBezTo>
                    <a:pt x="43" y="66"/>
                    <a:pt x="40" y="68"/>
                    <a:pt x="35" y="69"/>
                  </a:cubicBezTo>
                  <a:cubicBezTo>
                    <a:pt x="35" y="69"/>
                    <a:pt x="34" y="69"/>
                    <a:pt x="33" y="69"/>
                  </a:cubicBezTo>
                  <a:cubicBezTo>
                    <a:pt x="32" y="69"/>
                    <a:pt x="31" y="71"/>
                    <a:pt x="31" y="72"/>
                  </a:cubicBezTo>
                  <a:cubicBezTo>
                    <a:pt x="31" y="73"/>
                    <a:pt x="31" y="74"/>
                    <a:pt x="31" y="75"/>
                  </a:cubicBezTo>
                  <a:cubicBezTo>
                    <a:pt x="30" y="75"/>
                    <a:pt x="29" y="76"/>
                    <a:pt x="28" y="76"/>
                  </a:cubicBezTo>
                  <a:cubicBezTo>
                    <a:pt x="28" y="74"/>
                    <a:pt x="28" y="73"/>
                    <a:pt x="28" y="71"/>
                  </a:cubicBezTo>
                  <a:cubicBezTo>
                    <a:pt x="28" y="70"/>
                    <a:pt x="27" y="69"/>
                    <a:pt x="26" y="69"/>
                  </a:cubicBezTo>
                  <a:cubicBezTo>
                    <a:pt x="25" y="69"/>
                    <a:pt x="24" y="69"/>
                    <a:pt x="23" y="69"/>
                  </a:cubicBezTo>
                  <a:cubicBezTo>
                    <a:pt x="19" y="69"/>
                    <a:pt x="12" y="68"/>
                    <a:pt x="6" y="66"/>
                  </a:cubicBezTo>
                  <a:cubicBezTo>
                    <a:pt x="7" y="64"/>
                    <a:pt x="8" y="62"/>
                    <a:pt x="9" y="60"/>
                  </a:cubicBezTo>
                  <a:cubicBezTo>
                    <a:pt x="14" y="63"/>
                    <a:pt x="19" y="65"/>
                    <a:pt x="24" y="66"/>
                  </a:cubicBezTo>
                  <a:cubicBezTo>
                    <a:pt x="24" y="66"/>
                    <a:pt x="24" y="66"/>
                    <a:pt x="24" y="66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2" y="0"/>
                    <a:pt x="19" y="1"/>
                  </a:cubicBezTo>
                  <a:cubicBezTo>
                    <a:pt x="18" y="1"/>
                    <a:pt x="17" y="2"/>
                    <a:pt x="17" y="3"/>
                  </a:cubicBezTo>
                  <a:cubicBezTo>
                    <a:pt x="17" y="5"/>
                    <a:pt x="17" y="7"/>
                    <a:pt x="17" y="10"/>
                  </a:cubicBezTo>
                  <a:cubicBezTo>
                    <a:pt x="13" y="11"/>
                    <a:pt x="10" y="13"/>
                    <a:pt x="7" y="16"/>
                  </a:cubicBezTo>
                  <a:cubicBezTo>
                    <a:pt x="6" y="17"/>
                    <a:pt x="5" y="19"/>
                    <a:pt x="4" y="20"/>
                  </a:cubicBezTo>
                  <a:cubicBezTo>
                    <a:pt x="3" y="22"/>
                    <a:pt x="2" y="25"/>
                    <a:pt x="2" y="27"/>
                  </a:cubicBezTo>
                  <a:cubicBezTo>
                    <a:pt x="2" y="30"/>
                    <a:pt x="3" y="34"/>
                    <a:pt x="6" y="37"/>
                  </a:cubicBezTo>
                  <a:cubicBezTo>
                    <a:pt x="9" y="40"/>
                    <a:pt x="14" y="43"/>
                    <a:pt x="20" y="45"/>
                  </a:cubicBezTo>
                  <a:cubicBezTo>
                    <a:pt x="20" y="50"/>
                    <a:pt x="21" y="56"/>
                    <a:pt x="22" y="61"/>
                  </a:cubicBezTo>
                  <a:cubicBezTo>
                    <a:pt x="17" y="60"/>
                    <a:pt x="13" y="58"/>
                    <a:pt x="9" y="56"/>
                  </a:cubicBezTo>
                  <a:cubicBezTo>
                    <a:pt x="9" y="55"/>
                    <a:pt x="8" y="55"/>
                    <a:pt x="8" y="55"/>
                  </a:cubicBezTo>
                  <a:cubicBezTo>
                    <a:pt x="8" y="55"/>
                    <a:pt x="8" y="55"/>
                    <a:pt x="7" y="55"/>
                  </a:cubicBezTo>
                  <a:cubicBezTo>
                    <a:pt x="7" y="56"/>
                    <a:pt x="6" y="56"/>
                    <a:pt x="6" y="57"/>
                  </a:cubicBezTo>
                  <a:cubicBezTo>
                    <a:pt x="5" y="60"/>
                    <a:pt x="3" y="62"/>
                    <a:pt x="0" y="65"/>
                  </a:cubicBezTo>
                  <a:cubicBezTo>
                    <a:pt x="0" y="65"/>
                    <a:pt x="0" y="66"/>
                    <a:pt x="0" y="67"/>
                  </a:cubicBezTo>
                  <a:cubicBezTo>
                    <a:pt x="0" y="67"/>
                    <a:pt x="0" y="68"/>
                    <a:pt x="1" y="68"/>
                  </a:cubicBezTo>
                  <a:cubicBezTo>
                    <a:pt x="7" y="71"/>
                    <a:pt x="12" y="72"/>
                    <a:pt x="17" y="73"/>
                  </a:cubicBezTo>
                  <a:cubicBezTo>
                    <a:pt x="19" y="73"/>
                    <a:pt x="21" y="73"/>
                    <a:pt x="22" y="73"/>
                  </a:cubicBezTo>
                  <a:cubicBezTo>
                    <a:pt x="23" y="73"/>
                    <a:pt x="23" y="73"/>
                    <a:pt x="24" y="74"/>
                  </a:cubicBezTo>
                  <a:cubicBezTo>
                    <a:pt x="24" y="75"/>
                    <a:pt x="24" y="77"/>
                    <a:pt x="25" y="78"/>
                  </a:cubicBezTo>
                  <a:cubicBezTo>
                    <a:pt x="25" y="80"/>
                    <a:pt x="26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9" y="80"/>
                    <a:pt x="32" y="80"/>
                    <a:pt x="34" y="79"/>
                  </a:cubicBezTo>
                  <a:cubicBezTo>
                    <a:pt x="35" y="79"/>
                    <a:pt x="36" y="78"/>
                    <a:pt x="36" y="77"/>
                  </a:cubicBezTo>
                  <a:cubicBezTo>
                    <a:pt x="36" y="76"/>
                    <a:pt x="36" y="74"/>
                    <a:pt x="35" y="73"/>
                  </a:cubicBezTo>
                  <a:cubicBezTo>
                    <a:pt x="36" y="73"/>
                    <a:pt x="36" y="73"/>
                    <a:pt x="36" y="73"/>
                  </a:cubicBezTo>
                  <a:cubicBezTo>
                    <a:pt x="41" y="72"/>
                    <a:pt x="46" y="69"/>
                    <a:pt x="49" y="65"/>
                  </a:cubicBezTo>
                  <a:cubicBezTo>
                    <a:pt x="52" y="63"/>
                    <a:pt x="53" y="59"/>
                    <a:pt x="53" y="55"/>
                  </a:cubicBezTo>
                  <a:cubicBezTo>
                    <a:pt x="53" y="54"/>
                    <a:pt x="53" y="52"/>
                    <a:pt x="52" y="50"/>
                  </a:cubicBezTo>
                  <a:cubicBezTo>
                    <a:pt x="50" y="47"/>
                    <a:pt x="47" y="44"/>
                    <a:pt x="45" y="42"/>
                  </a:cubicBezTo>
                  <a:cubicBezTo>
                    <a:pt x="41" y="39"/>
                    <a:pt x="36" y="37"/>
                    <a:pt x="32" y="35"/>
                  </a:cubicBezTo>
                  <a:cubicBezTo>
                    <a:pt x="31" y="31"/>
                    <a:pt x="31" y="26"/>
                    <a:pt x="31" y="22"/>
                  </a:cubicBezTo>
                  <a:cubicBezTo>
                    <a:pt x="33" y="23"/>
                    <a:pt x="37" y="25"/>
                    <a:pt x="38" y="26"/>
                  </a:cubicBezTo>
                  <a:cubicBezTo>
                    <a:pt x="39" y="27"/>
                    <a:pt x="39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3" y="27"/>
                    <a:pt x="43" y="26"/>
                  </a:cubicBezTo>
                  <a:cubicBezTo>
                    <a:pt x="44" y="26"/>
                    <a:pt x="44" y="26"/>
                    <a:pt x="44" y="25"/>
                  </a:cubicBezTo>
                  <a:cubicBezTo>
                    <a:pt x="45" y="24"/>
                    <a:pt x="47" y="22"/>
                    <a:pt x="48" y="20"/>
                  </a:cubicBezTo>
                  <a:cubicBezTo>
                    <a:pt x="48" y="20"/>
                    <a:pt x="48" y="20"/>
                    <a:pt x="49" y="19"/>
                  </a:cubicBezTo>
                  <a:cubicBezTo>
                    <a:pt x="49" y="18"/>
                    <a:pt x="49" y="18"/>
                    <a:pt x="49" y="17"/>
                  </a:cubicBezTo>
                  <a:cubicBezTo>
                    <a:pt x="49" y="16"/>
                    <a:pt x="49" y="15"/>
                    <a:pt x="48" y="14"/>
                  </a:cubicBezTo>
                  <a:cubicBezTo>
                    <a:pt x="46" y="12"/>
                    <a:pt x="42" y="11"/>
                    <a:pt x="38" y="9"/>
                  </a:cubicBezTo>
                  <a:cubicBezTo>
                    <a:pt x="36" y="9"/>
                    <a:pt x="34" y="8"/>
                    <a:pt x="32" y="8"/>
                  </a:cubicBezTo>
                  <a:cubicBezTo>
                    <a:pt x="31" y="8"/>
                    <a:pt x="30" y="7"/>
                    <a:pt x="30" y="7"/>
                  </a:cubicBezTo>
                  <a:cubicBezTo>
                    <a:pt x="29" y="5"/>
                    <a:pt x="29" y="3"/>
                    <a:pt x="29" y="2"/>
                  </a:cubicBezTo>
                  <a:cubicBezTo>
                    <a:pt x="29" y="1"/>
                    <a:pt x="29" y="0"/>
                    <a:pt x="28" y="0"/>
                  </a:cubicBezTo>
                  <a:cubicBezTo>
                    <a:pt x="28" y="0"/>
                    <a:pt x="28" y="0"/>
                    <a:pt x="2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9" name="Freeform 771"/>
            <p:cNvSpPr>
              <a:spLocks noEditPoints="1"/>
            </p:cNvSpPr>
            <p:nvPr/>
          </p:nvSpPr>
          <p:spPr bwMode="auto">
            <a:xfrm>
              <a:off x="4359" y="764"/>
              <a:ext cx="28" cy="47"/>
            </a:xfrm>
            <a:custGeom>
              <a:avLst/>
              <a:gdLst>
                <a:gd name="T0" fmla="*/ 7 w 12"/>
                <a:gd name="T1" fmla="*/ 14 h 20"/>
                <a:gd name="T2" fmla="*/ 6 w 12"/>
                <a:gd name="T3" fmla="*/ 13 h 20"/>
                <a:gd name="T4" fmla="*/ 5 w 12"/>
                <a:gd name="T5" fmla="*/ 9 h 20"/>
                <a:gd name="T6" fmla="*/ 5 w 12"/>
                <a:gd name="T7" fmla="*/ 9 h 20"/>
                <a:gd name="T8" fmla="*/ 5 w 12"/>
                <a:gd name="T9" fmla="*/ 8 h 20"/>
                <a:gd name="T10" fmla="*/ 7 w 12"/>
                <a:gd name="T11" fmla="*/ 6 h 20"/>
                <a:gd name="T12" fmla="*/ 7 w 12"/>
                <a:gd name="T13" fmla="*/ 14 h 20"/>
                <a:gd name="T14" fmla="*/ 9 w 12"/>
                <a:gd name="T15" fmla="*/ 0 h 20"/>
                <a:gd name="T16" fmla="*/ 8 w 12"/>
                <a:gd name="T17" fmla="*/ 0 h 20"/>
                <a:gd name="T18" fmla="*/ 6 w 12"/>
                <a:gd name="T19" fmla="*/ 1 h 20"/>
                <a:gd name="T20" fmla="*/ 2 w 12"/>
                <a:gd name="T21" fmla="*/ 4 h 20"/>
                <a:gd name="T22" fmla="*/ 0 w 12"/>
                <a:gd name="T23" fmla="*/ 9 h 20"/>
                <a:gd name="T24" fmla="*/ 0 w 12"/>
                <a:gd name="T25" fmla="*/ 10 h 20"/>
                <a:gd name="T26" fmla="*/ 3 w 12"/>
                <a:gd name="T27" fmla="*/ 15 h 20"/>
                <a:gd name="T28" fmla="*/ 7 w 12"/>
                <a:gd name="T29" fmla="*/ 19 h 20"/>
                <a:gd name="T30" fmla="*/ 9 w 12"/>
                <a:gd name="T31" fmla="*/ 20 h 20"/>
                <a:gd name="T32" fmla="*/ 10 w 12"/>
                <a:gd name="T33" fmla="*/ 20 h 20"/>
                <a:gd name="T34" fmla="*/ 11 w 12"/>
                <a:gd name="T35" fmla="*/ 20 h 20"/>
                <a:gd name="T36" fmla="*/ 12 w 12"/>
                <a:gd name="T37" fmla="*/ 18 h 20"/>
                <a:gd name="T38" fmla="*/ 11 w 12"/>
                <a:gd name="T39" fmla="*/ 2 h 20"/>
                <a:gd name="T40" fmla="*/ 10 w 12"/>
                <a:gd name="T41" fmla="*/ 0 h 20"/>
                <a:gd name="T42" fmla="*/ 9 w 12"/>
                <a:gd name="T4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" h="20">
                  <a:moveTo>
                    <a:pt x="7" y="14"/>
                  </a:moveTo>
                  <a:cubicBezTo>
                    <a:pt x="7" y="13"/>
                    <a:pt x="6" y="13"/>
                    <a:pt x="6" y="13"/>
                  </a:cubicBezTo>
                  <a:cubicBezTo>
                    <a:pt x="5" y="12"/>
                    <a:pt x="5" y="11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6" y="6"/>
                    <a:pt x="7" y="6"/>
                  </a:cubicBezTo>
                  <a:cubicBezTo>
                    <a:pt x="7" y="8"/>
                    <a:pt x="7" y="11"/>
                    <a:pt x="7" y="14"/>
                  </a:cubicBezTo>
                  <a:moveTo>
                    <a:pt x="9" y="0"/>
                  </a:move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7" y="1"/>
                    <a:pt x="6" y="1"/>
                  </a:cubicBezTo>
                  <a:cubicBezTo>
                    <a:pt x="5" y="2"/>
                    <a:pt x="3" y="3"/>
                    <a:pt x="2" y="4"/>
                  </a:cubicBezTo>
                  <a:cubicBezTo>
                    <a:pt x="1" y="6"/>
                    <a:pt x="0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1" y="14"/>
                    <a:pt x="3" y="15"/>
                  </a:cubicBezTo>
                  <a:cubicBezTo>
                    <a:pt x="4" y="17"/>
                    <a:pt x="6" y="18"/>
                    <a:pt x="7" y="19"/>
                  </a:cubicBezTo>
                  <a:cubicBezTo>
                    <a:pt x="8" y="19"/>
                    <a:pt x="9" y="20"/>
                    <a:pt x="9" y="20"/>
                  </a:cubicBezTo>
                  <a:cubicBezTo>
                    <a:pt x="9" y="20"/>
                    <a:pt x="10" y="20"/>
                    <a:pt x="10" y="20"/>
                  </a:cubicBezTo>
                  <a:cubicBezTo>
                    <a:pt x="10" y="20"/>
                    <a:pt x="11" y="20"/>
                    <a:pt x="11" y="20"/>
                  </a:cubicBezTo>
                  <a:cubicBezTo>
                    <a:pt x="12" y="19"/>
                    <a:pt x="12" y="18"/>
                    <a:pt x="12" y="18"/>
                  </a:cubicBezTo>
                  <a:cubicBezTo>
                    <a:pt x="12" y="12"/>
                    <a:pt x="11" y="7"/>
                    <a:pt x="11" y="2"/>
                  </a:cubicBezTo>
                  <a:cubicBezTo>
                    <a:pt x="11" y="1"/>
                    <a:pt x="11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0" name="Freeform 772"/>
            <p:cNvSpPr>
              <a:spLocks noEditPoints="1"/>
            </p:cNvSpPr>
            <p:nvPr/>
          </p:nvSpPr>
          <p:spPr bwMode="auto">
            <a:xfrm>
              <a:off x="4399" y="830"/>
              <a:ext cx="33" cy="52"/>
            </a:xfrm>
            <a:custGeom>
              <a:avLst/>
              <a:gdLst>
                <a:gd name="T0" fmla="*/ 6 w 14"/>
                <a:gd name="T1" fmla="*/ 18 h 22"/>
                <a:gd name="T2" fmla="*/ 5 w 14"/>
                <a:gd name="T3" fmla="*/ 7 h 22"/>
                <a:gd name="T4" fmla="*/ 7 w 14"/>
                <a:gd name="T5" fmla="*/ 9 h 22"/>
                <a:gd name="T6" fmla="*/ 10 w 14"/>
                <a:gd name="T7" fmla="*/ 14 h 22"/>
                <a:gd name="T8" fmla="*/ 10 w 14"/>
                <a:gd name="T9" fmla="*/ 14 h 22"/>
                <a:gd name="T10" fmla="*/ 8 w 14"/>
                <a:gd name="T11" fmla="*/ 16 h 22"/>
                <a:gd name="T12" fmla="*/ 6 w 14"/>
                <a:gd name="T13" fmla="*/ 18 h 22"/>
                <a:gd name="T14" fmla="*/ 2 w 14"/>
                <a:gd name="T15" fmla="*/ 0 h 22"/>
                <a:gd name="T16" fmla="*/ 1 w 14"/>
                <a:gd name="T17" fmla="*/ 1 h 22"/>
                <a:gd name="T18" fmla="*/ 0 w 14"/>
                <a:gd name="T19" fmla="*/ 3 h 22"/>
                <a:gd name="T20" fmla="*/ 2 w 14"/>
                <a:gd name="T21" fmla="*/ 21 h 22"/>
                <a:gd name="T22" fmla="*/ 3 w 14"/>
                <a:gd name="T23" fmla="*/ 22 h 22"/>
                <a:gd name="T24" fmla="*/ 4 w 14"/>
                <a:gd name="T25" fmla="*/ 22 h 22"/>
                <a:gd name="T26" fmla="*/ 5 w 14"/>
                <a:gd name="T27" fmla="*/ 22 h 22"/>
                <a:gd name="T28" fmla="*/ 7 w 14"/>
                <a:gd name="T29" fmla="*/ 22 h 22"/>
                <a:gd name="T30" fmla="*/ 11 w 14"/>
                <a:gd name="T31" fmla="*/ 19 h 22"/>
                <a:gd name="T32" fmla="*/ 14 w 14"/>
                <a:gd name="T33" fmla="*/ 15 h 22"/>
                <a:gd name="T34" fmla="*/ 12 w 14"/>
                <a:gd name="T35" fmla="*/ 15 h 22"/>
                <a:gd name="T36" fmla="*/ 14 w 14"/>
                <a:gd name="T37" fmla="*/ 15 h 22"/>
                <a:gd name="T38" fmla="*/ 14 w 14"/>
                <a:gd name="T39" fmla="*/ 14 h 22"/>
                <a:gd name="T40" fmla="*/ 10 w 14"/>
                <a:gd name="T41" fmla="*/ 6 h 22"/>
                <a:gd name="T42" fmla="*/ 3 w 14"/>
                <a:gd name="T43" fmla="*/ 1 h 22"/>
                <a:gd name="T44" fmla="*/ 2 w 14"/>
                <a:gd name="T4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" h="22">
                  <a:moveTo>
                    <a:pt x="6" y="18"/>
                  </a:moveTo>
                  <a:cubicBezTo>
                    <a:pt x="6" y="14"/>
                    <a:pt x="5" y="10"/>
                    <a:pt x="5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9" y="10"/>
                    <a:pt x="10" y="12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5"/>
                    <a:pt x="9" y="16"/>
                    <a:pt x="8" y="16"/>
                  </a:cubicBezTo>
                  <a:cubicBezTo>
                    <a:pt x="8" y="17"/>
                    <a:pt x="7" y="17"/>
                    <a:pt x="6" y="18"/>
                  </a:cubicBezTo>
                  <a:moveTo>
                    <a:pt x="2" y="0"/>
                  </a:move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1" y="9"/>
                    <a:pt x="1" y="15"/>
                    <a:pt x="2" y="21"/>
                  </a:cubicBezTo>
                  <a:cubicBezTo>
                    <a:pt x="2" y="21"/>
                    <a:pt x="2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5" y="22"/>
                  </a:cubicBezTo>
                  <a:cubicBezTo>
                    <a:pt x="5" y="22"/>
                    <a:pt x="6" y="22"/>
                    <a:pt x="7" y="22"/>
                  </a:cubicBezTo>
                  <a:cubicBezTo>
                    <a:pt x="9" y="21"/>
                    <a:pt x="10" y="21"/>
                    <a:pt x="11" y="19"/>
                  </a:cubicBezTo>
                  <a:cubicBezTo>
                    <a:pt x="13" y="18"/>
                    <a:pt x="13" y="17"/>
                    <a:pt x="14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4"/>
                    <a:pt x="14" y="14"/>
                  </a:cubicBezTo>
                  <a:cubicBezTo>
                    <a:pt x="14" y="10"/>
                    <a:pt x="12" y="8"/>
                    <a:pt x="10" y="6"/>
                  </a:cubicBezTo>
                  <a:cubicBezTo>
                    <a:pt x="8" y="3"/>
                    <a:pt x="6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1" name="Freeform 773"/>
            <p:cNvSpPr>
              <a:spLocks noEditPoints="1"/>
            </p:cNvSpPr>
            <p:nvPr/>
          </p:nvSpPr>
          <p:spPr bwMode="auto">
            <a:xfrm>
              <a:off x="3049" y="2901"/>
              <a:ext cx="190" cy="189"/>
            </a:xfrm>
            <a:custGeom>
              <a:avLst/>
              <a:gdLst>
                <a:gd name="T0" fmla="*/ 48 w 80"/>
                <a:gd name="T1" fmla="*/ 76 h 80"/>
                <a:gd name="T2" fmla="*/ 43 w 80"/>
                <a:gd name="T3" fmla="*/ 76 h 80"/>
                <a:gd name="T4" fmla="*/ 43 w 80"/>
                <a:gd name="T5" fmla="*/ 77 h 80"/>
                <a:gd name="T6" fmla="*/ 37 w 80"/>
                <a:gd name="T7" fmla="*/ 77 h 80"/>
                <a:gd name="T8" fmla="*/ 39 w 80"/>
                <a:gd name="T9" fmla="*/ 77 h 80"/>
                <a:gd name="T10" fmla="*/ 35 w 80"/>
                <a:gd name="T11" fmla="*/ 74 h 80"/>
                <a:gd name="T12" fmla="*/ 32 w 80"/>
                <a:gd name="T13" fmla="*/ 76 h 80"/>
                <a:gd name="T14" fmla="*/ 34 w 80"/>
                <a:gd name="T15" fmla="*/ 74 h 80"/>
                <a:gd name="T16" fmla="*/ 27 w 80"/>
                <a:gd name="T17" fmla="*/ 75 h 80"/>
                <a:gd name="T18" fmla="*/ 29 w 80"/>
                <a:gd name="T19" fmla="*/ 75 h 80"/>
                <a:gd name="T20" fmla="*/ 27 w 80"/>
                <a:gd name="T21" fmla="*/ 70 h 80"/>
                <a:gd name="T22" fmla="*/ 23 w 80"/>
                <a:gd name="T23" fmla="*/ 73 h 80"/>
                <a:gd name="T24" fmla="*/ 25 w 80"/>
                <a:gd name="T25" fmla="*/ 69 h 80"/>
                <a:gd name="T26" fmla="*/ 13 w 80"/>
                <a:gd name="T27" fmla="*/ 64 h 80"/>
                <a:gd name="T28" fmla="*/ 16 w 80"/>
                <a:gd name="T29" fmla="*/ 68 h 80"/>
                <a:gd name="T30" fmla="*/ 13 w 80"/>
                <a:gd name="T31" fmla="*/ 55 h 80"/>
                <a:gd name="T32" fmla="*/ 9 w 80"/>
                <a:gd name="T33" fmla="*/ 58 h 80"/>
                <a:gd name="T34" fmla="*/ 11 w 80"/>
                <a:gd name="T35" fmla="*/ 50 h 80"/>
                <a:gd name="T36" fmla="*/ 9 w 80"/>
                <a:gd name="T37" fmla="*/ 58 h 80"/>
                <a:gd name="T38" fmla="*/ 9 w 80"/>
                <a:gd name="T39" fmla="*/ 44 h 80"/>
                <a:gd name="T40" fmla="*/ 6 w 80"/>
                <a:gd name="T41" fmla="*/ 53 h 80"/>
                <a:gd name="T42" fmla="*/ 7 w 80"/>
                <a:gd name="T43" fmla="*/ 36 h 80"/>
                <a:gd name="T44" fmla="*/ 9 w 80"/>
                <a:gd name="T45" fmla="*/ 42 h 80"/>
                <a:gd name="T46" fmla="*/ 4 w 80"/>
                <a:gd name="T47" fmla="*/ 34 h 80"/>
                <a:gd name="T48" fmla="*/ 6 w 80"/>
                <a:gd name="T49" fmla="*/ 35 h 80"/>
                <a:gd name="T50" fmla="*/ 5 w 80"/>
                <a:gd name="T51" fmla="*/ 29 h 80"/>
                <a:gd name="T52" fmla="*/ 4 w 80"/>
                <a:gd name="T53" fmla="*/ 31 h 80"/>
                <a:gd name="T54" fmla="*/ 10 w 80"/>
                <a:gd name="T55" fmla="*/ 21 h 80"/>
                <a:gd name="T56" fmla="*/ 5 w 80"/>
                <a:gd name="T57" fmla="*/ 27 h 80"/>
                <a:gd name="T58" fmla="*/ 12 w 80"/>
                <a:gd name="T59" fmla="*/ 17 h 80"/>
                <a:gd name="T60" fmla="*/ 9 w 80"/>
                <a:gd name="T61" fmla="*/ 20 h 80"/>
                <a:gd name="T62" fmla="*/ 15 w 80"/>
                <a:gd name="T63" fmla="*/ 50 h 80"/>
                <a:gd name="T64" fmla="*/ 32 w 80"/>
                <a:gd name="T65" fmla="*/ 5 h 80"/>
                <a:gd name="T66" fmla="*/ 75 w 80"/>
                <a:gd name="T67" fmla="*/ 30 h 80"/>
                <a:gd name="T68" fmla="*/ 55 w 80"/>
                <a:gd name="T69" fmla="*/ 72 h 80"/>
                <a:gd name="T70" fmla="*/ 40 w 80"/>
                <a:gd name="T71" fmla="*/ 0 h 80"/>
                <a:gd name="T72" fmla="*/ 22 w 80"/>
                <a:gd name="T73" fmla="*/ 6 h 80"/>
                <a:gd name="T74" fmla="*/ 8 w 80"/>
                <a:gd name="T75" fmla="*/ 14 h 80"/>
                <a:gd name="T76" fmla="*/ 0 w 80"/>
                <a:gd name="T77" fmla="*/ 39 h 80"/>
                <a:gd name="T78" fmla="*/ 34 w 80"/>
                <a:gd name="T79" fmla="*/ 80 h 80"/>
                <a:gd name="T80" fmla="*/ 41 w 80"/>
                <a:gd name="T81" fmla="*/ 80 h 80"/>
                <a:gd name="T82" fmla="*/ 46 w 80"/>
                <a:gd name="T83" fmla="*/ 80 h 80"/>
                <a:gd name="T84" fmla="*/ 48 w 80"/>
                <a:gd name="T85" fmla="*/ 80 h 80"/>
                <a:gd name="T86" fmla="*/ 74 w 80"/>
                <a:gd name="T87" fmla="*/ 62 h 80"/>
                <a:gd name="T88" fmla="*/ 63 w 80"/>
                <a:gd name="T89" fmla="*/ 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0" h="80">
                  <a:moveTo>
                    <a:pt x="46" y="77"/>
                  </a:moveTo>
                  <a:cubicBezTo>
                    <a:pt x="47" y="76"/>
                    <a:pt x="47" y="76"/>
                    <a:pt x="47" y="7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7" y="76"/>
                    <a:pt x="46" y="77"/>
                    <a:pt x="46" y="77"/>
                  </a:cubicBezTo>
                  <a:moveTo>
                    <a:pt x="41" y="77"/>
                  </a:moveTo>
                  <a:cubicBezTo>
                    <a:pt x="42" y="77"/>
                    <a:pt x="42" y="76"/>
                    <a:pt x="43" y="76"/>
                  </a:cubicBezTo>
                  <a:cubicBezTo>
                    <a:pt x="43" y="76"/>
                    <a:pt x="44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7"/>
                    <a:pt x="42" y="77"/>
                    <a:pt x="41" y="77"/>
                  </a:cubicBezTo>
                  <a:moveTo>
                    <a:pt x="39" y="77"/>
                  </a:moveTo>
                  <a:cubicBezTo>
                    <a:pt x="39" y="77"/>
                    <a:pt x="38" y="77"/>
                    <a:pt x="37" y="77"/>
                  </a:cubicBezTo>
                  <a:cubicBezTo>
                    <a:pt x="38" y="76"/>
                    <a:pt x="38" y="76"/>
                    <a:pt x="39" y="75"/>
                  </a:cubicBezTo>
                  <a:cubicBezTo>
                    <a:pt x="39" y="75"/>
                    <a:pt x="40" y="75"/>
                    <a:pt x="41" y="75"/>
                  </a:cubicBezTo>
                  <a:cubicBezTo>
                    <a:pt x="40" y="76"/>
                    <a:pt x="40" y="77"/>
                    <a:pt x="39" y="77"/>
                  </a:cubicBezTo>
                  <a:moveTo>
                    <a:pt x="35" y="77"/>
                  </a:moveTo>
                  <a:cubicBezTo>
                    <a:pt x="35" y="77"/>
                    <a:pt x="34" y="77"/>
                    <a:pt x="34" y="76"/>
                  </a:cubicBezTo>
                  <a:cubicBezTo>
                    <a:pt x="34" y="76"/>
                    <a:pt x="35" y="75"/>
                    <a:pt x="35" y="74"/>
                  </a:cubicBezTo>
                  <a:cubicBezTo>
                    <a:pt x="36" y="74"/>
                    <a:pt x="36" y="74"/>
                    <a:pt x="37" y="75"/>
                  </a:cubicBezTo>
                  <a:cubicBezTo>
                    <a:pt x="36" y="75"/>
                    <a:pt x="36" y="76"/>
                    <a:pt x="35" y="77"/>
                  </a:cubicBezTo>
                  <a:moveTo>
                    <a:pt x="32" y="76"/>
                  </a:moveTo>
                  <a:cubicBezTo>
                    <a:pt x="31" y="76"/>
                    <a:pt x="31" y="76"/>
                    <a:pt x="31" y="76"/>
                  </a:cubicBezTo>
                  <a:cubicBezTo>
                    <a:pt x="32" y="75"/>
                    <a:pt x="32" y="74"/>
                    <a:pt x="33" y="73"/>
                  </a:cubicBezTo>
                  <a:cubicBezTo>
                    <a:pt x="33" y="73"/>
                    <a:pt x="33" y="73"/>
                    <a:pt x="34" y="74"/>
                  </a:cubicBezTo>
                  <a:cubicBezTo>
                    <a:pt x="33" y="74"/>
                    <a:pt x="33" y="75"/>
                    <a:pt x="32" y="76"/>
                  </a:cubicBezTo>
                  <a:moveTo>
                    <a:pt x="29" y="75"/>
                  </a:moveTo>
                  <a:cubicBezTo>
                    <a:pt x="28" y="75"/>
                    <a:pt x="28" y="75"/>
                    <a:pt x="27" y="75"/>
                  </a:cubicBezTo>
                  <a:cubicBezTo>
                    <a:pt x="28" y="74"/>
                    <a:pt x="29" y="73"/>
                    <a:pt x="29" y="71"/>
                  </a:cubicBezTo>
                  <a:cubicBezTo>
                    <a:pt x="30" y="72"/>
                    <a:pt x="30" y="72"/>
                    <a:pt x="31" y="72"/>
                  </a:cubicBezTo>
                  <a:cubicBezTo>
                    <a:pt x="31" y="73"/>
                    <a:pt x="30" y="74"/>
                    <a:pt x="29" y="75"/>
                  </a:cubicBezTo>
                  <a:moveTo>
                    <a:pt x="25" y="74"/>
                  </a:moveTo>
                  <a:cubicBezTo>
                    <a:pt x="25" y="74"/>
                    <a:pt x="24" y="74"/>
                    <a:pt x="24" y="73"/>
                  </a:cubicBezTo>
                  <a:cubicBezTo>
                    <a:pt x="25" y="72"/>
                    <a:pt x="26" y="71"/>
                    <a:pt x="27" y="70"/>
                  </a:cubicBezTo>
                  <a:cubicBezTo>
                    <a:pt x="27" y="70"/>
                    <a:pt x="28" y="70"/>
                    <a:pt x="28" y="71"/>
                  </a:cubicBezTo>
                  <a:cubicBezTo>
                    <a:pt x="27" y="72"/>
                    <a:pt x="26" y="73"/>
                    <a:pt x="25" y="74"/>
                  </a:cubicBezTo>
                  <a:moveTo>
                    <a:pt x="23" y="73"/>
                  </a:moveTo>
                  <a:cubicBezTo>
                    <a:pt x="21" y="72"/>
                    <a:pt x="19" y="70"/>
                    <a:pt x="17" y="69"/>
                  </a:cubicBezTo>
                  <a:cubicBezTo>
                    <a:pt x="18" y="68"/>
                    <a:pt x="19" y="66"/>
                    <a:pt x="21" y="65"/>
                  </a:cubicBezTo>
                  <a:cubicBezTo>
                    <a:pt x="22" y="66"/>
                    <a:pt x="24" y="68"/>
                    <a:pt x="25" y="69"/>
                  </a:cubicBezTo>
                  <a:cubicBezTo>
                    <a:pt x="24" y="70"/>
                    <a:pt x="23" y="71"/>
                    <a:pt x="23" y="73"/>
                  </a:cubicBezTo>
                  <a:moveTo>
                    <a:pt x="16" y="68"/>
                  </a:moveTo>
                  <a:cubicBezTo>
                    <a:pt x="15" y="67"/>
                    <a:pt x="14" y="66"/>
                    <a:pt x="13" y="64"/>
                  </a:cubicBezTo>
                  <a:cubicBezTo>
                    <a:pt x="13" y="63"/>
                    <a:pt x="15" y="61"/>
                    <a:pt x="16" y="59"/>
                  </a:cubicBezTo>
                  <a:cubicBezTo>
                    <a:pt x="17" y="61"/>
                    <a:pt x="18" y="62"/>
                    <a:pt x="19" y="64"/>
                  </a:cubicBezTo>
                  <a:cubicBezTo>
                    <a:pt x="18" y="65"/>
                    <a:pt x="17" y="67"/>
                    <a:pt x="16" y="68"/>
                  </a:cubicBezTo>
                  <a:moveTo>
                    <a:pt x="11" y="63"/>
                  </a:moveTo>
                  <a:cubicBezTo>
                    <a:pt x="11" y="62"/>
                    <a:pt x="10" y="61"/>
                    <a:pt x="9" y="60"/>
                  </a:cubicBezTo>
                  <a:cubicBezTo>
                    <a:pt x="11" y="58"/>
                    <a:pt x="12" y="57"/>
                    <a:pt x="13" y="55"/>
                  </a:cubicBezTo>
                  <a:cubicBezTo>
                    <a:pt x="14" y="56"/>
                    <a:pt x="14" y="57"/>
                    <a:pt x="15" y="58"/>
                  </a:cubicBezTo>
                  <a:cubicBezTo>
                    <a:pt x="14" y="59"/>
                    <a:pt x="12" y="61"/>
                    <a:pt x="11" y="63"/>
                  </a:cubicBezTo>
                  <a:moveTo>
                    <a:pt x="9" y="58"/>
                  </a:moveTo>
                  <a:cubicBezTo>
                    <a:pt x="8" y="57"/>
                    <a:pt x="7" y="56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8" y="53"/>
                    <a:pt x="10" y="51"/>
                    <a:pt x="11" y="50"/>
                  </a:cubicBezTo>
                  <a:cubicBezTo>
                    <a:pt x="11" y="50"/>
                    <a:pt x="11" y="51"/>
                    <a:pt x="12" y="52"/>
                  </a:cubicBezTo>
                  <a:cubicBezTo>
                    <a:pt x="12" y="52"/>
                    <a:pt x="12" y="53"/>
                    <a:pt x="12" y="53"/>
                  </a:cubicBezTo>
                  <a:cubicBezTo>
                    <a:pt x="11" y="55"/>
                    <a:pt x="10" y="57"/>
                    <a:pt x="9" y="58"/>
                  </a:cubicBezTo>
                  <a:moveTo>
                    <a:pt x="6" y="53"/>
                  </a:moveTo>
                  <a:cubicBezTo>
                    <a:pt x="6" y="51"/>
                    <a:pt x="5" y="50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10" y="45"/>
                    <a:pt x="10" y="47"/>
                    <a:pt x="10" y="48"/>
                  </a:cubicBezTo>
                  <a:cubicBezTo>
                    <a:pt x="9" y="49"/>
                    <a:pt x="8" y="50"/>
                    <a:pt x="8" y="51"/>
                  </a:cubicBezTo>
                  <a:cubicBezTo>
                    <a:pt x="7" y="52"/>
                    <a:pt x="7" y="52"/>
                    <a:pt x="6" y="53"/>
                  </a:cubicBezTo>
                  <a:moveTo>
                    <a:pt x="5" y="47"/>
                  </a:moveTo>
                  <a:cubicBezTo>
                    <a:pt x="4" y="44"/>
                    <a:pt x="4" y="41"/>
                    <a:pt x="4" y="39"/>
                  </a:cubicBezTo>
                  <a:cubicBezTo>
                    <a:pt x="5" y="38"/>
                    <a:pt x="6" y="37"/>
                    <a:pt x="7" y="36"/>
                  </a:cubicBezTo>
                  <a:cubicBezTo>
                    <a:pt x="7" y="36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7"/>
                    <a:pt x="9" y="40"/>
                    <a:pt x="9" y="42"/>
                  </a:cubicBezTo>
                  <a:cubicBezTo>
                    <a:pt x="8" y="44"/>
                    <a:pt x="6" y="45"/>
                    <a:pt x="5" y="47"/>
                  </a:cubicBezTo>
                  <a:moveTo>
                    <a:pt x="4" y="37"/>
                  </a:moveTo>
                  <a:cubicBezTo>
                    <a:pt x="4" y="36"/>
                    <a:pt x="4" y="35"/>
                    <a:pt x="4" y="34"/>
                  </a:cubicBezTo>
                  <a:cubicBezTo>
                    <a:pt x="6" y="33"/>
                    <a:pt x="7" y="31"/>
                    <a:pt x="9" y="30"/>
                  </a:cubicBezTo>
                  <a:cubicBezTo>
                    <a:pt x="9" y="31"/>
                    <a:pt x="9" y="31"/>
                    <a:pt x="9" y="32"/>
                  </a:cubicBezTo>
                  <a:cubicBezTo>
                    <a:pt x="8" y="33"/>
                    <a:pt x="7" y="34"/>
                    <a:pt x="6" y="35"/>
                  </a:cubicBezTo>
                  <a:cubicBezTo>
                    <a:pt x="5" y="36"/>
                    <a:pt x="4" y="36"/>
                    <a:pt x="4" y="37"/>
                  </a:cubicBezTo>
                  <a:moveTo>
                    <a:pt x="4" y="31"/>
                  </a:moveTo>
                  <a:cubicBezTo>
                    <a:pt x="5" y="31"/>
                    <a:pt x="5" y="30"/>
                    <a:pt x="5" y="29"/>
                  </a:cubicBezTo>
                  <a:cubicBezTo>
                    <a:pt x="6" y="28"/>
                    <a:pt x="8" y="27"/>
                    <a:pt x="9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9"/>
                    <a:pt x="6" y="30"/>
                    <a:pt x="4" y="31"/>
                  </a:cubicBezTo>
                  <a:moveTo>
                    <a:pt x="5" y="27"/>
                  </a:moveTo>
                  <a:cubicBezTo>
                    <a:pt x="6" y="26"/>
                    <a:pt x="6" y="25"/>
                    <a:pt x="7" y="24"/>
                  </a:cubicBezTo>
                  <a:cubicBezTo>
                    <a:pt x="8" y="23"/>
                    <a:pt x="9" y="22"/>
                    <a:pt x="10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2"/>
                    <a:pt x="10" y="23"/>
                    <a:pt x="10" y="24"/>
                  </a:cubicBezTo>
                  <a:cubicBezTo>
                    <a:pt x="8" y="25"/>
                    <a:pt x="7" y="26"/>
                    <a:pt x="5" y="27"/>
                  </a:cubicBezTo>
                  <a:moveTo>
                    <a:pt x="8" y="21"/>
                  </a:moveTo>
                  <a:cubicBezTo>
                    <a:pt x="8" y="20"/>
                    <a:pt x="9" y="19"/>
                    <a:pt x="9" y="19"/>
                  </a:cubicBezTo>
                  <a:cubicBezTo>
                    <a:pt x="10" y="18"/>
                    <a:pt x="11" y="18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8"/>
                    <a:pt x="11" y="19"/>
                  </a:cubicBezTo>
                  <a:cubicBezTo>
                    <a:pt x="11" y="19"/>
                    <a:pt x="10" y="20"/>
                    <a:pt x="9" y="20"/>
                  </a:cubicBezTo>
                  <a:cubicBezTo>
                    <a:pt x="9" y="20"/>
                    <a:pt x="8" y="21"/>
                    <a:pt x="8" y="21"/>
                  </a:cubicBezTo>
                  <a:moveTo>
                    <a:pt x="47" y="73"/>
                  </a:moveTo>
                  <a:cubicBezTo>
                    <a:pt x="34" y="73"/>
                    <a:pt x="20" y="63"/>
                    <a:pt x="15" y="50"/>
                  </a:cubicBezTo>
                  <a:cubicBezTo>
                    <a:pt x="13" y="46"/>
                    <a:pt x="12" y="40"/>
                    <a:pt x="12" y="35"/>
                  </a:cubicBezTo>
                  <a:cubicBezTo>
                    <a:pt x="12" y="28"/>
                    <a:pt x="13" y="21"/>
                    <a:pt x="17" y="16"/>
                  </a:cubicBezTo>
                  <a:cubicBezTo>
                    <a:pt x="20" y="10"/>
                    <a:pt x="25" y="6"/>
                    <a:pt x="32" y="5"/>
                  </a:cubicBezTo>
                  <a:cubicBezTo>
                    <a:pt x="35" y="4"/>
                    <a:pt x="37" y="4"/>
                    <a:pt x="40" y="4"/>
                  </a:cubicBezTo>
                  <a:cubicBezTo>
                    <a:pt x="48" y="4"/>
                    <a:pt x="55" y="7"/>
                    <a:pt x="61" y="11"/>
                  </a:cubicBezTo>
                  <a:cubicBezTo>
                    <a:pt x="67" y="16"/>
                    <a:pt x="72" y="23"/>
                    <a:pt x="75" y="30"/>
                  </a:cubicBezTo>
                  <a:cubicBezTo>
                    <a:pt x="76" y="34"/>
                    <a:pt x="77" y="38"/>
                    <a:pt x="77" y="42"/>
                  </a:cubicBezTo>
                  <a:cubicBezTo>
                    <a:pt x="77" y="48"/>
                    <a:pt x="75" y="55"/>
                    <a:pt x="71" y="61"/>
                  </a:cubicBezTo>
                  <a:cubicBezTo>
                    <a:pt x="67" y="66"/>
                    <a:pt x="62" y="70"/>
                    <a:pt x="55" y="72"/>
                  </a:cubicBezTo>
                  <a:cubicBezTo>
                    <a:pt x="53" y="73"/>
                    <a:pt x="50" y="73"/>
                    <a:pt x="48" y="73"/>
                  </a:cubicBezTo>
                  <a:cubicBezTo>
                    <a:pt x="48" y="73"/>
                    <a:pt x="48" y="73"/>
                    <a:pt x="47" y="73"/>
                  </a:cubicBezTo>
                  <a:moveTo>
                    <a:pt x="4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7" y="0"/>
                    <a:pt x="34" y="1"/>
                    <a:pt x="31" y="1"/>
                  </a:cubicBezTo>
                  <a:cubicBezTo>
                    <a:pt x="28" y="2"/>
                    <a:pt x="24" y="4"/>
                    <a:pt x="22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7" y="8"/>
                    <a:pt x="13" y="10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3" y="22"/>
                    <a:pt x="0" y="30"/>
                    <a:pt x="0" y="39"/>
                  </a:cubicBezTo>
                  <a:cubicBezTo>
                    <a:pt x="0" y="44"/>
                    <a:pt x="1" y="50"/>
                    <a:pt x="3" y="55"/>
                  </a:cubicBezTo>
                  <a:cubicBezTo>
                    <a:pt x="9" y="68"/>
                    <a:pt x="20" y="78"/>
                    <a:pt x="34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7" y="80"/>
                    <a:pt x="39" y="80"/>
                    <a:pt x="41" y="80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2" y="80"/>
                    <a:pt x="44" y="80"/>
                    <a:pt x="45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52" y="78"/>
                    <a:pt x="58" y="75"/>
                    <a:pt x="62" y="73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7" y="70"/>
                    <a:pt x="71" y="66"/>
                    <a:pt x="74" y="62"/>
                  </a:cubicBezTo>
                  <a:cubicBezTo>
                    <a:pt x="78" y="56"/>
                    <a:pt x="80" y="49"/>
                    <a:pt x="80" y="42"/>
                  </a:cubicBezTo>
                  <a:cubicBezTo>
                    <a:pt x="80" y="37"/>
                    <a:pt x="79" y="33"/>
                    <a:pt x="78" y="29"/>
                  </a:cubicBezTo>
                  <a:cubicBezTo>
                    <a:pt x="75" y="21"/>
                    <a:pt x="70" y="14"/>
                    <a:pt x="63" y="9"/>
                  </a:cubicBezTo>
                  <a:cubicBezTo>
                    <a:pt x="57" y="4"/>
                    <a:pt x="49" y="0"/>
                    <a:pt x="4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2" name="Freeform 774"/>
            <p:cNvSpPr>
              <a:spLocks noEditPoints="1"/>
            </p:cNvSpPr>
            <p:nvPr/>
          </p:nvSpPr>
          <p:spPr bwMode="auto">
            <a:xfrm>
              <a:off x="3085" y="2917"/>
              <a:ext cx="139" cy="147"/>
            </a:xfrm>
            <a:custGeom>
              <a:avLst/>
              <a:gdLst>
                <a:gd name="T0" fmla="*/ 55 w 59"/>
                <a:gd name="T1" fmla="*/ 37 h 62"/>
                <a:gd name="T2" fmla="*/ 55 w 59"/>
                <a:gd name="T3" fmla="*/ 38 h 62"/>
                <a:gd name="T4" fmla="*/ 55 w 59"/>
                <a:gd name="T5" fmla="*/ 32 h 62"/>
                <a:gd name="T6" fmla="*/ 55 w 59"/>
                <a:gd name="T7" fmla="*/ 34 h 62"/>
                <a:gd name="T8" fmla="*/ 55 w 59"/>
                <a:gd name="T9" fmla="*/ 35 h 62"/>
                <a:gd name="T10" fmla="*/ 53 w 59"/>
                <a:gd name="T11" fmla="*/ 27 h 62"/>
                <a:gd name="T12" fmla="*/ 55 w 59"/>
                <a:gd name="T13" fmla="*/ 29 h 62"/>
                <a:gd name="T14" fmla="*/ 54 w 59"/>
                <a:gd name="T15" fmla="*/ 30 h 62"/>
                <a:gd name="T16" fmla="*/ 55 w 59"/>
                <a:gd name="T17" fmla="*/ 24 h 62"/>
                <a:gd name="T18" fmla="*/ 53 w 59"/>
                <a:gd name="T19" fmla="*/ 25 h 62"/>
                <a:gd name="T20" fmla="*/ 52 w 59"/>
                <a:gd name="T21" fmla="*/ 21 h 62"/>
                <a:gd name="T22" fmla="*/ 53 w 59"/>
                <a:gd name="T23" fmla="*/ 25 h 62"/>
                <a:gd name="T24" fmla="*/ 48 w 59"/>
                <a:gd name="T25" fmla="*/ 17 h 62"/>
                <a:gd name="T26" fmla="*/ 51 w 59"/>
                <a:gd name="T27" fmla="*/ 20 h 62"/>
                <a:gd name="T28" fmla="*/ 47 w 59"/>
                <a:gd name="T29" fmla="*/ 16 h 62"/>
                <a:gd name="T30" fmla="*/ 45 w 59"/>
                <a:gd name="T31" fmla="*/ 12 h 62"/>
                <a:gd name="T32" fmla="*/ 47 w 59"/>
                <a:gd name="T33" fmla="*/ 16 h 62"/>
                <a:gd name="T34" fmla="*/ 41 w 59"/>
                <a:gd name="T35" fmla="*/ 10 h 62"/>
                <a:gd name="T36" fmla="*/ 41 w 59"/>
                <a:gd name="T37" fmla="*/ 8 h 62"/>
                <a:gd name="T38" fmla="*/ 44 w 59"/>
                <a:gd name="T39" fmla="*/ 10 h 62"/>
                <a:gd name="T40" fmla="*/ 32 w 59"/>
                <a:gd name="T41" fmla="*/ 59 h 62"/>
                <a:gd name="T42" fmla="*/ 3 w 59"/>
                <a:gd name="T43" fmla="*/ 28 h 62"/>
                <a:gd name="T44" fmla="*/ 11 w 59"/>
                <a:gd name="T45" fmla="*/ 8 h 62"/>
                <a:gd name="T46" fmla="*/ 16 w 59"/>
                <a:gd name="T47" fmla="*/ 7 h 62"/>
                <a:gd name="T48" fmla="*/ 39 w 59"/>
                <a:gd name="T49" fmla="*/ 12 h 62"/>
                <a:gd name="T50" fmla="*/ 40 w 59"/>
                <a:gd name="T51" fmla="*/ 14 h 62"/>
                <a:gd name="T52" fmla="*/ 50 w 59"/>
                <a:gd name="T53" fmla="*/ 28 h 62"/>
                <a:gd name="T54" fmla="*/ 44 w 59"/>
                <a:gd name="T55" fmla="*/ 56 h 62"/>
                <a:gd name="T56" fmla="*/ 38 w 59"/>
                <a:gd name="T57" fmla="*/ 58 h 62"/>
                <a:gd name="T58" fmla="*/ 32 w 59"/>
                <a:gd name="T59" fmla="*/ 59 h 62"/>
                <a:gd name="T60" fmla="*/ 36 w 59"/>
                <a:gd name="T61" fmla="*/ 6 h 62"/>
                <a:gd name="T62" fmla="*/ 39 w 59"/>
                <a:gd name="T63" fmla="*/ 7 h 62"/>
                <a:gd name="T64" fmla="*/ 34 w 59"/>
                <a:gd name="T65" fmla="*/ 5 h 62"/>
                <a:gd name="T66" fmla="*/ 32 w 59"/>
                <a:gd name="T67" fmla="*/ 4 h 62"/>
                <a:gd name="T68" fmla="*/ 34 w 59"/>
                <a:gd name="T69" fmla="*/ 5 h 62"/>
                <a:gd name="T70" fmla="*/ 30 w 59"/>
                <a:gd name="T71" fmla="*/ 4 h 62"/>
                <a:gd name="T72" fmla="*/ 30 w 59"/>
                <a:gd name="T73" fmla="*/ 4 h 62"/>
                <a:gd name="T74" fmla="*/ 26 w 59"/>
                <a:gd name="T75" fmla="*/ 0 h 62"/>
                <a:gd name="T76" fmla="*/ 4 w 59"/>
                <a:gd name="T77" fmla="*/ 11 h 62"/>
                <a:gd name="T78" fmla="*/ 2 w 59"/>
                <a:gd name="T79" fmla="*/ 42 h 62"/>
                <a:gd name="T80" fmla="*/ 39 w 59"/>
                <a:gd name="T81" fmla="*/ 62 h 62"/>
                <a:gd name="T82" fmla="*/ 59 w 59"/>
                <a:gd name="T83" fmla="*/ 34 h 62"/>
                <a:gd name="T84" fmla="*/ 45 w 59"/>
                <a:gd name="T85" fmla="*/ 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" h="62">
                  <a:moveTo>
                    <a:pt x="55" y="38"/>
                  </a:move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moveTo>
                    <a:pt x="55" y="35"/>
                  </a:moveTo>
                  <a:cubicBezTo>
                    <a:pt x="55" y="34"/>
                    <a:pt x="55" y="33"/>
                    <a:pt x="55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3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5"/>
                    <a:pt x="55" y="35"/>
                    <a:pt x="55" y="35"/>
                  </a:cubicBezTo>
                  <a:moveTo>
                    <a:pt x="54" y="30"/>
                  </a:moveTo>
                  <a:cubicBezTo>
                    <a:pt x="54" y="29"/>
                    <a:pt x="54" y="28"/>
                    <a:pt x="53" y="27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7"/>
                    <a:pt x="55" y="28"/>
                    <a:pt x="55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30"/>
                    <a:pt x="54" y="30"/>
                    <a:pt x="54" y="30"/>
                  </a:cubicBezTo>
                  <a:moveTo>
                    <a:pt x="55" y="25"/>
                  </a:moveTo>
                  <a:cubicBezTo>
                    <a:pt x="55" y="24"/>
                    <a:pt x="55" y="24"/>
                    <a:pt x="55" y="24"/>
                  </a:cubicBezTo>
                  <a:cubicBezTo>
                    <a:pt x="55" y="25"/>
                    <a:pt x="55" y="25"/>
                    <a:pt x="55" y="25"/>
                  </a:cubicBezTo>
                  <a:moveTo>
                    <a:pt x="53" y="25"/>
                  </a:moveTo>
                  <a:cubicBezTo>
                    <a:pt x="52" y="24"/>
                    <a:pt x="52" y="23"/>
                    <a:pt x="51" y="22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22"/>
                    <a:pt x="53" y="23"/>
                    <a:pt x="53" y="24"/>
                  </a:cubicBezTo>
                  <a:cubicBezTo>
                    <a:pt x="53" y="25"/>
                    <a:pt x="53" y="25"/>
                    <a:pt x="53" y="25"/>
                  </a:cubicBezTo>
                  <a:moveTo>
                    <a:pt x="50" y="20"/>
                  </a:moveTo>
                  <a:cubicBezTo>
                    <a:pt x="49" y="19"/>
                    <a:pt x="49" y="18"/>
                    <a:pt x="48" y="17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0" y="17"/>
                    <a:pt x="50" y="18"/>
                    <a:pt x="51" y="20"/>
                  </a:cubicBezTo>
                  <a:cubicBezTo>
                    <a:pt x="50" y="20"/>
                    <a:pt x="50" y="20"/>
                    <a:pt x="50" y="20"/>
                  </a:cubicBezTo>
                  <a:moveTo>
                    <a:pt x="47" y="16"/>
                  </a:moveTo>
                  <a:cubicBezTo>
                    <a:pt x="46" y="14"/>
                    <a:pt x="45" y="13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6" y="13"/>
                    <a:pt x="47" y="14"/>
                    <a:pt x="48" y="15"/>
                  </a:cubicBezTo>
                  <a:cubicBezTo>
                    <a:pt x="47" y="16"/>
                    <a:pt x="47" y="16"/>
                    <a:pt x="47" y="16"/>
                  </a:cubicBezTo>
                  <a:moveTo>
                    <a:pt x="43" y="11"/>
                  </a:moveTo>
                  <a:cubicBezTo>
                    <a:pt x="42" y="11"/>
                    <a:pt x="42" y="10"/>
                    <a:pt x="41" y="10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9"/>
                    <a:pt x="42" y="9"/>
                    <a:pt x="43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3" y="11"/>
                    <a:pt x="43" y="11"/>
                    <a:pt x="43" y="11"/>
                  </a:cubicBezTo>
                  <a:moveTo>
                    <a:pt x="32" y="59"/>
                  </a:moveTo>
                  <a:cubicBezTo>
                    <a:pt x="21" y="59"/>
                    <a:pt x="9" y="51"/>
                    <a:pt x="5" y="41"/>
                  </a:cubicBezTo>
                  <a:cubicBezTo>
                    <a:pt x="4" y="37"/>
                    <a:pt x="3" y="33"/>
                    <a:pt x="3" y="28"/>
                  </a:cubicBezTo>
                  <a:cubicBezTo>
                    <a:pt x="3" y="23"/>
                    <a:pt x="4" y="17"/>
                    <a:pt x="7" y="13"/>
                  </a:cubicBezTo>
                  <a:cubicBezTo>
                    <a:pt x="8" y="11"/>
                    <a:pt x="10" y="10"/>
                    <a:pt x="11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8"/>
                    <a:pt x="14" y="7"/>
                    <a:pt x="16" y="7"/>
                  </a:cubicBezTo>
                  <a:cubicBezTo>
                    <a:pt x="18" y="6"/>
                    <a:pt x="20" y="6"/>
                    <a:pt x="22" y="6"/>
                  </a:cubicBezTo>
                  <a:cubicBezTo>
                    <a:pt x="28" y="6"/>
                    <a:pt x="34" y="8"/>
                    <a:pt x="39" y="12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8"/>
                    <a:pt x="48" y="22"/>
                    <a:pt x="50" y="28"/>
                  </a:cubicBezTo>
                  <a:cubicBezTo>
                    <a:pt x="51" y="30"/>
                    <a:pt x="52" y="33"/>
                    <a:pt x="52" y="36"/>
                  </a:cubicBezTo>
                  <a:cubicBezTo>
                    <a:pt x="52" y="44"/>
                    <a:pt x="49" y="51"/>
                    <a:pt x="44" y="56"/>
                  </a:cubicBezTo>
                  <a:cubicBezTo>
                    <a:pt x="44" y="56"/>
                    <a:pt x="44" y="56"/>
                    <a:pt x="44" y="56"/>
                  </a:cubicBezTo>
                  <a:cubicBezTo>
                    <a:pt x="42" y="57"/>
                    <a:pt x="40" y="58"/>
                    <a:pt x="38" y="58"/>
                  </a:cubicBezTo>
                  <a:cubicBezTo>
                    <a:pt x="36" y="59"/>
                    <a:pt x="34" y="59"/>
                    <a:pt x="32" y="59"/>
                  </a:cubicBezTo>
                  <a:cubicBezTo>
                    <a:pt x="32" y="59"/>
                    <a:pt x="32" y="59"/>
                    <a:pt x="32" y="59"/>
                  </a:cubicBezTo>
                  <a:moveTo>
                    <a:pt x="39" y="8"/>
                  </a:moveTo>
                  <a:cubicBezTo>
                    <a:pt x="38" y="7"/>
                    <a:pt x="37" y="7"/>
                    <a:pt x="36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7" y="6"/>
                    <a:pt x="38" y="7"/>
                    <a:pt x="39" y="7"/>
                  </a:cubicBezTo>
                  <a:cubicBezTo>
                    <a:pt x="39" y="8"/>
                    <a:pt x="39" y="8"/>
                    <a:pt x="39" y="8"/>
                  </a:cubicBezTo>
                  <a:moveTo>
                    <a:pt x="34" y="5"/>
                  </a:moveTo>
                  <a:cubicBezTo>
                    <a:pt x="33" y="5"/>
                    <a:pt x="33" y="5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3" y="5"/>
                    <a:pt x="34" y="5"/>
                    <a:pt x="34" y="5"/>
                  </a:cubicBezTo>
                  <a:cubicBezTo>
                    <a:pt x="34" y="5"/>
                    <a:pt x="34" y="5"/>
                    <a:pt x="34" y="5"/>
                  </a:cubicBezTo>
                  <a:moveTo>
                    <a:pt x="30" y="4"/>
                  </a:moveTo>
                  <a:cubicBezTo>
                    <a:pt x="30" y="4"/>
                    <a:pt x="30" y="4"/>
                    <a:pt x="30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4"/>
                    <a:pt x="30" y="4"/>
                    <a:pt x="30" y="4"/>
                  </a:cubicBezTo>
                  <a:moveTo>
                    <a:pt x="2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3" y="0"/>
                    <a:pt x="21" y="0"/>
                    <a:pt x="19" y="1"/>
                  </a:cubicBezTo>
                  <a:cubicBezTo>
                    <a:pt x="12" y="2"/>
                    <a:pt x="7" y="6"/>
                    <a:pt x="4" y="11"/>
                  </a:cubicBezTo>
                  <a:cubicBezTo>
                    <a:pt x="1" y="16"/>
                    <a:pt x="0" y="22"/>
                    <a:pt x="0" y="28"/>
                  </a:cubicBezTo>
                  <a:cubicBezTo>
                    <a:pt x="0" y="33"/>
                    <a:pt x="1" y="38"/>
                    <a:pt x="2" y="42"/>
                  </a:cubicBezTo>
                  <a:cubicBezTo>
                    <a:pt x="7" y="54"/>
                    <a:pt x="19" y="62"/>
                    <a:pt x="32" y="62"/>
                  </a:cubicBezTo>
                  <a:cubicBezTo>
                    <a:pt x="34" y="62"/>
                    <a:pt x="37" y="62"/>
                    <a:pt x="39" y="62"/>
                  </a:cubicBezTo>
                  <a:cubicBezTo>
                    <a:pt x="45" y="60"/>
                    <a:pt x="50" y="56"/>
                    <a:pt x="53" y="51"/>
                  </a:cubicBezTo>
                  <a:cubicBezTo>
                    <a:pt x="57" y="46"/>
                    <a:pt x="59" y="40"/>
                    <a:pt x="59" y="34"/>
                  </a:cubicBezTo>
                  <a:cubicBezTo>
                    <a:pt x="59" y="31"/>
                    <a:pt x="58" y="27"/>
                    <a:pt x="57" y="24"/>
                  </a:cubicBezTo>
                  <a:cubicBezTo>
                    <a:pt x="54" y="17"/>
                    <a:pt x="50" y="11"/>
                    <a:pt x="45" y="7"/>
                  </a:cubicBezTo>
                  <a:cubicBezTo>
                    <a:pt x="39" y="3"/>
                    <a:pt x="33" y="0"/>
                    <a:pt x="26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3" name="Freeform 775"/>
            <p:cNvSpPr>
              <a:spLocks noEditPoints="1"/>
            </p:cNvSpPr>
            <p:nvPr/>
          </p:nvSpPr>
          <p:spPr bwMode="auto">
            <a:xfrm>
              <a:off x="3111" y="2943"/>
              <a:ext cx="78" cy="102"/>
            </a:xfrm>
            <a:custGeom>
              <a:avLst/>
              <a:gdLst>
                <a:gd name="T0" fmla="*/ 4 w 33"/>
                <a:gd name="T1" fmla="*/ 19 h 43"/>
                <a:gd name="T2" fmla="*/ 4 w 33"/>
                <a:gd name="T3" fmla="*/ 12 h 43"/>
                <a:gd name="T4" fmla="*/ 7 w 33"/>
                <a:gd name="T5" fmla="*/ 8 h 43"/>
                <a:gd name="T6" fmla="*/ 6 w 33"/>
                <a:gd name="T7" fmla="*/ 4 h 43"/>
                <a:gd name="T8" fmla="*/ 7 w 33"/>
                <a:gd name="T9" fmla="*/ 3 h 43"/>
                <a:gd name="T10" fmla="*/ 8 w 33"/>
                <a:gd name="T11" fmla="*/ 4 h 43"/>
                <a:gd name="T12" fmla="*/ 11 w 33"/>
                <a:gd name="T13" fmla="*/ 8 h 43"/>
                <a:gd name="T14" fmla="*/ 15 w 33"/>
                <a:gd name="T15" fmla="*/ 7 h 43"/>
                <a:gd name="T16" fmla="*/ 18 w 33"/>
                <a:gd name="T17" fmla="*/ 10 h 43"/>
                <a:gd name="T18" fmla="*/ 15 w 33"/>
                <a:gd name="T19" fmla="*/ 9 h 43"/>
                <a:gd name="T20" fmla="*/ 8 w 33"/>
                <a:gd name="T21" fmla="*/ 13 h 43"/>
                <a:gd name="T22" fmla="*/ 9 w 33"/>
                <a:gd name="T23" fmla="*/ 20 h 43"/>
                <a:gd name="T24" fmla="*/ 13 w 33"/>
                <a:gd name="T25" fmla="*/ 20 h 43"/>
                <a:gd name="T26" fmla="*/ 27 w 33"/>
                <a:gd name="T27" fmla="*/ 21 h 43"/>
                <a:gd name="T28" fmla="*/ 30 w 33"/>
                <a:gd name="T29" fmla="*/ 27 h 43"/>
                <a:gd name="T30" fmla="*/ 27 w 33"/>
                <a:gd name="T31" fmla="*/ 33 h 43"/>
                <a:gd name="T32" fmla="*/ 27 w 33"/>
                <a:gd name="T33" fmla="*/ 36 h 43"/>
                <a:gd name="T34" fmla="*/ 29 w 33"/>
                <a:gd name="T35" fmla="*/ 39 h 43"/>
                <a:gd name="T36" fmla="*/ 26 w 33"/>
                <a:gd name="T37" fmla="*/ 36 h 43"/>
                <a:gd name="T38" fmla="*/ 22 w 33"/>
                <a:gd name="T39" fmla="*/ 36 h 43"/>
                <a:gd name="T40" fmla="*/ 14 w 33"/>
                <a:gd name="T41" fmla="*/ 34 h 43"/>
                <a:gd name="T42" fmla="*/ 24 w 33"/>
                <a:gd name="T43" fmla="*/ 32 h 43"/>
                <a:gd name="T44" fmla="*/ 21 w 33"/>
                <a:gd name="T45" fmla="*/ 22 h 43"/>
                <a:gd name="T46" fmla="*/ 12 w 33"/>
                <a:gd name="T47" fmla="*/ 23 h 43"/>
                <a:gd name="T48" fmla="*/ 12 w 33"/>
                <a:gd name="T49" fmla="*/ 23 h 43"/>
                <a:gd name="T50" fmla="*/ 3 w 33"/>
                <a:gd name="T51" fmla="*/ 2 h 43"/>
                <a:gd name="T52" fmla="*/ 2 w 33"/>
                <a:gd name="T53" fmla="*/ 3 h 43"/>
                <a:gd name="T54" fmla="*/ 3 w 33"/>
                <a:gd name="T55" fmla="*/ 8 h 43"/>
                <a:gd name="T56" fmla="*/ 0 w 33"/>
                <a:gd name="T57" fmla="*/ 15 h 43"/>
                <a:gd name="T58" fmla="*/ 12 w 33"/>
                <a:gd name="T59" fmla="*/ 26 h 43"/>
                <a:gd name="T60" fmla="*/ 20 w 33"/>
                <a:gd name="T61" fmla="*/ 25 h 43"/>
                <a:gd name="T62" fmla="*/ 23 w 33"/>
                <a:gd name="T63" fmla="*/ 26 h 43"/>
                <a:gd name="T64" fmla="*/ 20 w 33"/>
                <a:gd name="T65" fmla="*/ 30 h 43"/>
                <a:gd name="T66" fmla="*/ 17 w 33"/>
                <a:gd name="T67" fmla="*/ 29 h 43"/>
                <a:gd name="T68" fmla="*/ 11 w 33"/>
                <a:gd name="T69" fmla="*/ 32 h 43"/>
                <a:gd name="T70" fmla="*/ 23 w 33"/>
                <a:gd name="T71" fmla="*/ 39 h 43"/>
                <a:gd name="T72" fmla="*/ 26 w 33"/>
                <a:gd name="T73" fmla="*/ 42 h 43"/>
                <a:gd name="T74" fmla="*/ 28 w 33"/>
                <a:gd name="T75" fmla="*/ 43 h 43"/>
                <a:gd name="T76" fmla="*/ 29 w 33"/>
                <a:gd name="T77" fmla="*/ 43 h 43"/>
                <a:gd name="T78" fmla="*/ 33 w 33"/>
                <a:gd name="T79" fmla="*/ 40 h 43"/>
                <a:gd name="T80" fmla="*/ 31 w 33"/>
                <a:gd name="T81" fmla="*/ 35 h 43"/>
                <a:gd name="T82" fmla="*/ 33 w 33"/>
                <a:gd name="T83" fmla="*/ 27 h 43"/>
                <a:gd name="T84" fmla="*/ 21 w 33"/>
                <a:gd name="T85" fmla="*/ 17 h 43"/>
                <a:gd name="T86" fmla="*/ 12 w 33"/>
                <a:gd name="T87" fmla="*/ 17 h 43"/>
                <a:gd name="T88" fmla="*/ 10 w 33"/>
                <a:gd name="T89" fmla="*/ 16 h 43"/>
                <a:gd name="T90" fmla="*/ 15 w 33"/>
                <a:gd name="T91" fmla="*/ 12 h 43"/>
                <a:gd name="T92" fmla="*/ 16 w 33"/>
                <a:gd name="T93" fmla="*/ 13 h 43"/>
                <a:gd name="T94" fmla="*/ 18 w 33"/>
                <a:gd name="T95" fmla="*/ 13 h 43"/>
                <a:gd name="T96" fmla="*/ 24 w 33"/>
                <a:gd name="T97" fmla="*/ 9 h 43"/>
                <a:gd name="T98" fmla="*/ 11 w 33"/>
                <a:gd name="T99" fmla="*/ 4 h 43"/>
                <a:gd name="T100" fmla="*/ 8 w 33"/>
                <a:gd name="T101" fmla="*/ 0 h 43"/>
                <a:gd name="T102" fmla="*/ 8 w 33"/>
                <a:gd name="T10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" h="43">
                  <a:moveTo>
                    <a:pt x="12" y="23"/>
                  </a:moveTo>
                  <a:cubicBezTo>
                    <a:pt x="11" y="23"/>
                    <a:pt x="9" y="22"/>
                    <a:pt x="7" y="21"/>
                  </a:cubicBezTo>
                  <a:cubicBezTo>
                    <a:pt x="6" y="21"/>
                    <a:pt x="5" y="20"/>
                    <a:pt x="4" y="19"/>
                  </a:cubicBezTo>
                  <a:cubicBezTo>
                    <a:pt x="4" y="18"/>
                    <a:pt x="3" y="17"/>
                    <a:pt x="3" y="1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1"/>
                    <a:pt x="5" y="10"/>
                    <a:pt x="6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8"/>
                    <a:pt x="7" y="8"/>
                  </a:cubicBezTo>
                  <a:cubicBezTo>
                    <a:pt x="7" y="7"/>
                    <a:pt x="6" y="6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8" y="4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6"/>
                    <a:pt x="9" y="7"/>
                    <a:pt x="10" y="7"/>
                  </a:cubicBezTo>
                  <a:cubicBezTo>
                    <a:pt x="10" y="7"/>
                    <a:pt x="10" y="8"/>
                    <a:pt x="11" y="8"/>
                  </a:cubicBezTo>
                  <a:cubicBezTo>
                    <a:pt x="11" y="8"/>
                    <a:pt x="11" y="8"/>
                    <a:pt x="11" y="7"/>
                  </a:cubicBezTo>
                  <a:cubicBezTo>
                    <a:pt x="12" y="7"/>
                    <a:pt x="14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7"/>
                    <a:pt x="19" y="7"/>
                    <a:pt x="20" y="9"/>
                  </a:cubicBezTo>
                  <a:cubicBezTo>
                    <a:pt x="20" y="9"/>
                    <a:pt x="19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7" y="9"/>
                    <a:pt x="16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3" y="9"/>
                    <a:pt x="11" y="10"/>
                    <a:pt x="10" y="11"/>
                  </a:cubicBezTo>
                  <a:cubicBezTo>
                    <a:pt x="9" y="12"/>
                    <a:pt x="8" y="12"/>
                    <a:pt x="8" y="13"/>
                  </a:cubicBezTo>
                  <a:cubicBezTo>
                    <a:pt x="7" y="14"/>
                    <a:pt x="6" y="15"/>
                    <a:pt x="6" y="16"/>
                  </a:cubicBezTo>
                  <a:cubicBezTo>
                    <a:pt x="6" y="16"/>
                    <a:pt x="7" y="17"/>
                    <a:pt x="7" y="17"/>
                  </a:cubicBezTo>
                  <a:cubicBezTo>
                    <a:pt x="7" y="19"/>
                    <a:pt x="8" y="20"/>
                    <a:pt x="9" y="20"/>
                  </a:cubicBezTo>
                  <a:cubicBezTo>
                    <a:pt x="10" y="20"/>
                    <a:pt x="12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5" y="20"/>
                    <a:pt x="18" y="20"/>
                    <a:pt x="21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3" y="20"/>
                    <a:pt x="25" y="20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9" y="22"/>
                    <a:pt x="30" y="25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29" y="29"/>
                    <a:pt x="28" y="31"/>
                  </a:cubicBezTo>
                  <a:cubicBezTo>
                    <a:pt x="28" y="31"/>
                    <a:pt x="28" y="32"/>
                    <a:pt x="27" y="32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6" y="34"/>
                    <a:pt x="26" y="35"/>
                    <a:pt x="27" y="35"/>
                  </a:cubicBezTo>
                  <a:cubicBezTo>
                    <a:pt x="27" y="35"/>
                    <a:pt x="27" y="36"/>
                    <a:pt x="27" y="36"/>
                  </a:cubicBezTo>
                  <a:cubicBezTo>
                    <a:pt x="28" y="36"/>
                    <a:pt x="28" y="37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8" y="39"/>
                    <a:pt x="28" y="39"/>
                  </a:cubicBezTo>
                  <a:cubicBezTo>
                    <a:pt x="27" y="38"/>
                    <a:pt x="27" y="38"/>
                    <a:pt x="26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5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3" y="35"/>
                    <a:pt x="22" y="36"/>
                    <a:pt x="22" y="36"/>
                  </a:cubicBezTo>
                  <a:cubicBezTo>
                    <a:pt x="21" y="36"/>
                    <a:pt x="20" y="36"/>
                    <a:pt x="20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17" y="36"/>
                    <a:pt x="15" y="35"/>
                    <a:pt x="14" y="34"/>
                  </a:cubicBezTo>
                  <a:cubicBezTo>
                    <a:pt x="15" y="33"/>
                    <a:pt x="15" y="33"/>
                    <a:pt x="16" y="33"/>
                  </a:cubicBezTo>
                  <a:cubicBezTo>
                    <a:pt x="17" y="33"/>
                    <a:pt x="18" y="33"/>
                    <a:pt x="20" y="33"/>
                  </a:cubicBezTo>
                  <a:cubicBezTo>
                    <a:pt x="21" y="33"/>
                    <a:pt x="23" y="33"/>
                    <a:pt x="24" y="32"/>
                  </a:cubicBezTo>
                  <a:cubicBezTo>
                    <a:pt x="26" y="31"/>
                    <a:pt x="27" y="29"/>
                    <a:pt x="27" y="27"/>
                  </a:cubicBezTo>
                  <a:cubicBezTo>
                    <a:pt x="27" y="25"/>
                    <a:pt x="27" y="24"/>
                    <a:pt x="26" y="23"/>
                  </a:cubicBezTo>
                  <a:cubicBezTo>
                    <a:pt x="24" y="22"/>
                    <a:pt x="23" y="22"/>
                    <a:pt x="21" y="22"/>
                  </a:cubicBezTo>
                  <a:cubicBezTo>
                    <a:pt x="21" y="22"/>
                    <a:pt x="20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7" y="22"/>
                    <a:pt x="15" y="22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moveTo>
                    <a:pt x="7" y="0"/>
                  </a:moveTo>
                  <a:cubicBezTo>
                    <a:pt x="6" y="0"/>
                    <a:pt x="5" y="1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5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9"/>
                    <a:pt x="2" y="9"/>
                    <a:pt x="2" y="10"/>
                  </a:cubicBezTo>
                  <a:cubicBezTo>
                    <a:pt x="1" y="11"/>
                    <a:pt x="0" y="13"/>
                    <a:pt x="0" y="14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8"/>
                    <a:pt x="1" y="19"/>
                    <a:pt x="2" y="21"/>
                  </a:cubicBezTo>
                  <a:cubicBezTo>
                    <a:pt x="3" y="23"/>
                    <a:pt x="5" y="24"/>
                    <a:pt x="7" y="25"/>
                  </a:cubicBezTo>
                  <a:cubicBezTo>
                    <a:pt x="9" y="26"/>
                    <a:pt x="11" y="26"/>
                    <a:pt x="12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5" y="26"/>
                    <a:pt x="17" y="25"/>
                    <a:pt x="20" y="25"/>
                  </a:cubicBezTo>
                  <a:cubicBezTo>
                    <a:pt x="20" y="25"/>
                    <a:pt x="21" y="25"/>
                    <a:pt x="21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2" y="25"/>
                    <a:pt x="23" y="25"/>
                    <a:pt x="23" y="26"/>
                  </a:cubicBezTo>
                  <a:cubicBezTo>
                    <a:pt x="24" y="26"/>
                    <a:pt x="24" y="26"/>
                    <a:pt x="24" y="27"/>
                  </a:cubicBezTo>
                  <a:cubicBezTo>
                    <a:pt x="24" y="28"/>
                    <a:pt x="23" y="29"/>
                    <a:pt x="22" y="29"/>
                  </a:cubicBezTo>
                  <a:cubicBezTo>
                    <a:pt x="22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19" y="30"/>
                    <a:pt x="18" y="30"/>
                    <a:pt x="17" y="29"/>
                  </a:cubicBezTo>
                  <a:cubicBezTo>
                    <a:pt x="17" y="29"/>
                    <a:pt x="16" y="29"/>
                    <a:pt x="16" y="29"/>
                  </a:cubicBezTo>
                  <a:cubicBezTo>
                    <a:pt x="16" y="29"/>
                    <a:pt x="15" y="29"/>
                    <a:pt x="15" y="29"/>
                  </a:cubicBezTo>
                  <a:cubicBezTo>
                    <a:pt x="14" y="30"/>
                    <a:pt x="12" y="31"/>
                    <a:pt x="11" y="32"/>
                  </a:cubicBezTo>
                  <a:cubicBezTo>
                    <a:pt x="10" y="33"/>
                    <a:pt x="10" y="33"/>
                    <a:pt x="10" y="34"/>
                  </a:cubicBezTo>
                  <a:cubicBezTo>
                    <a:pt x="12" y="38"/>
                    <a:pt x="16" y="39"/>
                    <a:pt x="20" y="39"/>
                  </a:cubicBezTo>
                  <a:cubicBezTo>
                    <a:pt x="21" y="39"/>
                    <a:pt x="22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40"/>
                    <a:pt x="25" y="41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3"/>
                    <a:pt x="27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2"/>
                    <a:pt x="30" y="42"/>
                    <a:pt x="30" y="42"/>
                  </a:cubicBezTo>
                  <a:cubicBezTo>
                    <a:pt x="31" y="42"/>
                    <a:pt x="32" y="41"/>
                    <a:pt x="32" y="41"/>
                  </a:cubicBezTo>
                  <a:cubicBezTo>
                    <a:pt x="33" y="41"/>
                    <a:pt x="33" y="40"/>
                    <a:pt x="33" y="40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39"/>
                    <a:pt x="33" y="39"/>
                    <a:pt x="33" y="38"/>
                  </a:cubicBezTo>
                  <a:cubicBezTo>
                    <a:pt x="32" y="37"/>
                    <a:pt x="31" y="36"/>
                    <a:pt x="31" y="35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1" y="33"/>
                    <a:pt x="31" y="33"/>
                  </a:cubicBezTo>
                  <a:cubicBezTo>
                    <a:pt x="32" y="31"/>
                    <a:pt x="33" y="29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3"/>
                    <a:pt x="31" y="20"/>
                    <a:pt x="28" y="18"/>
                  </a:cubicBezTo>
                  <a:cubicBezTo>
                    <a:pt x="26" y="17"/>
                    <a:pt x="23" y="17"/>
                    <a:pt x="21" y="17"/>
                  </a:cubicBezTo>
                  <a:cubicBezTo>
                    <a:pt x="18" y="17"/>
                    <a:pt x="15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2" y="17"/>
                  </a:cubicBezTo>
                  <a:cubicBezTo>
                    <a:pt x="12" y="17"/>
                    <a:pt x="11" y="17"/>
                    <a:pt x="11" y="17"/>
                  </a:cubicBezTo>
                  <a:cubicBezTo>
                    <a:pt x="10" y="17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5"/>
                  </a:cubicBezTo>
                  <a:cubicBezTo>
                    <a:pt x="11" y="15"/>
                    <a:pt x="11" y="14"/>
                    <a:pt x="12" y="14"/>
                  </a:cubicBezTo>
                  <a:cubicBezTo>
                    <a:pt x="13" y="13"/>
                    <a:pt x="14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6" y="12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8" y="14"/>
                    <a:pt x="18" y="14"/>
                  </a:cubicBezTo>
                  <a:cubicBezTo>
                    <a:pt x="18" y="14"/>
                    <a:pt x="18" y="14"/>
                    <a:pt x="18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1" y="12"/>
                    <a:pt x="23" y="11"/>
                    <a:pt x="24" y="9"/>
                  </a:cubicBezTo>
                  <a:cubicBezTo>
                    <a:pt x="24" y="9"/>
                    <a:pt x="24" y="8"/>
                    <a:pt x="24" y="7"/>
                  </a:cubicBezTo>
                  <a:cubicBezTo>
                    <a:pt x="22" y="5"/>
                    <a:pt x="18" y="3"/>
                    <a:pt x="15" y="3"/>
                  </a:cubicBezTo>
                  <a:cubicBezTo>
                    <a:pt x="14" y="3"/>
                    <a:pt x="13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0" y="2"/>
                    <a:pt x="10" y="2"/>
                    <a:pt x="10" y="1"/>
                  </a:cubicBezTo>
                  <a:cubicBezTo>
                    <a:pt x="9" y="1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4" name="Freeform 776"/>
            <p:cNvSpPr>
              <a:spLocks noEditPoints="1"/>
            </p:cNvSpPr>
            <p:nvPr/>
          </p:nvSpPr>
          <p:spPr bwMode="auto">
            <a:xfrm>
              <a:off x="2926" y="3175"/>
              <a:ext cx="187" cy="192"/>
            </a:xfrm>
            <a:custGeom>
              <a:avLst/>
              <a:gdLst>
                <a:gd name="T0" fmla="*/ 19 w 79"/>
                <a:gd name="T1" fmla="*/ 70 h 81"/>
                <a:gd name="T2" fmla="*/ 15 w 79"/>
                <a:gd name="T3" fmla="*/ 67 h 81"/>
                <a:gd name="T4" fmla="*/ 17 w 79"/>
                <a:gd name="T5" fmla="*/ 69 h 81"/>
                <a:gd name="T6" fmla="*/ 16 w 79"/>
                <a:gd name="T7" fmla="*/ 69 h 81"/>
                <a:gd name="T8" fmla="*/ 14 w 79"/>
                <a:gd name="T9" fmla="*/ 64 h 81"/>
                <a:gd name="T10" fmla="*/ 11 w 79"/>
                <a:gd name="T11" fmla="*/ 63 h 81"/>
                <a:gd name="T12" fmla="*/ 13 w 79"/>
                <a:gd name="T13" fmla="*/ 62 h 81"/>
                <a:gd name="T14" fmla="*/ 8 w 79"/>
                <a:gd name="T15" fmla="*/ 59 h 81"/>
                <a:gd name="T16" fmla="*/ 9 w 79"/>
                <a:gd name="T17" fmla="*/ 60 h 81"/>
                <a:gd name="T18" fmla="*/ 11 w 79"/>
                <a:gd name="T19" fmla="*/ 55 h 81"/>
                <a:gd name="T20" fmla="*/ 6 w 79"/>
                <a:gd name="T21" fmla="*/ 53 h 81"/>
                <a:gd name="T22" fmla="*/ 10 w 79"/>
                <a:gd name="T23" fmla="*/ 53 h 81"/>
                <a:gd name="T24" fmla="*/ 4 w 79"/>
                <a:gd name="T25" fmla="*/ 45 h 81"/>
                <a:gd name="T26" fmla="*/ 9 w 79"/>
                <a:gd name="T27" fmla="*/ 50 h 81"/>
                <a:gd name="T28" fmla="*/ 4 w 79"/>
                <a:gd name="T29" fmla="*/ 42 h 81"/>
                <a:gd name="T30" fmla="*/ 9 w 79"/>
                <a:gd name="T31" fmla="*/ 42 h 81"/>
                <a:gd name="T32" fmla="*/ 5 w 79"/>
                <a:gd name="T33" fmla="*/ 32 h 81"/>
                <a:gd name="T34" fmla="*/ 4 w 79"/>
                <a:gd name="T35" fmla="*/ 36 h 81"/>
                <a:gd name="T36" fmla="*/ 11 w 79"/>
                <a:gd name="T37" fmla="*/ 26 h 81"/>
                <a:gd name="T38" fmla="*/ 12 w 79"/>
                <a:gd name="T39" fmla="*/ 30 h 81"/>
                <a:gd name="T40" fmla="*/ 10 w 79"/>
                <a:gd name="T41" fmla="*/ 21 h 81"/>
                <a:gd name="T42" fmla="*/ 10 w 79"/>
                <a:gd name="T43" fmla="*/ 25 h 81"/>
                <a:gd name="T44" fmla="*/ 11 w 79"/>
                <a:gd name="T45" fmla="*/ 20 h 81"/>
                <a:gd name="T46" fmla="*/ 23 w 79"/>
                <a:gd name="T47" fmla="*/ 14 h 81"/>
                <a:gd name="T48" fmla="*/ 20 w 79"/>
                <a:gd name="T49" fmla="*/ 12 h 81"/>
                <a:gd name="T50" fmla="*/ 26 w 79"/>
                <a:gd name="T51" fmla="*/ 11 h 81"/>
                <a:gd name="T52" fmla="*/ 22 w 79"/>
                <a:gd name="T53" fmla="*/ 9 h 81"/>
                <a:gd name="T54" fmla="*/ 28 w 79"/>
                <a:gd name="T55" fmla="*/ 10 h 81"/>
                <a:gd name="T56" fmla="*/ 28 w 79"/>
                <a:gd name="T57" fmla="*/ 74 h 81"/>
                <a:gd name="T58" fmla="*/ 29 w 79"/>
                <a:gd name="T59" fmla="*/ 13 h 81"/>
                <a:gd name="T60" fmla="*/ 61 w 79"/>
                <a:gd name="T61" fmla="*/ 10 h 81"/>
                <a:gd name="T62" fmla="*/ 42 w 79"/>
                <a:gd name="T63" fmla="*/ 78 h 81"/>
                <a:gd name="T64" fmla="*/ 29 w 79"/>
                <a:gd name="T65" fmla="*/ 5 h 81"/>
                <a:gd name="T66" fmla="*/ 31 w 79"/>
                <a:gd name="T67" fmla="*/ 8 h 81"/>
                <a:gd name="T68" fmla="*/ 32 w 79"/>
                <a:gd name="T69" fmla="*/ 4 h 81"/>
                <a:gd name="T70" fmla="*/ 38 w 79"/>
                <a:gd name="T71" fmla="*/ 5 h 81"/>
                <a:gd name="T72" fmla="*/ 37 w 79"/>
                <a:gd name="T73" fmla="*/ 0 h 81"/>
                <a:gd name="T74" fmla="*/ 35 w 79"/>
                <a:gd name="T75" fmla="*/ 0 h 81"/>
                <a:gd name="T76" fmla="*/ 8 w 79"/>
                <a:gd name="T77" fmla="*/ 64 h 81"/>
                <a:gd name="T78" fmla="*/ 15 w 79"/>
                <a:gd name="T79" fmla="*/ 72 h 81"/>
                <a:gd name="T80" fmla="*/ 16 w 79"/>
                <a:gd name="T81" fmla="*/ 73 h 81"/>
                <a:gd name="T82" fmla="*/ 33 w 79"/>
                <a:gd name="T83" fmla="*/ 80 h 81"/>
                <a:gd name="T84" fmla="*/ 74 w 79"/>
                <a:gd name="T85" fmla="*/ 60 h 81"/>
                <a:gd name="T86" fmla="*/ 52 w 79"/>
                <a:gd name="T87" fmla="*/ 4 h 81"/>
                <a:gd name="T88" fmla="*/ 37 w 79"/>
                <a:gd name="T8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9" h="81">
                  <a:moveTo>
                    <a:pt x="20" y="71"/>
                  </a:moveTo>
                  <a:cubicBezTo>
                    <a:pt x="19" y="71"/>
                    <a:pt x="19" y="71"/>
                    <a:pt x="18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20" y="71"/>
                    <a:pt x="20" y="71"/>
                    <a:pt x="20" y="71"/>
                  </a:cubicBezTo>
                  <a:moveTo>
                    <a:pt x="16" y="69"/>
                  </a:moveTo>
                  <a:cubicBezTo>
                    <a:pt x="16" y="68"/>
                    <a:pt x="15" y="68"/>
                    <a:pt x="15" y="67"/>
                  </a:cubicBezTo>
                  <a:cubicBezTo>
                    <a:pt x="15" y="67"/>
                    <a:pt x="16" y="67"/>
                    <a:pt x="16" y="67"/>
                  </a:cubicBezTo>
                  <a:cubicBezTo>
                    <a:pt x="17" y="68"/>
                    <a:pt x="17" y="68"/>
                    <a:pt x="18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6" y="69"/>
                    <a:pt x="16" y="69"/>
                    <a:pt x="16" y="69"/>
                  </a:cubicBezTo>
                  <a:moveTo>
                    <a:pt x="13" y="66"/>
                  </a:moveTo>
                  <a:cubicBezTo>
                    <a:pt x="13" y="65"/>
                    <a:pt x="12" y="65"/>
                    <a:pt x="12" y="64"/>
                  </a:cubicBezTo>
                  <a:cubicBezTo>
                    <a:pt x="13" y="64"/>
                    <a:pt x="14" y="64"/>
                    <a:pt x="14" y="64"/>
                  </a:cubicBezTo>
                  <a:cubicBezTo>
                    <a:pt x="15" y="65"/>
                    <a:pt x="15" y="65"/>
                    <a:pt x="15" y="66"/>
                  </a:cubicBezTo>
                  <a:cubicBezTo>
                    <a:pt x="15" y="66"/>
                    <a:pt x="14" y="66"/>
                    <a:pt x="13" y="66"/>
                  </a:cubicBezTo>
                  <a:moveTo>
                    <a:pt x="11" y="63"/>
                  </a:moveTo>
                  <a:cubicBezTo>
                    <a:pt x="10" y="62"/>
                    <a:pt x="10" y="62"/>
                    <a:pt x="10" y="61"/>
                  </a:cubicBezTo>
                  <a:cubicBezTo>
                    <a:pt x="11" y="61"/>
                    <a:pt x="12" y="61"/>
                    <a:pt x="13" y="61"/>
                  </a:cubicBezTo>
                  <a:cubicBezTo>
                    <a:pt x="13" y="61"/>
                    <a:pt x="13" y="62"/>
                    <a:pt x="13" y="62"/>
                  </a:cubicBezTo>
                  <a:cubicBezTo>
                    <a:pt x="13" y="62"/>
                    <a:pt x="12" y="63"/>
                    <a:pt x="11" y="63"/>
                  </a:cubicBezTo>
                  <a:moveTo>
                    <a:pt x="9" y="60"/>
                  </a:moveTo>
                  <a:cubicBezTo>
                    <a:pt x="8" y="59"/>
                    <a:pt x="8" y="59"/>
                    <a:pt x="8" y="59"/>
                  </a:cubicBezTo>
                  <a:cubicBezTo>
                    <a:pt x="9" y="59"/>
                    <a:pt x="10" y="58"/>
                    <a:pt x="12" y="58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60"/>
                    <a:pt x="10" y="60"/>
                    <a:pt x="9" y="60"/>
                  </a:cubicBezTo>
                  <a:moveTo>
                    <a:pt x="7" y="57"/>
                  </a:moveTo>
                  <a:cubicBezTo>
                    <a:pt x="7" y="57"/>
                    <a:pt x="7" y="56"/>
                    <a:pt x="6" y="55"/>
                  </a:cubicBezTo>
                  <a:cubicBezTo>
                    <a:pt x="8" y="55"/>
                    <a:pt x="9" y="55"/>
                    <a:pt x="11" y="55"/>
                  </a:cubicBezTo>
                  <a:cubicBezTo>
                    <a:pt x="11" y="55"/>
                    <a:pt x="11" y="56"/>
                    <a:pt x="11" y="56"/>
                  </a:cubicBezTo>
                  <a:cubicBezTo>
                    <a:pt x="10" y="57"/>
                    <a:pt x="9" y="57"/>
                    <a:pt x="7" y="57"/>
                  </a:cubicBezTo>
                  <a:moveTo>
                    <a:pt x="6" y="53"/>
                  </a:moveTo>
                  <a:cubicBezTo>
                    <a:pt x="6" y="53"/>
                    <a:pt x="5" y="53"/>
                    <a:pt x="5" y="52"/>
                  </a:cubicBezTo>
                  <a:cubicBezTo>
                    <a:pt x="7" y="52"/>
                    <a:pt x="8" y="52"/>
                    <a:pt x="10" y="52"/>
                  </a:cubicBezTo>
                  <a:cubicBezTo>
                    <a:pt x="10" y="52"/>
                    <a:pt x="10" y="53"/>
                    <a:pt x="10" y="53"/>
                  </a:cubicBezTo>
                  <a:cubicBezTo>
                    <a:pt x="9" y="53"/>
                    <a:pt x="7" y="53"/>
                    <a:pt x="6" y="53"/>
                  </a:cubicBezTo>
                  <a:moveTo>
                    <a:pt x="5" y="51"/>
                  </a:moveTo>
                  <a:cubicBezTo>
                    <a:pt x="4" y="49"/>
                    <a:pt x="4" y="47"/>
                    <a:pt x="4" y="45"/>
                  </a:cubicBezTo>
                  <a:cubicBezTo>
                    <a:pt x="6" y="44"/>
                    <a:pt x="7" y="44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6"/>
                    <a:pt x="9" y="48"/>
                    <a:pt x="9" y="50"/>
                  </a:cubicBezTo>
                  <a:cubicBezTo>
                    <a:pt x="8" y="50"/>
                    <a:pt x="6" y="50"/>
                    <a:pt x="5" y="51"/>
                  </a:cubicBezTo>
                  <a:moveTo>
                    <a:pt x="4" y="43"/>
                  </a:moveTo>
                  <a:cubicBezTo>
                    <a:pt x="4" y="42"/>
                    <a:pt x="4" y="42"/>
                    <a:pt x="4" y="42"/>
                  </a:cubicBezTo>
                  <a:cubicBezTo>
                    <a:pt x="4" y="40"/>
                    <a:pt x="4" y="39"/>
                    <a:pt x="4" y="38"/>
                  </a:cubicBezTo>
                  <a:cubicBezTo>
                    <a:pt x="6" y="37"/>
                    <a:pt x="8" y="37"/>
                    <a:pt x="10" y="36"/>
                  </a:cubicBezTo>
                  <a:cubicBezTo>
                    <a:pt x="9" y="38"/>
                    <a:pt x="9" y="40"/>
                    <a:pt x="9" y="42"/>
                  </a:cubicBezTo>
                  <a:cubicBezTo>
                    <a:pt x="7" y="42"/>
                    <a:pt x="6" y="43"/>
                    <a:pt x="4" y="43"/>
                  </a:cubicBezTo>
                  <a:moveTo>
                    <a:pt x="4" y="36"/>
                  </a:moveTo>
                  <a:cubicBezTo>
                    <a:pt x="4" y="35"/>
                    <a:pt x="5" y="33"/>
                    <a:pt x="5" y="32"/>
                  </a:cubicBezTo>
                  <a:cubicBezTo>
                    <a:pt x="7" y="32"/>
                    <a:pt x="9" y="32"/>
                    <a:pt x="11" y="32"/>
                  </a:cubicBezTo>
                  <a:cubicBezTo>
                    <a:pt x="11" y="33"/>
                    <a:pt x="10" y="34"/>
                    <a:pt x="10" y="35"/>
                  </a:cubicBezTo>
                  <a:cubicBezTo>
                    <a:pt x="8" y="35"/>
                    <a:pt x="6" y="35"/>
                    <a:pt x="4" y="36"/>
                  </a:cubicBezTo>
                  <a:moveTo>
                    <a:pt x="5" y="31"/>
                  </a:moveTo>
                  <a:cubicBezTo>
                    <a:pt x="6" y="29"/>
                    <a:pt x="6" y="28"/>
                    <a:pt x="7" y="27"/>
                  </a:cubicBezTo>
                  <a:cubicBezTo>
                    <a:pt x="8" y="27"/>
                    <a:pt x="9" y="26"/>
                    <a:pt x="11" y="26"/>
                  </a:cubicBezTo>
                  <a:cubicBezTo>
                    <a:pt x="11" y="26"/>
                    <a:pt x="12" y="26"/>
                    <a:pt x="13" y="26"/>
                  </a:cubicBezTo>
                  <a:cubicBezTo>
                    <a:pt x="13" y="27"/>
                    <a:pt x="13" y="28"/>
                    <a:pt x="12" y="28"/>
                  </a:cubicBezTo>
                  <a:cubicBezTo>
                    <a:pt x="12" y="29"/>
                    <a:pt x="12" y="29"/>
                    <a:pt x="12" y="30"/>
                  </a:cubicBezTo>
                  <a:cubicBezTo>
                    <a:pt x="9" y="30"/>
                    <a:pt x="7" y="30"/>
                    <a:pt x="5" y="31"/>
                  </a:cubicBezTo>
                  <a:moveTo>
                    <a:pt x="8" y="25"/>
                  </a:moveTo>
                  <a:cubicBezTo>
                    <a:pt x="9" y="24"/>
                    <a:pt x="9" y="22"/>
                    <a:pt x="10" y="21"/>
                  </a:cubicBezTo>
                  <a:cubicBezTo>
                    <a:pt x="12" y="21"/>
                    <a:pt x="14" y="21"/>
                    <a:pt x="16" y="22"/>
                  </a:cubicBezTo>
                  <a:cubicBezTo>
                    <a:pt x="16" y="23"/>
                    <a:pt x="15" y="24"/>
                    <a:pt x="14" y="25"/>
                  </a:cubicBezTo>
                  <a:cubicBezTo>
                    <a:pt x="13" y="25"/>
                    <a:pt x="11" y="25"/>
                    <a:pt x="10" y="25"/>
                  </a:cubicBezTo>
                  <a:cubicBezTo>
                    <a:pt x="9" y="25"/>
                    <a:pt x="9" y="25"/>
                    <a:pt x="8" y="25"/>
                  </a:cubicBezTo>
                  <a:moveTo>
                    <a:pt x="17" y="20"/>
                  </a:moveTo>
                  <a:cubicBezTo>
                    <a:pt x="15" y="20"/>
                    <a:pt x="13" y="20"/>
                    <a:pt x="11" y="20"/>
                  </a:cubicBezTo>
                  <a:cubicBezTo>
                    <a:pt x="13" y="18"/>
                    <a:pt x="14" y="15"/>
                    <a:pt x="16" y="14"/>
                  </a:cubicBezTo>
                  <a:cubicBezTo>
                    <a:pt x="17" y="14"/>
                    <a:pt x="19" y="14"/>
                    <a:pt x="20" y="14"/>
                  </a:cubicBezTo>
                  <a:cubicBezTo>
                    <a:pt x="21" y="14"/>
                    <a:pt x="22" y="14"/>
                    <a:pt x="23" y="14"/>
                  </a:cubicBezTo>
                  <a:cubicBezTo>
                    <a:pt x="21" y="16"/>
                    <a:pt x="19" y="18"/>
                    <a:pt x="17" y="20"/>
                  </a:cubicBezTo>
                  <a:moveTo>
                    <a:pt x="24" y="13"/>
                  </a:moveTo>
                  <a:cubicBezTo>
                    <a:pt x="23" y="12"/>
                    <a:pt x="22" y="12"/>
                    <a:pt x="20" y="12"/>
                  </a:cubicBezTo>
                  <a:cubicBezTo>
                    <a:pt x="19" y="12"/>
                    <a:pt x="19" y="12"/>
                    <a:pt x="18" y="12"/>
                  </a:cubicBezTo>
                  <a:cubicBezTo>
                    <a:pt x="19" y="12"/>
                    <a:pt x="19" y="11"/>
                    <a:pt x="20" y="10"/>
                  </a:cubicBezTo>
                  <a:cubicBezTo>
                    <a:pt x="22" y="11"/>
                    <a:pt x="24" y="11"/>
                    <a:pt x="26" y="11"/>
                  </a:cubicBezTo>
                  <a:cubicBezTo>
                    <a:pt x="25" y="12"/>
                    <a:pt x="25" y="12"/>
                    <a:pt x="24" y="13"/>
                  </a:cubicBezTo>
                  <a:moveTo>
                    <a:pt x="28" y="10"/>
                  </a:moveTo>
                  <a:cubicBezTo>
                    <a:pt x="26" y="9"/>
                    <a:pt x="24" y="9"/>
                    <a:pt x="22" y="9"/>
                  </a:cubicBezTo>
                  <a:cubicBezTo>
                    <a:pt x="23" y="9"/>
                    <a:pt x="23" y="8"/>
                    <a:pt x="24" y="8"/>
                  </a:cubicBezTo>
                  <a:cubicBezTo>
                    <a:pt x="25" y="8"/>
                    <a:pt x="27" y="9"/>
                    <a:pt x="29" y="9"/>
                  </a:cubicBezTo>
                  <a:cubicBezTo>
                    <a:pt x="28" y="10"/>
                    <a:pt x="28" y="10"/>
                    <a:pt x="28" y="10"/>
                  </a:cubicBezTo>
                  <a:moveTo>
                    <a:pt x="42" y="78"/>
                  </a:moveTo>
                  <a:cubicBezTo>
                    <a:pt x="42" y="78"/>
                    <a:pt x="42" y="78"/>
                    <a:pt x="42" y="78"/>
                  </a:cubicBezTo>
                  <a:cubicBezTo>
                    <a:pt x="37" y="78"/>
                    <a:pt x="32" y="76"/>
                    <a:pt x="28" y="74"/>
                  </a:cubicBezTo>
                  <a:cubicBezTo>
                    <a:pt x="18" y="67"/>
                    <a:pt x="12" y="56"/>
                    <a:pt x="12" y="44"/>
                  </a:cubicBezTo>
                  <a:cubicBezTo>
                    <a:pt x="12" y="39"/>
                    <a:pt x="13" y="34"/>
                    <a:pt x="15" y="30"/>
                  </a:cubicBezTo>
                  <a:cubicBezTo>
                    <a:pt x="18" y="23"/>
                    <a:pt x="23" y="18"/>
                    <a:pt x="29" y="13"/>
                  </a:cubicBezTo>
                  <a:cubicBezTo>
                    <a:pt x="34" y="9"/>
                    <a:pt x="41" y="6"/>
                    <a:pt x="47" y="6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52" y="6"/>
                    <a:pt x="56" y="7"/>
                    <a:pt x="61" y="10"/>
                  </a:cubicBezTo>
                  <a:cubicBezTo>
                    <a:pt x="71" y="17"/>
                    <a:pt x="76" y="28"/>
                    <a:pt x="76" y="39"/>
                  </a:cubicBezTo>
                  <a:cubicBezTo>
                    <a:pt x="76" y="46"/>
                    <a:pt x="74" y="53"/>
                    <a:pt x="71" y="59"/>
                  </a:cubicBezTo>
                  <a:cubicBezTo>
                    <a:pt x="66" y="70"/>
                    <a:pt x="54" y="78"/>
                    <a:pt x="42" y="78"/>
                  </a:cubicBezTo>
                  <a:moveTo>
                    <a:pt x="31" y="8"/>
                  </a:moveTo>
                  <a:cubicBezTo>
                    <a:pt x="29" y="7"/>
                    <a:pt x="28" y="7"/>
                    <a:pt x="26" y="7"/>
                  </a:cubicBezTo>
                  <a:cubicBezTo>
                    <a:pt x="27" y="6"/>
                    <a:pt x="28" y="6"/>
                    <a:pt x="29" y="5"/>
                  </a:cubicBezTo>
                  <a:cubicBezTo>
                    <a:pt x="30" y="6"/>
                    <a:pt x="32" y="6"/>
                    <a:pt x="33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3" y="7"/>
                    <a:pt x="32" y="7"/>
                    <a:pt x="31" y="8"/>
                  </a:cubicBezTo>
                  <a:moveTo>
                    <a:pt x="36" y="5"/>
                  </a:moveTo>
                  <a:cubicBezTo>
                    <a:pt x="35" y="5"/>
                    <a:pt x="34" y="5"/>
                    <a:pt x="34" y="5"/>
                  </a:cubicBezTo>
                  <a:cubicBezTo>
                    <a:pt x="33" y="4"/>
                    <a:pt x="33" y="4"/>
                    <a:pt x="32" y="4"/>
                  </a:cubicBezTo>
                  <a:cubicBezTo>
                    <a:pt x="33" y="4"/>
                    <a:pt x="34" y="4"/>
                    <a:pt x="34" y="4"/>
                  </a:cubicBezTo>
                  <a:cubicBezTo>
                    <a:pt x="35" y="4"/>
                    <a:pt x="37" y="4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5"/>
                    <a:pt x="37" y="5"/>
                    <a:pt x="36" y="5"/>
                  </a:cubicBezTo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2" y="2"/>
                    <a:pt x="10" y="12"/>
                    <a:pt x="4" y="25"/>
                  </a:cubicBezTo>
                  <a:cubicBezTo>
                    <a:pt x="2" y="30"/>
                    <a:pt x="0" y="36"/>
                    <a:pt x="0" y="42"/>
                  </a:cubicBezTo>
                  <a:cubicBezTo>
                    <a:pt x="0" y="49"/>
                    <a:pt x="3" y="57"/>
                    <a:pt x="8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10" y="67"/>
                    <a:pt x="13" y="70"/>
                    <a:pt x="15" y="72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22" y="76"/>
                    <a:pt x="27" y="78"/>
                    <a:pt x="32" y="80"/>
                  </a:cubicBezTo>
                  <a:cubicBezTo>
                    <a:pt x="32" y="80"/>
                    <a:pt x="33" y="80"/>
                    <a:pt x="33" y="80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36" y="80"/>
                    <a:pt x="39" y="81"/>
                    <a:pt x="42" y="81"/>
                  </a:cubicBezTo>
                  <a:cubicBezTo>
                    <a:pt x="55" y="81"/>
                    <a:pt x="69" y="73"/>
                    <a:pt x="74" y="60"/>
                  </a:cubicBezTo>
                  <a:cubicBezTo>
                    <a:pt x="78" y="54"/>
                    <a:pt x="79" y="47"/>
                    <a:pt x="79" y="39"/>
                  </a:cubicBezTo>
                  <a:cubicBezTo>
                    <a:pt x="79" y="27"/>
                    <a:pt x="74" y="15"/>
                    <a:pt x="62" y="8"/>
                  </a:cubicBezTo>
                  <a:cubicBezTo>
                    <a:pt x="59" y="5"/>
                    <a:pt x="56" y="4"/>
                    <a:pt x="52" y="4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48" y="2"/>
                    <a:pt x="43" y="1"/>
                    <a:pt x="38" y="0"/>
                  </a:cubicBezTo>
                  <a:cubicBezTo>
                    <a:pt x="38" y="0"/>
                    <a:pt x="37" y="0"/>
                    <a:pt x="3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5" name="Freeform 777"/>
            <p:cNvSpPr>
              <a:spLocks noEditPoints="1"/>
            </p:cNvSpPr>
            <p:nvPr/>
          </p:nvSpPr>
          <p:spPr bwMode="auto">
            <a:xfrm>
              <a:off x="2962" y="3199"/>
              <a:ext cx="137" cy="152"/>
            </a:xfrm>
            <a:custGeom>
              <a:avLst/>
              <a:gdLst>
                <a:gd name="T0" fmla="*/ 43 w 58"/>
                <a:gd name="T1" fmla="*/ 55 h 64"/>
                <a:gd name="T2" fmla="*/ 43 w 58"/>
                <a:gd name="T3" fmla="*/ 56 h 64"/>
                <a:gd name="T4" fmla="*/ 45 w 58"/>
                <a:gd name="T5" fmla="*/ 53 h 64"/>
                <a:gd name="T6" fmla="*/ 48 w 58"/>
                <a:gd name="T7" fmla="*/ 51 h 64"/>
                <a:gd name="T8" fmla="*/ 48 w 58"/>
                <a:gd name="T9" fmla="*/ 49 h 64"/>
                <a:gd name="T10" fmla="*/ 51 w 58"/>
                <a:gd name="T11" fmla="*/ 47 h 64"/>
                <a:gd name="T12" fmla="*/ 48 w 58"/>
                <a:gd name="T13" fmla="*/ 49 h 64"/>
                <a:gd name="T14" fmla="*/ 51 w 58"/>
                <a:gd name="T15" fmla="*/ 45 h 64"/>
                <a:gd name="T16" fmla="*/ 52 w 58"/>
                <a:gd name="T17" fmla="*/ 41 h 64"/>
                <a:gd name="T18" fmla="*/ 51 w 58"/>
                <a:gd name="T19" fmla="*/ 45 h 64"/>
                <a:gd name="T20" fmla="*/ 52 w 58"/>
                <a:gd name="T21" fmla="*/ 40 h 64"/>
                <a:gd name="T22" fmla="*/ 54 w 58"/>
                <a:gd name="T23" fmla="*/ 36 h 64"/>
                <a:gd name="T24" fmla="*/ 54 w 58"/>
                <a:gd name="T25" fmla="*/ 35 h 64"/>
                <a:gd name="T26" fmla="*/ 54 w 58"/>
                <a:gd name="T27" fmla="*/ 30 h 64"/>
                <a:gd name="T28" fmla="*/ 55 w 58"/>
                <a:gd name="T29" fmla="*/ 30 h 64"/>
                <a:gd name="T30" fmla="*/ 55 w 58"/>
                <a:gd name="T31" fmla="*/ 28 h 64"/>
                <a:gd name="T32" fmla="*/ 53 w 58"/>
                <a:gd name="T33" fmla="*/ 25 h 64"/>
                <a:gd name="T34" fmla="*/ 55 w 58"/>
                <a:gd name="T35" fmla="*/ 28 h 64"/>
                <a:gd name="T36" fmla="*/ 53 w 58"/>
                <a:gd name="T37" fmla="*/ 23 h 64"/>
                <a:gd name="T38" fmla="*/ 53 w 58"/>
                <a:gd name="T39" fmla="*/ 20 h 64"/>
                <a:gd name="T40" fmla="*/ 52 w 58"/>
                <a:gd name="T41" fmla="*/ 18 h 64"/>
                <a:gd name="T42" fmla="*/ 51 w 58"/>
                <a:gd name="T43" fmla="*/ 16 h 64"/>
                <a:gd name="T44" fmla="*/ 52 w 58"/>
                <a:gd name="T45" fmla="*/ 18 h 64"/>
                <a:gd name="T46" fmla="*/ 50 w 58"/>
                <a:gd name="T47" fmla="*/ 14 h 64"/>
                <a:gd name="T48" fmla="*/ 50 w 58"/>
                <a:gd name="T49" fmla="*/ 14 h 64"/>
                <a:gd name="T50" fmla="*/ 22 w 58"/>
                <a:gd name="T51" fmla="*/ 60 h 64"/>
                <a:gd name="T52" fmla="*/ 4 w 58"/>
                <a:gd name="T53" fmla="*/ 34 h 64"/>
                <a:gd name="T54" fmla="*/ 17 w 58"/>
                <a:gd name="T55" fmla="*/ 9 h 64"/>
                <a:gd name="T56" fmla="*/ 32 w 58"/>
                <a:gd name="T57" fmla="*/ 3 h 64"/>
                <a:gd name="T58" fmla="*/ 34 w 58"/>
                <a:gd name="T59" fmla="*/ 4 h 64"/>
                <a:gd name="T60" fmla="*/ 50 w 58"/>
                <a:gd name="T61" fmla="*/ 28 h 64"/>
                <a:gd name="T62" fmla="*/ 50 w 58"/>
                <a:gd name="T63" fmla="*/ 29 h 64"/>
                <a:gd name="T64" fmla="*/ 23 w 58"/>
                <a:gd name="T65" fmla="*/ 60 h 64"/>
                <a:gd name="T66" fmla="*/ 22 w 58"/>
                <a:gd name="T67" fmla="*/ 60 h 64"/>
                <a:gd name="T68" fmla="*/ 32 w 58"/>
                <a:gd name="T69" fmla="*/ 0 h 64"/>
                <a:gd name="T70" fmla="*/ 15 w 58"/>
                <a:gd name="T71" fmla="*/ 6 h 64"/>
                <a:gd name="T72" fmla="*/ 0 w 58"/>
                <a:gd name="T73" fmla="*/ 34 h 64"/>
                <a:gd name="T74" fmla="*/ 28 w 58"/>
                <a:gd name="T75" fmla="*/ 64 h 64"/>
                <a:gd name="T76" fmla="*/ 58 w 58"/>
                <a:gd name="T77" fmla="*/ 30 h 64"/>
                <a:gd name="T78" fmla="*/ 32 w 58"/>
                <a:gd name="T7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8" h="64">
                  <a:moveTo>
                    <a:pt x="43" y="56"/>
                  </a:moveTo>
                  <a:cubicBezTo>
                    <a:pt x="43" y="55"/>
                    <a:pt x="43" y="55"/>
                    <a:pt x="43" y="55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43" y="56"/>
                    <a:pt x="43" y="56"/>
                    <a:pt x="43" y="56"/>
                  </a:cubicBezTo>
                  <a:moveTo>
                    <a:pt x="45" y="53"/>
                  </a:moveTo>
                  <a:cubicBezTo>
                    <a:pt x="45" y="53"/>
                    <a:pt x="45" y="53"/>
                    <a:pt x="45" y="53"/>
                  </a:cubicBezTo>
                  <a:cubicBezTo>
                    <a:pt x="46" y="53"/>
                    <a:pt x="46" y="52"/>
                    <a:pt x="47" y="51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7" y="52"/>
                    <a:pt x="46" y="53"/>
                    <a:pt x="45" y="53"/>
                  </a:cubicBezTo>
                  <a:moveTo>
                    <a:pt x="48" y="49"/>
                  </a:moveTo>
                  <a:cubicBezTo>
                    <a:pt x="49" y="48"/>
                    <a:pt x="49" y="48"/>
                    <a:pt x="50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0" y="48"/>
                    <a:pt x="50" y="49"/>
                    <a:pt x="49" y="50"/>
                  </a:cubicBezTo>
                  <a:cubicBezTo>
                    <a:pt x="48" y="49"/>
                    <a:pt x="48" y="49"/>
                    <a:pt x="48" y="49"/>
                  </a:cubicBezTo>
                  <a:cubicBezTo>
                    <a:pt x="48" y="49"/>
                    <a:pt x="48" y="49"/>
                    <a:pt x="48" y="49"/>
                  </a:cubicBezTo>
                  <a:moveTo>
                    <a:pt x="51" y="45"/>
                  </a:moveTo>
                  <a:cubicBezTo>
                    <a:pt x="51" y="45"/>
                    <a:pt x="51" y="45"/>
                    <a:pt x="50" y="45"/>
                  </a:cubicBezTo>
                  <a:cubicBezTo>
                    <a:pt x="51" y="44"/>
                    <a:pt x="51" y="43"/>
                    <a:pt x="52" y="41"/>
                  </a:cubicBezTo>
                  <a:cubicBezTo>
                    <a:pt x="52" y="42"/>
                    <a:pt x="52" y="42"/>
                    <a:pt x="53" y="42"/>
                  </a:cubicBezTo>
                  <a:cubicBezTo>
                    <a:pt x="52" y="43"/>
                    <a:pt x="52" y="44"/>
                    <a:pt x="51" y="45"/>
                  </a:cubicBezTo>
                  <a:moveTo>
                    <a:pt x="53" y="40"/>
                  </a:moveTo>
                  <a:cubicBezTo>
                    <a:pt x="53" y="40"/>
                    <a:pt x="52" y="40"/>
                    <a:pt x="52" y="40"/>
                  </a:cubicBezTo>
                  <a:cubicBezTo>
                    <a:pt x="52" y="39"/>
                    <a:pt x="53" y="37"/>
                    <a:pt x="53" y="36"/>
                  </a:cubicBezTo>
                  <a:cubicBezTo>
                    <a:pt x="53" y="36"/>
                    <a:pt x="54" y="36"/>
                    <a:pt x="54" y="36"/>
                  </a:cubicBezTo>
                  <a:cubicBezTo>
                    <a:pt x="54" y="38"/>
                    <a:pt x="54" y="39"/>
                    <a:pt x="53" y="40"/>
                  </a:cubicBezTo>
                  <a:moveTo>
                    <a:pt x="54" y="35"/>
                  </a:moveTo>
                  <a:cubicBezTo>
                    <a:pt x="54" y="34"/>
                    <a:pt x="54" y="34"/>
                    <a:pt x="53" y="34"/>
                  </a:cubicBezTo>
                  <a:cubicBezTo>
                    <a:pt x="53" y="33"/>
                    <a:pt x="54" y="31"/>
                    <a:pt x="54" y="30"/>
                  </a:cubicBezTo>
                  <a:cubicBezTo>
                    <a:pt x="54" y="30"/>
                    <a:pt x="54" y="30"/>
                    <a:pt x="55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32"/>
                    <a:pt x="55" y="33"/>
                    <a:pt x="54" y="35"/>
                  </a:cubicBezTo>
                  <a:moveTo>
                    <a:pt x="55" y="28"/>
                  </a:moveTo>
                  <a:cubicBezTo>
                    <a:pt x="54" y="28"/>
                    <a:pt x="54" y="28"/>
                    <a:pt x="54" y="28"/>
                  </a:cubicBezTo>
                  <a:cubicBezTo>
                    <a:pt x="54" y="27"/>
                    <a:pt x="53" y="26"/>
                    <a:pt x="53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6"/>
                    <a:pt x="55" y="27"/>
                    <a:pt x="55" y="28"/>
                  </a:cubicBezTo>
                  <a:moveTo>
                    <a:pt x="54" y="23"/>
                  </a:moveTo>
                  <a:cubicBezTo>
                    <a:pt x="53" y="23"/>
                    <a:pt x="53" y="23"/>
                    <a:pt x="53" y="23"/>
                  </a:cubicBezTo>
                  <a:cubicBezTo>
                    <a:pt x="53" y="22"/>
                    <a:pt x="53" y="21"/>
                    <a:pt x="5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1"/>
                    <a:pt x="54" y="22"/>
                    <a:pt x="54" y="23"/>
                  </a:cubicBezTo>
                  <a:moveTo>
                    <a:pt x="52" y="18"/>
                  </a:moveTo>
                  <a:cubicBezTo>
                    <a:pt x="52" y="18"/>
                    <a:pt x="52" y="18"/>
                    <a:pt x="52" y="18"/>
                  </a:cubicBezTo>
                  <a:cubicBezTo>
                    <a:pt x="51" y="17"/>
                    <a:pt x="51" y="17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7"/>
                    <a:pt x="52" y="17"/>
                    <a:pt x="52" y="18"/>
                  </a:cubicBezTo>
                  <a:moveTo>
                    <a:pt x="50" y="14"/>
                  </a:move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moveTo>
                    <a:pt x="22" y="60"/>
                  </a:moveTo>
                  <a:cubicBezTo>
                    <a:pt x="20" y="59"/>
                    <a:pt x="18" y="59"/>
                    <a:pt x="16" y="57"/>
                  </a:cubicBezTo>
                  <a:cubicBezTo>
                    <a:pt x="8" y="53"/>
                    <a:pt x="4" y="43"/>
                    <a:pt x="4" y="34"/>
                  </a:cubicBezTo>
                  <a:cubicBezTo>
                    <a:pt x="4" y="30"/>
                    <a:pt x="4" y="26"/>
                    <a:pt x="6" y="22"/>
                  </a:cubicBezTo>
                  <a:cubicBezTo>
                    <a:pt x="8" y="17"/>
                    <a:pt x="12" y="12"/>
                    <a:pt x="17" y="9"/>
                  </a:cubicBezTo>
                  <a:cubicBezTo>
                    <a:pt x="21" y="6"/>
                    <a:pt x="27" y="3"/>
                    <a:pt x="32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2" y="3"/>
                    <a:pt x="33" y="3"/>
                    <a:pt x="34" y="3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6" y="4"/>
                    <a:pt x="37" y="5"/>
                    <a:pt x="38" y="6"/>
                  </a:cubicBezTo>
                  <a:cubicBezTo>
                    <a:pt x="46" y="11"/>
                    <a:pt x="50" y="19"/>
                    <a:pt x="50" y="28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35"/>
                    <a:pt x="49" y="40"/>
                    <a:pt x="47" y="45"/>
                  </a:cubicBezTo>
                  <a:cubicBezTo>
                    <a:pt x="43" y="54"/>
                    <a:pt x="33" y="60"/>
                    <a:pt x="23" y="60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23" y="60"/>
                    <a:pt x="22" y="60"/>
                    <a:pt x="22" y="60"/>
                  </a:cubicBezTo>
                  <a:cubicBezTo>
                    <a:pt x="22" y="60"/>
                    <a:pt x="22" y="60"/>
                    <a:pt x="22" y="60"/>
                  </a:cubicBezTo>
                  <a:moveTo>
                    <a:pt x="32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26" y="0"/>
                    <a:pt x="20" y="3"/>
                    <a:pt x="15" y="6"/>
                  </a:cubicBezTo>
                  <a:cubicBezTo>
                    <a:pt x="10" y="10"/>
                    <a:pt x="6" y="15"/>
                    <a:pt x="3" y="21"/>
                  </a:cubicBezTo>
                  <a:cubicBezTo>
                    <a:pt x="1" y="25"/>
                    <a:pt x="0" y="29"/>
                    <a:pt x="0" y="34"/>
                  </a:cubicBezTo>
                  <a:cubicBezTo>
                    <a:pt x="0" y="44"/>
                    <a:pt x="5" y="55"/>
                    <a:pt x="14" y="60"/>
                  </a:cubicBezTo>
                  <a:cubicBezTo>
                    <a:pt x="19" y="63"/>
                    <a:pt x="23" y="64"/>
                    <a:pt x="28" y="64"/>
                  </a:cubicBezTo>
                  <a:cubicBezTo>
                    <a:pt x="39" y="64"/>
                    <a:pt x="49" y="57"/>
                    <a:pt x="54" y="47"/>
                  </a:cubicBezTo>
                  <a:cubicBezTo>
                    <a:pt x="57" y="42"/>
                    <a:pt x="58" y="36"/>
                    <a:pt x="58" y="30"/>
                  </a:cubicBezTo>
                  <a:cubicBezTo>
                    <a:pt x="58" y="20"/>
                    <a:pt x="54" y="10"/>
                    <a:pt x="44" y="4"/>
                  </a:cubicBezTo>
                  <a:cubicBezTo>
                    <a:pt x="40" y="1"/>
                    <a:pt x="36" y="0"/>
                    <a:pt x="3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6" name="Freeform 778"/>
            <p:cNvSpPr>
              <a:spLocks noEditPoints="1"/>
            </p:cNvSpPr>
            <p:nvPr/>
          </p:nvSpPr>
          <p:spPr bwMode="auto">
            <a:xfrm>
              <a:off x="2995" y="3220"/>
              <a:ext cx="69" cy="114"/>
            </a:xfrm>
            <a:custGeom>
              <a:avLst/>
              <a:gdLst>
                <a:gd name="T0" fmla="*/ 17 w 29"/>
                <a:gd name="T1" fmla="*/ 7 h 48"/>
                <a:gd name="T2" fmla="*/ 19 w 29"/>
                <a:gd name="T3" fmla="*/ 4 h 48"/>
                <a:gd name="T4" fmla="*/ 20 w 29"/>
                <a:gd name="T5" fmla="*/ 6 h 48"/>
                <a:gd name="T6" fmla="*/ 20 w 29"/>
                <a:gd name="T7" fmla="*/ 10 h 48"/>
                <a:gd name="T8" fmla="*/ 23 w 29"/>
                <a:gd name="T9" fmla="*/ 16 h 48"/>
                <a:gd name="T10" fmla="*/ 20 w 29"/>
                <a:gd name="T11" fmla="*/ 13 h 48"/>
                <a:gd name="T12" fmla="*/ 12 w 29"/>
                <a:gd name="T13" fmla="*/ 11 h 48"/>
                <a:gd name="T14" fmla="*/ 12 w 29"/>
                <a:gd name="T15" fmla="*/ 19 h 48"/>
                <a:gd name="T16" fmla="*/ 21 w 29"/>
                <a:gd name="T17" fmla="*/ 32 h 48"/>
                <a:gd name="T18" fmla="*/ 13 w 29"/>
                <a:gd name="T19" fmla="*/ 38 h 48"/>
                <a:gd name="T20" fmla="*/ 11 w 29"/>
                <a:gd name="T21" fmla="*/ 40 h 48"/>
                <a:gd name="T22" fmla="*/ 10 w 29"/>
                <a:gd name="T23" fmla="*/ 44 h 48"/>
                <a:gd name="T24" fmla="*/ 9 w 29"/>
                <a:gd name="T25" fmla="*/ 40 h 48"/>
                <a:gd name="T26" fmla="*/ 3 w 29"/>
                <a:gd name="T27" fmla="*/ 30 h 48"/>
                <a:gd name="T28" fmla="*/ 11 w 29"/>
                <a:gd name="T29" fmla="*/ 36 h 48"/>
                <a:gd name="T30" fmla="*/ 19 w 29"/>
                <a:gd name="T31" fmla="*/ 31 h 48"/>
                <a:gd name="T32" fmla="*/ 15 w 29"/>
                <a:gd name="T33" fmla="*/ 25 h 48"/>
                <a:gd name="T34" fmla="*/ 7 w 29"/>
                <a:gd name="T35" fmla="*/ 14 h 48"/>
                <a:gd name="T36" fmla="*/ 13 w 29"/>
                <a:gd name="T37" fmla="*/ 7 h 48"/>
                <a:gd name="T38" fmla="*/ 17 w 29"/>
                <a:gd name="T39" fmla="*/ 0 h 48"/>
                <a:gd name="T40" fmla="*/ 15 w 29"/>
                <a:gd name="T41" fmla="*/ 3 h 48"/>
                <a:gd name="T42" fmla="*/ 8 w 29"/>
                <a:gd name="T43" fmla="*/ 6 h 48"/>
                <a:gd name="T44" fmla="*/ 8 w 29"/>
                <a:gd name="T45" fmla="*/ 23 h 48"/>
                <a:gd name="T46" fmla="*/ 15 w 29"/>
                <a:gd name="T47" fmla="*/ 31 h 48"/>
                <a:gd name="T48" fmla="*/ 13 w 29"/>
                <a:gd name="T49" fmla="*/ 33 h 48"/>
                <a:gd name="T50" fmla="*/ 8 w 29"/>
                <a:gd name="T51" fmla="*/ 29 h 48"/>
                <a:gd name="T52" fmla="*/ 2 w 29"/>
                <a:gd name="T53" fmla="*/ 26 h 48"/>
                <a:gd name="T54" fmla="*/ 6 w 29"/>
                <a:gd name="T55" fmla="*/ 40 h 48"/>
                <a:gd name="T56" fmla="*/ 5 w 29"/>
                <a:gd name="T57" fmla="*/ 44 h 48"/>
                <a:gd name="T58" fmla="*/ 6 w 29"/>
                <a:gd name="T59" fmla="*/ 46 h 48"/>
                <a:gd name="T60" fmla="*/ 10 w 29"/>
                <a:gd name="T61" fmla="*/ 48 h 48"/>
                <a:gd name="T62" fmla="*/ 13 w 29"/>
                <a:gd name="T63" fmla="*/ 47 h 48"/>
                <a:gd name="T64" fmla="*/ 16 w 29"/>
                <a:gd name="T65" fmla="*/ 41 h 48"/>
                <a:gd name="T66" fmla="*/ 24 w 29"/>
                <a:gd name="T67" fmla="*/ 29 h 48"/>
                <a:gd name="T68" fmla="*/ 13 w 29"/>
                <a:gd name="T69" fmla="*/ 15 h 48"/>
                <a:gd name="T70" fmla="*/ 14 w 29"/>
                <a:gd name="T71" fmla="*/ 14 h 48"/>
                <a:gd name="T72" fmla="*/ 20 w 29"/>
                <a:gd name="T73" fmla="*/ 17 h 48"/>
                <a:gd name="T74" fmla="*/ 21 w 29"/>
                <a:gd name="T75" fmla="*/ 19 h 48"/>
                <a:gd name="T76" fmla="*/ 26 w 29"/>
                <a:gd name="T77" fmla="*/ 20 h 48"/>
                <a:gd name="T78" fmla="*/ 29 w 29"/>
                <a:gd name="T79" fmla="*/ 17 h 48"/>
                <a:gd name="T80" fmla="*/ 24 w 29"/>
                <a:gd name="T81" fmla="*/ 4 h 48"/>
                <a:gd name="T82" fmla="*/ 20 w 29"/>
                <a:gd name="T83" fmla="*/ 0 h 48"/>
                <a:gd name="T84" fmla="*/ 18 w 29"/>
                <a:gd name="T8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" h="48">
                  <a:moveTo>
                    <a:pt x="15" y="8"/>
                  </a:moveTo>
                  <a:cubicBezTo>
                    <a:pt x="15" y="8"/>
                    <a:pt x="16" y="8"/>
                    <a:pt x="16" y="8"/>
                  </a:cubicBezTo>
                  <a:cubicBezTo>
                    <a:pt x="16" y="8"/>
                    <a:pt x="17" y="7"/>
                    <a:pt x="17" y="7"/>
                  </a:cubicBezTo>
                  <a:cubicBezTo>
                    <a:pt x="17" y="6"/>
                    <a:pt x="18" y="5"/>
                    <a:pt x="18" y="4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5"/>
                  </a:cubicBezTo>
                  <a:cubicBezTo>
                    <a:pt x="20" y="5"/>
                    <a:pt x="20" y="6"/>
                    <a:pt x="20" y="6"/>
                  </a:cubicBezTo>
                  <a:cubicBezTo>
                    <a:pt x="19" y="6"/>
                    <a:pt x="19" y="7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20" y="9"/>
                    <a:pt x="20" y="10"/>
                  </a:cubicBezTo>
                  <a:cubicBezTo>
                    <a:pt x="23" y="11"/>
                    <a:pt x="25" y="14"/>
                    <a:pt x="25" y="17"/>
                  </a:cubicBezTo>
                  <a:cubicBezTo>
                    <a:pt x="25" y="17"/>
                    <a:pt x="24" y="17"/>
                    <a:pt x="2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5"/>
                    <a:pt x="21" y="13"/>
                    <a:pt x="20" y="13"/>
                  </a:cubicBezTo>
                  <a:cubicBezTo>
                    <a:pt x="19" y="12"/>
                    <a:pt x="18" y="11"/>
                    <a:pt x="17" y="11"/>
                  </a:cubicBezTo>
                  <a:cubicBezTo>
                    <a:pt x="16" y="11"/>
                    <a:pt x="15" y="11"/>
                    <a:pt x="14" y="11"/>
                  </a:cubicBezTo>
                  <a:cubicBezTo>
                    <a:pt x="13" y="11"/>
                    <a:pt x="13" y="11"/>
                    <a:pt x="12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9" y="17"/>
                    <a:pt x="11" y="18"/>
                    <a:pt x="12" y="19"/>
                  </a:cubicBezTo>
                  <a:cubicBezTo>
                    <a:pt x="14" y="21"/>
                    <a:pt x="16" y="23"/>
                    <a:pt x="17" y="25"/>
                  </a:cubicBezTo>
                  <a:cubicBezTo>
                    <a:pt x="19" y="26"/>
                    <a:pt x="20" y="28"/>
                    <a:pt x="21" y="30"/>
                  </a:cubicBezTo>
                  <a:cubicBezTo>
                    <a:pt x="21" y="31"/>
                    <a:pt x="21" y="31"/>
                    <a:pt x="21" y="32"/>
                  </a:cubicBezTo>
                  <a:cubicBezTo>
                    <a:pt x="21" y="34"/>
                    <a:pt x="20" y="35"/>
                    <a:pt x="19" y="37"/>
                  </a:cubicBezTo>
                  <a:cubicBezTo>
                    <a:pt x="19" y="37"/>
                    <a:pt x="17" y="38"/>
                    <a:pt x="15" y="38"/>
                  </a:cubicBezTo>
                  <a:cubicBezTo>
                    <a:pt x="14" y="38"/>
                    <a:pt x="14" y="38"/>
                    <a:pt x="13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1" y="38"/>
                    <a:pt x="11" y="39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0" y="42"/>
                    <a:pt x="10" y="43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0" y="44"/>
                    <a:pt x="9" y="44"/>
                    <a:pt x="9" y="44"/>
                  </a:cubicBezTo>
                  <a:cubicBezTo>
                    <a:pt x="9" y="43"/>
                    <a:pt x="9" y="42"/>
                    <a:pt x="9" y="41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39"/>
                    <a:pt x="9" y="39"/>
                    <a:pt x="9" y="38"/>
                  </a:cubicBezTo>
                  <a:cubicBezTo>
                    <a:pt x="8" y="37"/>
                    <a:pt x="8" y="37"/>
                    <a:pt x="7" y="37"/>
                  </a:cubicBezTo>
                  <a:cubicBezTo>
                    <a:pt x="5" y="36"/>
                    <a:pt x="3" y="33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4" y="30"/>
                    <a:pt x="5" y="30"/>
                    <a:pt x="5" y="30"/>
                  </a:cubicBezTo>
                  <a:cubicBezTo>
                    <a:pt x="6" y="33"/>
                    <a:pt x="9" y="35"/>
                    <a:pt x="11" y="36"/>
                  </a:cubicBezTo>
                  <a:cubicBezTo>
                    <a:pt x="12" y="36"/>
                    <a:pt x="12" y="36"/>
                    <a:pt x="13" y="36"/>
                  </a:cubicBezTo>
                  <a:cubicBezTo>
                    <a:pt x="14" y="36"/>
                    <a:pt x="15" y="36"/>
                    <a:pt x="17" y="35"/>
                  </a:cubicBezTo>
                  <a:cubicBezTo>
                    <a:pt x="18" y="34"/>
                    <a:pt x="19" y="33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29"/>
                    <a:pt x="18" y="28"/>
                    <a:pt x="17" y="27"/>
                  </a:cubicBezTo>
                  <a:cubicBezTo>
                    <a:pt x="17" y="27"/>
                    <a:pt x="16" y="26"/>
                    <a:pt x="15" y="25"/>
                  </a:cubicBezTo>
                  <a:cubicBezTo>
                    <a:pt x="13" y="24"/>
                    <a:pt x="12" y="22"/>
                    <a:pt x="10" y="21"/>
                  </a:cubicBezTo>
                  <a:cubicBezTo>
                    <a:pt x="10" y="21"/>
                    <a:pt x="9" y="20"/>
                    <a:pt x="8" y="18"/>
                  </a:cubicBezTo>
                  <a:cubicBezTo>
                    <a:pt x="7" y="17"/>
                    <a:pt x="7" y="16"/>
                    <a:pt x="7" y="14"/>
                  </a:cubicBezTo>
                  <a:cubicBezTo>
                    <a:pt x="7" y="12"/>
                    <a:pt x="7" y="11"/>
                    <a:pt x="10" y="9"/>
                  </a:cubicBezTo>
                  <a:cubicBezTo>
                    <a:pt x="11" y="8"/>
                    <a:pt x="12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4" y="7"/>
                    <a:pt x="14" y="7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16" y="1"/>
                    <a:pt x="15" y="2"/>
                    <a:pt x="15" y="3"/>
                  </a:cubicBezTo>
                  <a:cubicBezTo>
                    <a:pt x="15" y="3"/>
                    <a:pt x="14" y="4"/>
                    <a:pt x="14" y="4"/>
                  </a:cubicBezTo>
                  <a:cubicBezTo>
                    <a:pt x="14" y="4"/>
                    <a:pt x="13" y="4"/>
                    <a:pt x="13" y="4"/>
                  </a:cubicBezTo>
                  <a:cubicBezTo>
                    <a:pt x="11" y="4"/>
                    <a:pt x="9" y="5"/>
                    <a:pt x="8" y="6"/>
                  </a:cubicBezTo>
                  <a:cubicBezTo>
                    <a:pt x="5" y="8"/>
                    <a:pt x="3" y="11"/>
                    <a:pt x="3" y="14"/>
                  </a:cubicBezTo>
                  <a:cubicBezTo>
                    <a:pt x="3" y="16"/>
                    <a:pt x="4" y="18"/>
                    <a:pt x="5" y="20"/>
                  </a:cubicBezTo>
                  <a:cubicBezTo>
                    <a:pt x="6" y="22"/>
                    <a:pt x="7" y="23"/>
                    <a:pt x="8" y="23"/>
                  </a:cubicBezTo>
                  <a:cubicBezTo>
                    <a:pt x="10" y="25"/>
                    <a:pt x="11" y="26"/>
                    <a:pt x="13" y="28"/>
                  </a:cubicBezTo>
                  <a:cubicBezTo>
                    <a:pt x="14" y="28"/>
                    <a:pt x="14" y="29"/>
                    <a:pt x="15" y="29"/>
                  </a:cubicBezTo>
                  <a:cubicBezTo>
                    <a:pt x="15" y="30"/>
                    <a:pt x="15" y="30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2"/>
                    <a:pt x="15" y="32"/>
                  </a:cubicBezTo>
                  <a:cubicBezTo>
                    <a:pt x="14" y="32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0" y="32"/>
                    <a:pt x="9" y="31"/>
                    <a:pt x="8" y="29"/>
                  </a:cubicBezTo>
                  <a:cubicBezTo>
                    <a:pt x="8" y="28"/>
                    <a:pt x="8" y="28"/>
                    <a:pt x="7" y="27"/>
                  </a:cubicBezTo>
                  <a:cubicBezTo>
                    <a:pt x="5" y="27"/>
                    <a:pt x="4" y="26"/>
                    <a:pt x="2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6"/>
                    <a:pt x="0" y="27"/>
                    <a:pt x="0" y="27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4"/>
                    <a:pt x="2" y="38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1"/>
                    <a:pt x="6" y="43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5"/>
                    <a:pt x="6" y="46"/>
                    <a:pt x="6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8" y="47"/>
                    <a:pt x="9" y="48"/>
                    <a:pt x="10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2" y="48"/>
                    <a:pt x="12" y="48"/>
                  </a:cubicBezTo>
                  <a:cubicBezTo>
                    <a:pt x="12" y="47"/>
                    <a:pt x="13" y="47"/>
                    <a:pt x="13" y="47"/>
                  </a:cubicBezTo>
                  <a:cubicBezTo>
                    <a:pt x="13" y="45"/>
                    <a:pt x="13" y="44"/>
                    <a:pt x="14" y="43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5" y="41"/>
                    <a:pt x="16" y="41"/>
                  </a:cubicBezTo>
                  <a:cubicBezTo>
                    <a:pt x="18" y="41"/>
                    <a:pt x="20" y="40"/>
                    <a:pt x="21" y="39"/>
                  </a:cubicBezTo>
                  <a:cubicBezTo>
                    <a:pt x="23" y="37"/>
                    <a:pt x="24" y="34"/>
                    <a:pt x="24" y="32"/>
                  </a:cubicBezTo>
                  <a:cubicBezTo>
                    <a:pt x="24" y="31"/>
                    <a:pt x="24" y="30"/>
                    <a:pt x="24" y="29"/>
                  </a:cubicBezTo>
                  <a:cubicBezTo>
                    <a:pt x="23" y="26"/>
                    <a:pt x="21" y="24"/>
                    <a:pt x="20" y="22"/>
                  </a:cubicBezTo>
                  <a:cubicBezTo>
                    <a:pt x="18" y="20"/>
                    <a:pt x="16" y="19"/>
                    <a:pt x="14" y="17"/>
                  </a:cubicBezTo>
                  <a:cubicBezTo>
                    <a:pt x="13" y="16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4" y="14"/>
                    <a:pt x="14" y="14"/>
                  </a:cubicBezTo>
                  <a:cubicBezTo>
                    <a:pt x="15" y="14"/>
                    <a:pt x="15" y="14"/>
                    <a:pt x="16" y="14"/>
                  </a:cubicBezTo>
                  <a:cubicBezTo>
                    <a:pt x="17" y="14"/>
                    <a:pt x="18" y="15"/>
                    <a:pt x="19" y="15"/>
                  </a:cubicBezTo>
                  <a:cubicBezTo>
                    <a:pt x="19" y="16"/>
                    <a:pt x="20" y="16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3" y="20"/>
                    <a:pt x="24" y="20"/>
                    <a:pt x="26" y="20"/>
                  </a:cubicBezTo>
                  <a:cubicBezTo>
                    <a:pt x="26" y="20"/>
                    <a:pt x="27" y="20"/>
                    <a:pt x="27" y="20"/>
                  </a:cubicBezTo>
                  <a:cubicBezTo>
                    <a:pt x="28" y="20"/>
                    <a:pt x="29" y="19"/>
                    <a:pt x="29" y="19"/>
                  </a:cubicBezTo>
                  <a:cubicBezTo>
                    <a:pt x="29" y="18"/>
                    <a:pt x="29" y="18"/>
                    <a:pt x="29" y="17"/>
                  </a:cubicBezTo>
                  <a:cubicBezTo>
                    <a:pt x="29" y="13"/>
                    <a:pt x="26" y="9"/>
                    <a:pt x="23" y="7"/>
                  </a:cubicBezTo>
                  <a:cubicBezTo>
                    <a:pt x="23" y="7"/>
                    <a:pt x="23" y="6"/>
                    <a:pt x="23" y="6"/>
                  </a:cubicBezTo>
                  <a:cubicBezTo>
                    <a:pt x="23" y="5"/>
                    <a:pt x="23" y="5"/>
                    <a:pt x="24" y="4"/>
                  </a:cubicBezTo>
                  <a:cubicBezTo>
                    <a:pt x="24" y="3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1"/>
                    <a:pt x="20" y="0"/>
                    <a:pt x="20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7" name="Rectangle 779"/>
            <p:cNvSpPr>
              <a:spLocks noChangeArrowheads="1"/>
            </p:cNvSpPr>
            <p:nvPr/>
          </p:nvSpPr>
          <p:spPr bwMode="auto">
            <a:xfrm>
              <a:off x="3016" y="3310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8" name="Freeform 780"/>
            <p:cNvSpPr/>
            <p:nvPr/>
          </p:nvSpPr>
          <p:spPr bwMode="auto">
            <a:xfrm>
              <a:off x="3016" y="33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49" name="Freeform 781"/>
            <p:cNvSpPr/>
            <p:nvPr/>
          </p:nvSpPr>
          <p:spPr bwMode="auto">
            <a:xfrm>
              <a:off x="3019" y="32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0" name="Freeform 782"/>
            <p:cNvSpPr/>
            <p:nvPr/>
          </p:nvSpPr>
          <p:spPr bwMode="auto">
            <a:xfrm>
              <a:off x="3019" y="32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1" name="Freeform 783"/>
            <p:cNvSpPr>
              <a:spLocks noEditPoints="1"/>
            </p:cNvSpPr>
            <p:nvPr/>
          </p:nvSpPr>
          <p:spPr bwMode="auto">
            <a:xfrm>
              <a:off x="3035" y="2513"/>
              <a:ext cx="171" cy="68"/>
            </a:xfrm>
            <a:custGeom>
              <a:avLst/>
              <a:gdLst>
                <a:gd name="T0" fmla="*/ 35 w 72"/>
                <a:gd name="T1" fmla="*/ 25 h 29"/>
                <a:gd name="T2" fmla="*/ 51 w 72"/>
                <a:gd name="T3" fmla="*/ 16 h 29"/>
                <a:gd name="T4" fmla="*/ 56 w 72"/>
                <a:gd name="T5" fmla="*/ 13 h 29"/>
                <a:gd name="T6" fmla="*/ 63 w 72"/>
                <a:gd name="T7" fmla="*/ 16 h 29"/>
                <a:gd name="T8" fmla="*/ 47 w 72"/>
                <a:gd name="T9" fmla="*/ 24 h 29"/>
                <a:gd name="T10" fmla="*/ 48 w 72"/>
                <a:gd name="T11" fmla="*/ 21 h 29"/>
                <a:gd name="T12" fmla="*/ 45 w 72"/>
                <a:gd name="T13" fmla="*/ 17 h 29"/>
                <a:gd name="T14" fmla="*/ 39 w 72"/>
                <a:gd name="T15" fmla="*/ 13 h 29"/>
                <a:gd name="T16" fmla="*/ 41 w 72"/>
                <a:gd name="T17" fmla="*/ 13 h 29"/>
                <a:gd name="T18" fmla="*/ 49 w 72"/>
                <a:gd name="T19" fmla="*/ 16 h 29"/>
                <a:gd name="T20" fmla="*/ 9 w 72"/>
                <a:gd name="T21" fmla="*/ 16 h 29"/>
                <a:gd name="T22" fmla="*/ 26 w 72"/>
                <a:gd name="T23" fmla="*/ 12 h 29"/>
                <a:gd name="T24" fmla="*/ 27 w 72"/>
                <a:gd name="T25" fmla="*/ 14 h 29"/>
                <a:gd name="T26" fmla="*/ 25 w 72"/>
                <a:gd name="T27" fmla="*/ 15 h 29"/>
                <a:gd name="T28" fmla="*/ 17 w 72"/>
                <a:gd name="T29" fmla="*/ 17 h 29"/>
                <a:gd name="T30" fmla="*/ 16 w 72"/>
                <a:gd name="T31" fmla="*/ 19 h 29"/>
                <a:gd name="T32" fmla="*/ 21 w 72"/>
                <a:gd name="T33" fmla="*/ 22 h 29"/>
                <a:gd name="T34" fmla="*/ 23 w 72"/>
                <a:gd name="T35" fmla="*/ 25 h 29"/>
                <a:gd name="T36" fmla="*/ 6 w 72"/>
                <a:gd name="T37" fmla="*/ 19 h 29"/>
                <a:gd name="T38" fmla="*/ 9 w 72"/>
                <a:gd name="T39" fmla="*/ 16 h 29"/>
                <a:gd name="T40" fmla="*/ 41 w 72"/>
                <a:gd name="T41" fmla="*/ 9 h 29"/>
                <a:gd name="T42" fmla="*/ 45 w 72"/>
                <a:gd name="T43" fmla="*/ 8 h 29"/>
                <a:gd name="T44" fmla="*/ 51 w 72"/>
                <a:gd name="T45" fmla="*/ 12 h 29"/>
                <a:gd name="T46" fmla="*/ 50 w 72"/>
                <a:gd name="T47" fmla="*/ 13 h 29"/>
                <a:gd name="T48" fmla="*/ 45 w 72"/>
                <a:gd name="T49" fmla="*/ 12 h 29"/>
                <a:gd name="T50" fmla="*/ 37 w 72"/>
                <a:gd name="T51" fmla="*/ 11 h 29"/>
                <a:gd name="T52" fmla="*/ 36 w 72"/>
                <a:gd name="T53" fmla="*/ 12 h 29"/>
                <a:gd name="T54" fmla="*/ 38 w 72"/>
                <a:gd name="T55" fmla="*/ 16 h 29"/>
                <a:gd name="T56" fmla="*/ 45 w 72"/>
                <a:gd name="T57" fmla="*/ 21 h 29"/>
                <a:gd name="T58" fmla="*/ 38 w 72"/>
                <a:gd name="T59" fmla="*/ 23 h 29"/>
                <a:gd name="T60" fmla="*/ 34 w 72"/>
                <a:gd name="T61" fmla="*/ 23 h 29"/>
                <a:gd name="T62" fmla="*/ 30 w 72"/>
                <a:gd name="T63" fmla="*/ 25 h 29"/>
                <a:gd name="T64" fmla="*/ 29 w 72"/>
                <a:gd name="T65" fmla="*/ 25 h 29"/>
                <a:gd name="T66" fmla="*/ 27 w 72"/>
                <a:gd name="T67" fmla="*/ 23 h 29"/>
                <a:gd name="T68" fmla="*/ 27 w 72"/>
                <a:gd name="T69" fmla="*/ 21 h 29"/>
                <a:gd name="T70" fmla="*/ 24 w 72"/>
                <a:gd name="T71" fmla="*/ 18 h 29"/>
                <a:gd name="T72" fmla="*/ 36 w 72"/>
                <a:gd name="T73" fmla="*/ 20 h 29"/>
                <a:gd name="T74" fmla="*/ 37 w 72"/>
                <a:gd name="T75" fmla="*/ 17 h 29"/>
                <a:gd name="T76" fmla="*/ 30 w 72"/>
                <a:gd name="T77" fmla="*/ 14 h 29"/>
                <a:gd name="T78" fmla="*/ 29 w 72"/>
                <a:gd name="T79" fmla="*/ 13 h 29"/>
                <a:gd name="T80" fmla="*/ 31 w 72"/>
                <a:gd name="T81" fmla="*/ 10 h 29"/>
                <a:gd name="T82" fmla="*/ 37 w 72"/>
                <a:gd name="T83" fmla="*/ 9 h 29"/>
                <a:gd name="T84" fmla="*/ 40 w 72"/>
                <a:gd name="T85" fmla="*/ 9 h 29"/>
                <a:gd name="T86" fmla="*/ 4 w 72"/>
                <a:gd name="T87" fmla="*/ 15 h 29"/>
                <a:gd name="T88" fmla="*/ 61 w 72"/>
                <a:gd name="T89" fmla="*/ 7 h 29"/>
                <a:gd name="T90" fmla="*/ 68 w 72"/>
                <a:gd name="T91" fmla="*/ 15 h 29"/>
                <a:gd name="T92" fmla="*/ 58 w 72"/>
                <a:gd name="T93" fmla="*/ 10 h 29"/>
                <a:gd name="T94" fmla="*/ 49 w 72"/>
                <a:gd name="T95" fmla="*/ 8 h 29"/>
                <a:gd name="T96" fmla="*/ 42 w 72"/>
                <a:gd name="T97" fmla="*/ 5 h 29"/>
                <a:gd name="T98" fmla="*/ 40 w 72"/>
                <a:gd name="T99" fmla="*/ 7 h 29"/>
                <a:gd name="T100" fmla="*/ 31 w 72"/>
                <a:gd name="T101" fmla="*/ 7 h 29"/>
                <a:gd name="T102" fmla="*/ 8 w 72"/>
                <a:gd name="T103" fmla="*/ 12 h 29"/>
                <a:gd name="T104" fmla="*/ 8 w 72"/>
                <a:gd name="T105" fmla="*/ 13 h 29"/>
                <a:gd name="T106" fmla="*/ 4 w 72"/>
                <a:gd name="T107" fmla="*/ 16 h 29"/>
                <a:gd name="T108" fmla="*/ 0 w 72"/>
                <a:gd name="T109" fmla="*/ 14 h 29"/>
                <a:gd name="T110" fmla="*/ 32 w 72"/>
                <a:gd name="T111" fmla="*/ 29 h 29"/>
                <a:gd name="T112" fmla="*/ 71 w 72"/>
                <a:gd name="T113" fmla="*/ 16 h 29"/>
                <a:gd name="T114" fmla="*/ 62 w 72"/>
                <a:gd name="T11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2" h="29">
                  <a:moveTo>
                    <a:pt x="35" y="25"/>
                  </a:moveTo>
                  <a:cubicBezTo>
                    <a:pt x="35" y="25"/>
                    <a:pt x="35" y="25"/>
                    <a:pt x="35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25"/>
                    <a:pt x="35" y="25"/>
                    <a:pt x="35" y="25"/>
                  </a:cubicBezTo>
                  <a:moveTo>
                    <a:pt x="50" y="16"/>
                  </a:moveTo>
                  <a:cubicBezTo>
                    <a:pt x="50" y="16"/>
                    <a:pt x="51" y="16"/>
                    <a:pt x="51" y="16"/>
                  </a:cubicBezTo>
                  <a:cubicBezTo>
                    <a:pt x="52" y="15"/>
                    <a:pt x="54" y="15"/>
                    <a:pt x="54" y="14"/>
                  </a:cubicBezTo>
                  <a:cubicBezTo>
                    <a:pt x="55" y="14"/>
                    <a:pt x="55" y="14"/>
                    <a:pt x="56" y="14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9" y="14"/>
                    <a:pt x="61" y="15"/>
                    <a:pt x="63" y="16"/>
                  </a:cubicBezTo>
                  <a:cubicBezTo>
                    <a:pt x="64" y="17"/>
                    <a:pt x="64" y="18"/>
                    <a:pt x="64" y="19"/>
                  </a:cubicBezTo>
                  <a:cubicBezTo>
                    <a:pt x="64" y="19"/>
                    <a:pt x="64" y="19"/>
                    <a:pt x="63" y="19"/>
                  </a:cubicBezTo>
                  <a:cubicBezTo>
                    <a:pt x="59" y="22"/>
                    <a:pt x="53" y="23"/>
                    <a:pt x="47" y="24"/>
                  </a:cubicBezTo>
                  <a:cubicBezTo>
                    <a:pt x="47" y="24"/>
                    <a:pt x="46" y="24"/>
                    <a:pt x="45" y="24"/>
                  </a:cubicBezTo>
                  <a:cubicBezTo>
                    <a:pt x="46" y="24"/>
                    <a:pt x="46" y="24"/>
                    <a:pt x="47" y="24"/>
                  </a:cubicBezTo>
                  <a:cubicBezTo>
                    <a:pt x="47" y="23"/>
                    <a:pt x="48" y="22"/>
                    <a:pt x="48" y="21"/>
                  </a:cubicBezTo>
                  <a:cubicBezTo>
                    <a:pt x="48" y="20"/>
                    <a:pt x="47" y="19"/>
                    <a:pt x="47" y="18"/>
                  </a:cubicBezTo>
                  <a:cubicBezTo>
                    <a:pt x="46" y="18"/>
                    <a:pt x="46" y="18"/>
                    <a:pt x="46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3" y="16"/>
                    <a:pt x="41" y="15"/>
                    <a:pt x="40" y="14"/>
                  </a:cubicBezTo>
                  <a:cubicBezTo>
                    <a:pt x="40" y="14"/>
                    <a:pt x="39" y="14"/>
                    <a:pt x="39" y="13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0" y="13"/>
                    <a:pt x="40" y="13"/>
                    <a:pt x="41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2" y="13"/>
                    <a:pt x="44" y="14"/>
                    <a:pt x="45" y="15"/>
                  </a:cubicBezTo>
                  <a:cubicBezTo>
                    <a:pt x="46" y="15"/>
                    <a:pt x="47" y="15"/>
                    <a:pt x="48" y="16"/>
                  </a:cubicBezTo>
                  <a:cubicBezTo>
                    <a:pt x="48" y="16"/>
                    <a:pt x="49" y="16"/>
                    <a:pt x="49" y="16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0" y="16"/>
                    <a:pt x="50" y="16"/>
                    <a:pt x="50" y="16"/>
                  </a:cubicBezTo>
                  <a:moveTo>
                    <a:pt x="9" y="16"/>
                  </a:moveTo>
                  <a:cubicBezTo>
                    <a:pt x="10" y="15"/>
                    <a:pt x="10" y="15"/>
                    <a:pt x="10" y="15"/>
                  </a:cubicBezTo>
                  <a:cubicBezTo>
                    <a:pt x="15" y="13"/>
                    <a:pt x="20" y="11"/>
                    <a:pt x="26" y="11"/>
                  </a:cubicBezTo>
                  <a:cubicBezTo>
                    <a:pt x="26" y="11"/>
                    <a:pt x="26" y="12"/>
                    <a:pt x="26" y="1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6" y="14"/>
                    <a:pt x="27" y="14"/>
                  </a:cubicBezTo>
                  <a:cubicBezTo>
                    <a:pt x="27" y="15"/>
                    <a:pt x="28" y="16"/>
                    <a:pt x="29" y="16"/>
                  </a:cubicBezTo>
                  <a:cubicBezTo>
                    <a:pt x="28" y="16"/>
                    <a:pt x="26" y="16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3" y="15"/>
                    <a:pt x="21" y="15"/>
                    <a:pt x="20" y="16"/>
                  </a:cubicBezTo>
                  <a:cubicBezTo>
                    <a:pt x="19" y="16"/>
                    <a:pt x="18" y="16"/>
                    <a:pt x="17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7" y="21"/>
                    <a:pt x="19" y="21"/>
                    <a:pt x="21" y="22"/>
                  </a:cubicBezTo>
                  <a:cubicBezTo>
                    <a:pt x="22" y="22"/>
                    <a:pt x="23" y="23"/>
                    <a:pt x="24" y="23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15" y="24"/>
                    <a:pt x="9" y="22"/>
                    <a:pt x="7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7" y="18"/>
                    <a:pt x="7" y="17"/>
                  </a:cubicBezTo>
                  <a:cubicBezTo>
                    <a:pt x="8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moveTo>
                    <a:pt x="40" y="9"/>
                  </a:moveTo>
                  <a:cubicBezTo>
                    <a:pt x="40" y="9"/>
                    <a:pt x="41" y="9"/>
                    <a:pt x="41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3" y="7"/>
                    <a:pt x="44" y="8"/>
                    <a:pt x="45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4" y="8"/>
                    <a:pt x="44" y="9"/>
                    <a:pt x="44" y="9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7" y="10"/>
                    <a:pt x="49" y="11"/>
                    <a:pt x="51" y="12"/>
                  </a:cubicBezTo>
                  <a:cubicBezTo>
                    <a:pt x="51" y="12"/>
                    <a:pt x="52" y="12"/>
                    <a:pt x="53" y="13"/>
                  </a:cubicBezTo>
                  <a:cubicBezTo>
                    <a:pt x="52" y="13"/>
                    <a:pt x="52" y="13"/>
                    <a:pt x="51" y="13"/>
                  </a:cubicBezTo>
                  <a:cubicBezTo>
                    <a:pt x="51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49" y="13"/>
                    <a:pt x="48" y="13"/>
                  </a:cubicBezTo>
                  <a:cubicBezTo>
                    <a:pt x="47" y="13"/>
                    <a:pt x="46" y="12"/>
                    <a:pt x="45" y="12"/>
                  </a:cubicBezTo>
                  <a:cubicBezTo>
                    <a:pt x="43" y="11"/>
                    <a:pt x="42" y="11"/>
                    <a:pt x="41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39" y="11"/>
                    <a:pt x="38" y="11"/>
                    <a:pt x="37" y="1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4"/>
                    <a:pt x="36" y="14"/>
                    <a:pt x="36" y="15"/>
                  </a:cubicBezTo>
                  <a:cubicBezTo>
                    <a:pt x="37" y="15"/>
                    <a:pt x="37" y="15"/>
                    <a:pt x="38" y="16"/>
                  </a:cubicBezTo>
                  <a:cubicBezTo>
                    <a:pt x="39" y="17"/>
                    <a:pt x="42" y="18"/>
                    <a:pt x="44" y="19"/>
                  </a:cubicBezTo>
                  <a:cubicBezTo>
                    <a:pt x="44" y="19"/>
                    <a:pt x="44" y="19"/>
                    <a:pt x="45" y="20"/>
                  </a:cubicBezTo>
                  <a:cubicBezTo>
                    <a:pt x="45" y="20"/>
                    <a:pt x="45" y="21"/>
                    <a:pt x="45" y="21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22"/>
                    <a:pt x="43" y="22"/>
                    <a:pt x="42" y="23"/>
                  </a:cubicBezTo>
                  <a:cubicBezTo>
                    <a:pt x="41" y="23"/>
                    <a:pt x="40" y="23"/>
                    <a:pt x="38" y="23"/>
                  </a:cubicBezTo>
                  <a:cubicBezTo>
                    <a:pt x="37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2" y="24"/>
                    <a:pt x="32" y="24"/>
                  </a:cubicBezTo>
                  <a:cubicBezTo>
                    <a:pt x="31" y="25"/>
                    <a:pt x="31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7" y="25"/>
                    <a:pt x="26" y="25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7" y="23"/>
                    <a:pt x="28" y="23"/>
                    <a:pt x="28" y="23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7" y="21"/>
                    <a:pt x="27" y="21"/>
                  </a:cubicBezTo>
                  <a:cubicBezTo>
                    <a:pt x="25" y="21"/>
                    <a:pt x="23" y="20"/>
                    <a:pt x="22" y="20"/>
                  </a:cubicBezTo>
                  <a:cubicBezTo>
                    <a:pt x="21" y="19"/>
                    <a:pt x="20" y="19"/>
                    <a:pt x="19" y="19"/>
                  </a:cubicBezTo>
                  <a:cubicBezTo>
                    <a:pt x="21" y="18"/>
                    <a:pt x="23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30" y="19"/>
                    <a:pt x="33" y="20"/>
                    <a:pt x="35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8" y="19"/>
                    <a:pt x="38" y="18"/>
                  </a:cubicBezTo>
                  <a:cubicBezTo>
                    <a:pt x="38" y="18"/>
                    <a:pt x="37" y="18"/>
                    <a:pt x="37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5" y="16"/>
                    <a:pt x="33" y="15"/>
                    <a:pt x="31" y="15"/>
                  </a:cubicBezTo>
                  <a:cubicBezTo>
                    <a:pt x="31" y="15"/>
                    <a:pt x="30" y="14"/>
                    <a:pt x="30" y="14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8" y="12"/>
                    <a:pt x="29" y="11"/>
                    <a:pt x="30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10"/>
                    <a:pt x="31" y="10"/>
                    <a:pt x="32" y="9"/>
                  </a:cubicBezTo>
                  <a:cubicBezTo>
                    <a:pt x="32" y="9"/>
                    <a:pt x="32" y="9"/>
                    <a:pt x="33" y="9"/>
                  </a:cubicBezTo>
                  <a:cubicBezTo>
                    <a:pt x="34" y="9"/>
                    <a:pt x="35" y="9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8" y="9"/>
                    <a:pt x="39" y="9"/>
                    <a:pt x="40" y="9"/>
                  </a:cubicBezTo>
                  <a:cubicBezTo>
                    <a:pt x="40" y="9"/>
                    <a:pt x="40" y="9"/>
                    <a:pt x="40" y="9"/>
                  </a:cubicBezTo>
                  <a:moveTo>
                    <a:pt x="4" y="16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3"/>
                    <a:pt x="5" y="11"/>
                    <a:pt x="7" y="11"/>
                  </a:cubicBezTo>
                  <a:cubicBezTo>
                    <a:pt x="16" y="5"/>
                    <a:pt x="27" y="3"/>
                    <a:pt x="37" y="3"/>
                  </a:cubicBezTo>
                  <a:cubicBezTo>
                    <a:pt x="45" y="3"/>
                    <a:pt x="53" y="4"/>
                    <a:pt x="61" y="7"/>
                  </a:cubicBezTo>
                  <a:cubicBezTo>
                    <a:pt x="63" y="8"/>
                    <a:pt x="65" y="9"/>
                    <a:pt x="66" y="10"/>
                  </a:cubicBezTo>
                  <a:cubicBezTo>
                    <a:pt x="68" y="11"/>
                    <a:pt x="68" y="13"/>
                    <a:pt x="68" y="14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68" y="15"/>
                    <a:pt x="68" y="16"/>
                    <a:pt x="67" y="16"/>
                  </a:cubicBezTo>
                  <a:cubicBezTo>
                    <a:pt x="67" y="15"/>
                    <a:pt x="66" y="14"/>
                    <a:pt x="65" y="14"/>
                  </a:cubicBezTo>
                  <a:cubicBezTo>
                    <a:pt x="63" y="12"/>
                    <a:pt x="61" y="11"/>
                    <a:pt x="58" y="10"/>
                  </a:cubicBezTo>
                  <a:cubicBezTo>
                    <a:pt x="58" y="10"/>
                    <a:pt x="56" y="10"/>
                    <a:pt x="54" y="9"/>
                  </a:cubicBezTo>
                  <a:cubicBezTo>
                    <a:pt x="52" y="9"/>
                    <a:pt x="50" y="8"/>
                    <a:pt x="50" y="8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49" y="6"/>
                    <a:pt x="49" y="6"/>
                  </a:cubicBezTo>
                  <a:cubicBezTo>
                    <a:pt x="47" y="5"/>
                    <a:pt x="44" y="5"/>
                    <a:pt x="42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39" y="6"/>
                    <a:pt x="38" y="6"/>
                    <a:pt x="37" y="6"/>
                  </a:cubicBezTo>
                  <a:cubicBezTo>
                    <a:pt x="35" y="6"/>
                    <a:pt x="34" y="6"/>
                    <a:pt x="32" y="7"/>
                  </a:cubicBezTo>
                  <a:cubicBezTo>
                    <a:pt x="32" y="7"/>
                    <a:pt x="32" y="7"/>
                    <a:pt x="31" y="7"/>
                  </a:cubicBezTo>
                  <a:cubicBezTo>
                    <a:pt x="31" y="7"/>
                    <a:pt x="31" y="7"/>
                    <a:pt x="30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2" y="7"/>
                    <a:pt x="15" y="9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6" y="14"/>
                    <a:pt x="5" y="14"/>
                  </a:cubicBezTo>
                  <a:cubicBezTo>
                    <a:pt x="5" y="15"/>
                    <a:pt x="4" y="15"/>
                    <a:pt x="4" y="16"/>
                  </a:cubicBezTo>
                  <a:moveTo>
                    <a:pt x="37" y="0"/>
                  </a:moveTo>
                  <a:cubicBezTo>
                    <a:pt x="26" y="0"/>
                    <a:pt x="15" y="2"/>
                    <a:pt x="5" y="8"/>
                  </a:cubicBezTo>
                  <a:cubicBezTo>
                    <a:pt x="3" y="9"/>
                    <a:pt x="1" y="12"/>
                    <a:pt x="0" y="14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8"/>
                    <a:pt x="2" y="20"/>
                    <a:pt x="4" y="21"/>
                  </a:cubicBezTo>
                  <a:cubicBezTo>
                    <a:pt x="8" y="25"/>
                    <a:pt x="17" y="29"/>
                    <a:pt x="32" y="29"/>
                  </a:cubicBezTo>
                  <a:cubicBezTo>
                    <a:pt x="37" y="29"/>
                    <a:pt x="46" y="28"/>
                    <a:pt x="54" y="26"/>
                  </a:cubicBezTo>
                  <a:cubicBezTo>
                    <a:pt x="58" y="25"/>
                    <a:pt x="62" y="24"/>
                    <a:pt x="65" y="22"/>
                  </a:cubicBezTo>
                  <a:cubicBezTo>
                    <a:pt x="68" y="21"/>
                    <a:pt x="70" y="19"/>
                    <a:pt x="71" y="16"/>
                  </a:cubicBezTo>
                  <a:cubicBezTo>
                    <a:pt x="72" y="15"/>
                    <a:pt x="72" y="15"/>
                    <a:pt x="72" y="14"/>
                  </a:cubicBezTo>
                  <a:cubicBezTo>
                    <a:pt x="72" y="11"/>
                    <a:pt x="70" y="9"/>
                    <a:pt x="69" y="8"/>
                  </a:cubicBezTo>
                  <a:cubicBezTo>
                    <a:pt x="67" y="6"/>
                    <a:pt x="64" y="5"/>
                    <a:pt x="62" y="4"/>
                  </a:cubicBezTo>
                  <a:cubicBezTo>
                    <a:pt x="54" y="1"/>
                    <a:pt x="46" y="0"/>
                    <a:pt x="3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2" name="Freeform 784"/>
            <p:cNvSpPr>
              <a:spLocks noEditPoints="1"/>
            </p:cNvSpPr>
            <p:nvPr/>
          </p:nvSpPr>
          <p:spPr bwMode="auto">
            <a:xfrm>
              <a:off x="3009" y="2501"/>
              <a:ext cx="220" cy="128"/>
            </a:xfrm>
            <a:custGeom>
              <a:avLst/>
              <a:gdLst>
                <a:gd name="T0" fmla="*/ 43 w 93"/>
                <a:gd name="T1" fmla="*/ 41 h 54"/>
                <a:gd name="T2" fmla="*/ 42 w 93"/>
                <a:gd name="T3" fmla="*/ 51 h 54"/>
                <a:gd name="T4" fmla="*/ 35 w 93"/>
                <a:gd name="T5" fmla="*/ 50 h 54"/>
                <a:gd name="T6" fmla="*/ 41 w 93"/>
                <a:gd name="T7" fmla="*/ 47 h 54"/>
                <a:gd name="T8" fmla="*/ 48 w 93"/>
                <a:gd name="T9" fmla="*/ 41 h 54"/>
                <a:gd name="T10" fmla="*/ 52 w 93"/>
                <a:gd name="T11" fmla="*/ 47 h 54"/>
                <a:gd name="T12" fmla="*/ 54 w 93"/>
                <a:gd name="T13" fmla="*/ 50 h 54"/>
                <a:gd name="T14" fmla="*/ 54 w 93"/>
                <a:gd name="T15" fmla="*/ 47 h 54"/>
                <a:gd name="T16" fmla="*/ 55 w 93"/>
                <a:gd name="T17" fmla="*/ 50 h 54"/>
                <a:gd name="T18" fmla="*/ 28 w 93"/>
                <a:gd name="T19" fmla="*/ 50 h 54"/>
                <a:gd name="T20" fmla="*/ 33 w 93"/>
                <a:gd name="T21" fmla="*/ 41 h 54"/>
                <a:gd name="T22" fmla="*/ 57 w 93"/>
                <a:gd name="T23" fmla="*/ 49 h 54"/>
                <a:gd name="T24" fmla="*/ 58 w 93"/>
                <a:gd name="T25" fmla="*/ 49 h 54"/>
                <a:gd name="T26" fmla="*/ 60 w 93"/>
                <a:gd name="T27" fmla="*/ 39 h 54"/>
                <a:gd name="T28" fmla="*/ 63 w 93"/>
                <a:gd name="T29" fmla="*/ 48 h 54"/>
                <a:gd name="T30" fmla="*/ 26 w 93"/>
                <a:gd name="T31" fmla="*/ 49 h 54"/>
                <a:gd name="T32" fmla="*/ 21 w 93"/>
                <a:gd name="T33" fmla="*/ 38 h 54"/>
                <a:gd name="T34" fmla="*/ 26 w 93"/>
                <a:gd name="T35" fmla="*/ 49 h 54"/>
                <a:gd name="T36" fmla="*/ 64 w 93"/>
                <a:gd name="T37" fmla="*/ 47 h 54"/>
                <a:gd name="T38" fmla="*/ 67 w 93"/>
                <a:gd name="T39" fmla="*/ 43 h 54"/>
                <a:gd name="T40" fmla="*/ 69 w 93"/>
                <a:gd name="T41" fmla="*/ 47 h 54"/>
                <a:gd name="T42" fmla="*/ 70 w 93"/>
                <a:gd name="T43" fmla="*/ 37 h 54"/>
                <a:gd name="T44" fmla="*/ 73 w 93"/>
                <a:gd name="T45" fmla="*/ 46 h 54"/>
                <a:gd name="T46" fmla="*/ 13 w 93"/>
                <a:gd name="T47" fmla="*/ 44 h 54"/>
                <a:gd name="T48" fmla="*/ 19 w 93"/>
                <a:gd name="T49" fmla="*/ 44 h 54"/>
                <a:gd name="T50" fmla="*/ 75 w 93"/>
                <a:gd name="T51" fmla="*/ 45 h 54"/>
                <a:gd name="T52" fmla="*/ 78 w 93"/>
                <a:gd name="T53" fmla="*/ 44 h 54"/>
                <a:gd name="T54" fmla="*/ 9 w 93"/>
                <a:gd name="T55" fmla="*/ 42 h 54"/>
                <a:gd name="T56" fmla="*/ 11 w 93"/>
                <a:gd name="T57" fmla="*/ 35 h 54"/>
                <a:gd name="T58" fmla="*/ 79 w 93"/>
                <a:gd name="T59" fmla="*/ 34 h 54"/>
                <a:gd name="T60" fmla="*/ 84 w 93"/>
                <a:gd name="T61" fmla="*/ 40 h 54"/>
                <a:gd name="T62" fmla="*/ 7 w 93"/>
                <a:gd name="T63" fmla="*/ 40 h 54"/>
                <a:gd name="T64" fmla="*/ 6 w 93"/>
                <a:gd name="T65" fmla="*/ 31 h 54"/>
                <a:gd name="T66" fmla="*/ 4 w 93"/>
                <a:gd name="T67" fmla="*/ 32 h 54"/>
                <a:gd name="T68" fmla="*/ 4 w 93"/>
                <a:gd name="T69" fmla="*/ 29 h 54"/>
                <a:gd name="T70" fmla="*/ 86 w 93"/>
                <a:gd name="T71" fmla="*/ 30 h 54"/>
                <a:gd name="T72" fmla="*/ 89 w 93"/>
                <a:gd name="T73" fmla="*/ 35 h 54"/>
                <a:gd name="T74" fmla="*/ 8 w 93"/>
                <a:gd name="T75" fmla="*/ 28 h 54"/>
                <a:gd name="T76" fmla="*/ 7 w 93"/>
                <a:gd name="T77" fmla="*/ 17 h 54"/>
                <a:gd name="T78" fmla="*/ 79 w 93"/>
                <a:gd name="T79" fmla="*/ 9 h 54"/>
                <a:gd name="T80" fmla="*/ 89 w 93"/>
                <a:gd name="T81" fmla="*/ 21 h 54"/>
                <a:gd name="T82" fmla="*/ 41 w 93"/>
                <a:gd name="T83" fmla="*/ 38 h 54"/>
                <a:gd name="T84" fmla="*/ 10 w 93"/>
                <a:gd name="T85" fmla="*/ 9 h 54"/>
                <a:gd name="T86" fmla="*/ 2 w 93"/>
                <a:gd name="T87" fmla="*/ 21 h 54"/>
                <a:gd name="T88" fmla="*/ 1 w 93"/>
                <a:gd name="T89" fmla="*/ 36 h 54"/>
                <a:gd name="T90" fmla="*/ 41 w 93"/>
                <a:gd name="T91" fmla="*/ 54 h 54"/>
                <a:gd name="T92" fmla="*/ 79 w 93"/>
                <a:gd name="T93" fmla="*/ 47 h 54"/>
                <a:gd name="T94" fmla="*/ 84 w 93"/>
                <a:gd name="T95" fmla="*/ 45 h 54"/>
                <a:gd name="T96" fmla="*/ 86 w 93"/>
                <a:gd name="T97" fmla="*/ 43 h 54"/>
                <a:gd name="T98" fmla="*/ 92 w 93"/>
                <a:gd name="T99" fmla="*/ 32 h 54"/>
                <a:gd name="T100" fmla="*/ 89 w 93"/>
                <a:gd name="T101" fmla="*/ 1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" h="54">
                  <a:moveTo>
                    <a:pt x="42" y="51"/>
                  </a:moveTo>
                  <a:cubicBezTo>
                    <a:pt x="42" y="50"/>
                    <a:pt x="42" y="48"/>
                    <a:pt x="42" y="47"/>
                  </a:cubicBezTo>
                  <a:cubicBezTo>
                    <a:pt x="42" y="45"/>
                    <a:pt x="42" y="43"/>
                    <a:pt x="43" y="41"/>
                  </a:cubicBezTo>
                  <a:cubicBezTo>
                    <a:pt x="44" y="41"/>
                    <a:pt x="45" y="41"/>
                    <a:pt x="47" y="41"/>
                  </a:cubicBezTo>
                  <a:cubicBezTo>
                    <a:pt x="47" y="44"/>
                    <a:pt x="47" y="47"/>
                    <a:pt x="48" y="50"/>
                  </a:cubicBezTo>
                  <a:cubicBezTo>
                    <a:pt x="46" y="51"/>
                    <a:pt x="44" y="51"/>
                    <a:pt x="42" y="51"/>
                  </a:cubicBezTo>
                  <a:moveTo>
                    <a:pt x="41" y="51"/>
                  </a:moveTo>
                  <a:cubicBezTo>
                    <a:pt x="39" y="51"/>
                    <a:pt x="37" y="51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47"/>
                    <a:pt x="35" y="44"/>
                    <a:pt x="35" y="41"/>
                  </a:cubicBezTo>
                  <a:cubicBezTo>
                    <a:pt x="37" y="41"/>
                    <a:pt x="39" y="41"/>
                    <a:pt x="41" y="41"/>
                  </a:cubicBezTo>
                  <a:cubicBezTo>
                    <a:pt x="41" y="43"/>
                    <a:pt x="41" y="45"/>
                    <a:pt x="41" y="47"/>
                  </a:cubicBezTo>
                  <a:cubicBezTo>
                    <a:pt x="41" y="48"/>
                    <a:pt x="41" y="50"/>
                    <a:pt x="41" y="51"/>
                  </a:cubicBezTo>
                  <a:moveTo>
                    <a:pt x="49" y="50"/>
                  </a:moveTo>
                  <a:cubicBezTo>
                    <a:pt x="49" y="47"/>
                    <a:pt x="49" y="44"/>
                    <a:pt x="48" y="41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50" y="41"/>
                    <a:pt x="51" y="41"/>
                    <a:pt x="52" y="40"/>
                  </a:cubicBezTo>
                  <a:cubicBezTo>
                    <a:pt x="52" y="42"/>
                    <a:pt x="52" y="45"/>
                    <a:pt x="52" y="47"/>
                  </a:cubicBezTo>
                  <a:cubicBezTo>
                    <a:pt x="52" y="48"/>
                    <a:pt x="52" y="49"/>
                    <a:pt x="52" y="50"/>
                  </a:cubicBezTo>
                  <a:cubicBezTo>
                    <a:pt x="51" y="50"/>
                    <a:pt x="50" y="50"/>
                    <a:pt x="49" y="50"/>
                  </a:cubicBezTo>
                  <a:moveTo>
                    <a:pt x="54" y="50"/>
                  </a:moveTo>
                  <a:cubicBezTo>
                    <a:pt x="54" y="49"/>
                    <a:pt x="54" y="49"/>
                    <a:pt x="54" y="49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44"/>
                    <a:pt x="54" y="42"/>
                    <a:pt x="54" y="40"/>
                  </a:cubicBezTo>
                  <a:cubicBezTo>
                    <a:pt x="54" y="40"/>
                    <a:pt x="55" y="40"/>
                    <a:pt x="55" y="40"/>
                  </a:cubicBezTo>
                  <a:cubicBezTo>
                    <a:pt x="55" y="43"/>
                    <a:pt x="55" y="46"/>
                    <a:pt x="55" y="50"/>
                  </a:cubicBezTo>
                  <a:cubicBezTo>
                    <a:pt x="54" y="50"/>
                    <a:pt x="54" y="50"/>
                    <a:pt x="54" y="50"/>
                  </a:cubicBezTo>
                  <a:moveTo>
                    <a:pt x="34" y="50"/>
                  </a:moveTo>
                  <a:cubicBezTo>
                    <a:pt x="32" y="50"/>
                    <a:pt x="30" y="50"/>
                    <a:pt x="28" y="50"/>
                  </a:cubicBezTo>
                  <a:cubicBezTo>
                    <a:pt x="28" y="48"/>
                    <a:pt x="28" y="47"/>
                    <a:pt x="28" y="46"/>
                  </a:cubicBezTo>
                  <a:cubicBezTo>
                    <a:pt x="28" y="44"/>
                    <a:pt x="28" y="42"/>
                    <a:pt x="28" y="40"/>
                  </a:cubicBezTo>
                  <a:cubicBezTo>
                    <a:pt x="30" y="40"/>
                    <a:pt x="32" y="41"/>
                    <a:pt x="33" y="41"/>
                  </a:cubicBezTo>
                  <a:cubicBezTo>
                    <a:pt x="34" y="44"/>
                    <a:pt x="34" y="47"/>
                    <a:pt x="34" y="50"/>
                  </a:cubicBezTo>
                  <a:cubicBezTo>
                    <a:pt x="34" y="50"/>
                    <a:pt x="34" y="50"/>
                    <a:pt x="34" y="50"/>
                  </a:cubicBezTo>
                  <a:moveTo>
                    <a:pt x="57" y="49"/>
                  </a:moveTo>
                  <a:cubicBezTo>
                    <a:pt x="57" y="46"/>
                    <a:pt x="57" y="43"/>
                    <a:pt x="57" y="4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8" y="43"/>
                    <a:pt x="58" y="46"/>
                    <a:pt x="58" y="49"/>
                  </a:cubicBezTo>
                  <a:cubicBezTo>
                    <a:pt x="58" y="49"/>
                    <a:pt x="57" y="49"/>
                    <a:pt x="57" y="49"/>
                  </a:cubicBezTo>
                  <a:moveTo>
                    <a:pt x="60" y="49"/>
                  </a:moveTo>
                  <a:cubicBezTo>
                    <a:pt x="60" y="46"/>
                    <a:pt x="60" y="43"/>
                    <a:pt x="60" y="39"/>
                  </a:cubicBezTo>
                  <a:cubicBezTo>
                    <a:pt x="61" y="39"/>
                    <a:pt x="62" y="39"/>
                    <a:pt x="63" y="39"/>
                  </a:cubicBezTo>
                  <a:cubicBezTo>
                    <a:pt x="63" y="42"/>
                    <a:pt x="63" y="45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2" y="49"/>
                    <a:pt x="61" y="49"/>
                    <a:pt x="60" y="49"/>
                  </a:cubicBezTo>
                  <a:moveTo>
                    <a:pt x="26" y="49"/>
                  </a:moveTo>
                  <a:cubicBezTo>
                    <a:pt x="24" y="49"/>
                    <a:pt x="22" y="48"/>
                    <a:pt x="20" y="48"/>
                  </a:cubicBezTo>
                  <a:cubicBezTo>
                    <a:pt x="20" y="46"/>
                    <a:pt x="20" y="45"/>
                    <a:pt x="20" y="44"/>
                  </a:cubicBezTo>
                  <a:cubicBezTo>
                    <a:pt x="20" y="42"/>
                    <a:pt x="20" y="40"/>
                    <a:pt x="21" y="38"/>
                  </a:cubicBezTo>
                  <a:cubicBezTo>
                    <a:pt x="22" y="39"/>
                    <a:pt x="24" y="39"/>
                    <a:pt x="26" y="40"/>
                  </a:cubicBezTo>
                  <a:cubicBezTo>
                    <a:pt x="26" y="42"/>
                    <a:pt x="26" y="44"/>
                    <a:pt x="26" y="46"/>
                  </a:cubicBezTo>
                  <a:cubicBezTo>
                    <a:pt x="26" y="47"/>
                    <a:pt x="26" y="48"/>
                    <a:pt x="26" y="49"/>
                  </a:cubicBezTo>
                  <a:moveTo>
                    <a:pt x="65" y="48"/>
                  </a:moveTo>
                  <a:cubicBezTo>
                    <a:pt x="65" y="47"/>
                    <a:pt x="65" y="47"/>
                    <a:pt x="65" y="47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44"/>
                    <a:pt x="64" y="42"/>
                    <a:pt x="64" y="39"/>
                  </a:cubicBezTo>
                  <a:cubicBezTo>
                    <a:pt x="65" y="38"/>
                    <a:pt x="66" y="38"/>
                    <a:pt x="67" y="38"/>
                  </a:cubicBezTo>
                  <a:cubicBezTo>
                    <a:pt x="67" y="40"/>
                    <a:pt x="67" y="41"/>
                    <a:pt x="67" y="43"/>
                  </a:cubicBezTo>
                  <a:cubicBezTo>
                    <a:pt x="67" y="44"/>
                    <a:pt x="67" y="46"/>
                    <a:pt x="67" y="47"/>
                  </a:cubicBezTo>
                  <a:cubicBezTo>
                    <a:pt x="66" y="48"/>
                    <a:pt x="66" y="48"/>
                    <a:pt x="65" y="48"/>
                  </a:cubicBezTo>
                  <a:moveTo>
                    <a:pt x="69" y="47"/>
                  </a:moveTo>
                  <a:cubicBezTo>
                    <a:pt x="69" y="46"/>
                    <a:pt x="69" y="44"/>
                    <a:pt x="69" y="43"/>
                  </a:cubicBezTo>
                  <a:cubicBezTo>
                    <a:pt x="69" y="41"/>
                    <a:pt x="69" y="39"/>
                    <a:pt x="69" y="38"/>
                  </a:cubicBezTo>
                  <a:cubicBezTo>
                    <a:pt x="70" y="37"/>
                    <a:pt x="70" y="37"/>
                    <a:pt x="70" y="37"/>
                  </a:cubicBezTo>
                  <a:cubicBezTo>
                    <a:pt x="71" y="37"/>
                    <a:pt x="72" y="37"/>
                    <a:pt x="73" y="36"/>
                  </a:cubicBezTo>
                  <a:cubicBezTo>
                    <a:pt x="73" y="39"/>
                    <a:pt x="73" y="42"/>
                    <a:pt x="73" y="45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2" y="46"/>
                    <a:pt x="70" y="47"/>
                    <a:pt x="69" y="47"/>
                  </a:cubicBezTo>
                  <a:moveTo>
                    <a:pt x="19" y="47"/>
                  </a:moveTo>
                  <a:cubicBezTo>
                    <a:pt x="17" y="46"/>
                    <a:pt x="15" y="45"/>
                    <a:pt x="13" y="44"/>
                  </a:cubicBezTo>
                  <a:cubicBezTo>
                    <a:pt x="13" y="41"/>
                    <a:pt x="13" y="38"/>
                    <a:pt x="13" y="35"/>
                  </a:cubicBezTo>
                  <a:cubicBezTo>
                    <a:pt x="15" y="36"/>
                    <a:pt x="17" y="37"/>
                    <a:pt x="19" y="38"/>
                  </a:cubicBezTo>
                  <a:cubicBezTo>
                    <a:pt x="19" y="40"/>
                    <a:pt x="19" y="42"/>
                    <a:pt x="19" y="44"/>
                  </a:cubicBezTo>
                  <a:cubicBezTo>
                    <a:pt x="19" y="45"/>
                    <a:pt x="19" y="46"/>
                    <a:pt x="19" y="47"/>
                  </a:cubicBezTo>
                  <a:moveTo>
                    <a:pt x="75" y="45"/>
                  </a:moveTo>
                  <a:cubicBezTo>
                    <a:pt x="75" y="45"/>
                    <a:pt x="75" y="45"/>
                    <a:pt x="75" y="45"/>
                  </a:cubicBezTo>
                  <a:cubicBezTo>
                    <a:pt x="75" y="42"/>
                    <a:pt x="75" y="39"/>
                    <a:pt x="74" y="36"/>
                  </a:cubicBezTo>
                  <a:cubicBezTo>
                    <a:pt x="75" y="36"/>
                    <a:pt x="76" y="35"/>
                    <a:pt x="77" y="35"/>
                  </a:cubicBezTo>
                  <a:cubicBezTo>
                    <a:pt x="78" y="38"/>
                    <a:pt x="78" y="41"/>
                    <a:pt x="78" y="44"/>
                  </a:cubicBezTo>
                  <a:cubicBezTo>
                    <a:pt x="77" y="44"/>
                    <a:pt x="76" y="45"/>
                    <a:pt x="75" y="45"/>
                  </a:cubicBezTo>
                  <a:moveTo>
                    <a:pt x="11" y="43"/>
                  </a:moveTo>
                  <a:cubicBezTo>
                    <a:pt x="10" y="43"/>
                    <a:pt x="10" y="42"/>
                    <a:pt x="9" y="42"/>
                  </a:cubicBezTo>
                  <a:cubicBezTo>
                    <a:pt x="9" y="39"/>
                    <a:pt x="9" y="36"/>
                    <a:pt x="9" y="33"/>
                  </a:cubicBezTo>
                  <a:cubicBezTo>
                    <a:pt x="10" y="33"/>
                    <a:pt x="10" y="34"/>
                    <a:pt x="11" y="34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8"/>
                    <a:pt x="11" y="40"/>
                    <a:pt x="11" y="43"/>
                  </a:cubicBezTo>
                  <a:moveTo>
                    <a:pt x="79" y="43"/>
                  </a:moveTo>
                  <a:cubicBezTo>
                    <a:pt x="79" y="40"/>
                    <a:pt x="79" y="37"/>
                    <a:pt x="79" y="34"/>
                  </a:cubicBezTo>
                  <a:cubicBezTo>
                    <a:pt x="81" y="33"/>
                    <a:pt x="82" y="33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4"/>
                    <a:pt x="84" y="37"/>
                    <a:pt x="84" y="40"/>
                  </a:cubicBezTo>
                  <a:cubicBezTo>
                    <a:pt x="84" y="41"/>
                    <a:pt x="83" y="41"/>
                    <a:pt x="82" y="42"/>
                  </a:cubicBezTo>
                  <a:cubicBezTo>
                    <a:pt x="81" y="42"/>
                    <a:pt x="80" y="43"/>
                    <a:pt x="79" y="43"/>
                  </a:cubicBezTo>
                  <a:moveTo>
                    <a:pt x="7" y="40"/>
                  </a:moveTo>
                  <a:cubicBezTo>
                    <a:pt x="7" y="40"/>
                    <a:pt x="6" y="39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6"/>
                    <a:pt x="6" y="33"/>
                    <a:pt x="6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34"/>
                    <a:pt x="7" y="37"/>
                    <a:pt x="7" y="40"/>
                  </a:cubicBezTo>
                  <a:moveTo>
                    <a:pt x="4" y="32"/>
                  </a:moveTo>
                  <a:cubicBezTo>
                    <a:pt x="4" y="32"/>
                    <a:pt x="4" y="32"/>
                    <a:pt x="4" y="32"/>
                  </a:cubicBezTo>
                  <a:cubicBezTo>
                    <a:pt x="4" y="31"/>
                    <a:pt x="4" y="30"/>
                    <a:pt x="4" y="28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1"/>
                    <a:pt x="4" y="32"/>
                  </a:cubicBezTo>
                  <a:moveTo>
                    <a:pt x="86" y="39"/>
                  </a:moveTo>
                  <a:cubicBezTo>
                    <a:pt x="86" y="36"/>
                    <a:pt x="86" y="33"/>
                    <a:pt x="86" y="30"/>
                  </a:cubicBezTo>
                  <a:cubicBezTo>
                    <a:pt x="87" y="30"/>
                    <a:pt x="88" y="29"/>
                    <a:pt x="89" y="28"/>
                  </a:cubicBezTo>
                  <a:cubicBezTo>
                    <a:pt x="89" y="30"/>
                    <a:pt x="89" y="32"/>
                    <a:pt x="89" y="35"/>
                  </a:cubicBezTo>
                  <a:cubicBezTo>
                    <a:pt x="89" y="35"/>
                    <a:pt x="89" y="35"/>
                    <a:pt x="89" y="35"/>
                  </a:cubicBezTo>
                  <a:cubicBezTo>
                    <a:pt x="88" y="36"/>
                    <a:pt x="87" y="38"/>
                    <a:pt x="86" y="39"/>
                  </a:cubicBezTo>
                  <a:moveTo>
                    <a:pt x="41" y="38"/>
                  </a:moveTo>
                  <a:cubicBezTo>
                    <a:pt x="23" y="38"/>
                    <a:pt x="12" y="32"/>
                    <a:pt x="8" y="28"/>
                  </a:cubicBezTo>
                  <a:cubicBezTo>
                    <a:pt x="6" y="26"/>
                    <a:pt x="5" y="24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6" y="18"/>
                    <a:pt x="7" y="17"/>
                  </a:cubicBezTo>
                  <a:cubicBezTo>
                    <a:pt x="8" y="15"/>
                    <a:pt x="10" y="13"/>
                    <a:pt x="12" y="12"/>
                  </a:cubicBezTo>
                  <a:cubicBezTo>
                    <a:pt x="23" y="6"/>
                    <a:pt x="35" y="3"/>
                    <a:pt x="48" y="3"/>
                  </a:cubicBezTo>
                  <a:cubicBezTo>
                    <a:pt x="58" y="3"/>
                    <a:pt x="69" y="5"/>
                    <a:pt x="79" y="9"/>
                  </a:cubicBezTo>
                  <a:cubicBezTo>
                    <a:pt x="82" y="10"/>
                    <a:pt x="85" y="12"/>
                    <a:pt x="86" y="14"/>
                  </a:cubicBezTo>
                  <a:cubicBezTo>
                    <a:pt x="88" y="16"/>
                    <a:pt x="89" y="18"/>
                    <a:pt x="89" y="20"/>
                  </a:cubicBezTo>
                  <a:cubicBezTo>
                    <a:pt x="89" y="20"/>
                    <a:pt x="89" y="21"/>
                    <a:pt x="89" y="21"/>
                  </a:cubicBezTo>
                  <a:cubicBezTo>
                    <a:pt x="88" y="24"/>
                    <a:pt x="86" y="27"/>
                    <a:pt x="82" y="29"/>
                  </a:cubicBezTo>
                  <a:cubicBezTo>
                    <a:pt x="71" y="35"/>
                    <a:pt x="52" y="38"/>
                    <a:pt x="42" y="38"/>
                  </a:cubicBezTo>
                  <a:cubicBezTo>
                    <a:pt x="42" y="38"/>
                    <a:pt x="41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moveTo>
                    <a:pt x="48" y="0"/>
                  </a:moveTo>
                  <a:cubicBezTo>
                    <a:pt x="35" y="0"/>
                    <a:pt x="22" y="3"/>
                    <a:pt x="10" y="9"/>
                  </a:cubicBezTo>
                  <a:cubicBezTo>
                    <a:pt x="8" y="11"/>
                    <a:pt x="6" y="13"/>
                    <a:pt x="4" y="15"/>
                  </a:cubicBezTo>
                  <a:cubicBezTo>
                    <a:pt x="3" y="17"/>
                    <a:pt x="2" y="19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" y="24"/>
                    <a:pt x="0" y="26"/>
                    <a:pt x="0" y="28"/>
                  </a:cubicBezTo>
                  <a:cubicBezTo>
                    <a:pt x="0" y="30"/>
                    <a:pt x="1" y="33"/>
                    <a:pt x="1" y="36"/>
                  </a:cubicBezTo>
                  <a:cubicBezTo>
                    <a:pt x="1" y="37"/>
                    <a:pt x="1" y="37"/>
                    <a:pt x="2" y="37"/>
                  </a:cubicBezTo>
                  <a:cubicBezTo>
                    <a:pt x="2" y="39"/>
                    <a:pt x="4" y="42"/>
                    <a:pt x="5" y="43"/>
                  </a:cubicBezTo>
                  <a:cubicBezTo>
                    <a:pt x="11" y="49"/>
                    <a:pt x="23" y="54"/>
                    <a:pt x="41" y="54"/>
                  </a:cubicBezTo>
                  <a:cubicBezTo>
                    <a:pt x="49" y="54"/>
                    <a:pt x="60" y="53"/>
                    <a:pt x="70" y="50"/>
                  </a:cubicBezTo>
                  <a:cubicBezTo>
                    <a:pt x="73" y="49"/>
                    <a:pt x="76" y="48"/>
                    <a:pt x="79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1" y="46"/>
                    <a:pt x="83" y="45"/>
                    <a:pt x="84" y="45"/>
                  </a:cubicBezTo>
                  <a:cubicBezTo>
                    <a:pt x="84" y="44"/>
                    <a:pt x="85" y="44"/>
                    <a:pt x="86" y="43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9" y="41"/>
                    <a:pt x="91" y="39"/>
                    <a:pt x="92" y="35"/>
                  </a:cubicBezTo>
                  <a:cubicBezTo>
                    <a:pt x="92" y="35"/>
                    <a:pt x="93" y="34"/>
                    <a:pt x="93" y="34"/>
                  </a:cubicBezTo>
                  <a:cubicBezTo>
                    <a:pt x="93" y="33"/>
                    <a:pt x="92" y="33"/>
                    <a:pt x="92" y="32"/>
                  </a:cubicBezTo>
                  <a:cubicBezTo>
                    <a:pt x="92" y="28"/>
                    <a:pt x="93" y="24"/>
                    <a:pt x="93" y="19"/>
                  </a:cubicBezTo>
                  <a:cubicBezTo>
                    <a:pt x="93" y="19"/>
                    <a:pt x="93" y="18"/>
                    <a:pt x="92" y="18"/>
                  </a:cubicBezTo>
                  <a:cubicBezTo>
                    <a:pt x="92" y="16"/>
                    <a:pt x="91" y="13"/>
                    <a:pt x="89" y="12"/>
                  </a:cubicBezTo>
                  <a:cubicBezTo>
                    <a:pt x="86" y="9"/>
                    <a:pt x="83" y="7"/>
                    <a:pt x="80" y="6"/>
                  </a:cubicBezTo>
                  <a:cubicBezTo>
                    <a:pt x="70" y="2"/>
                    <a:pt x="59" y="0"/>
                    <a:pt x="48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3" name="Freeform 785"/>
            <p:cNvSpPr>
              <a:spLocks noEditPoints="1"/>
            </p:cNvSpPr>
            <p:nvPr/>
          </p:nvSpPr>
          <p:spPr bwMode="auto">
            <a:xfrm>
              <a:off x="3009" y="2596"/>
              <a:ext cx="220" cy="87"/>
            </a:xfrm>
            <a:custGeom>
              <a:avLst/>
              <a:gdLst>
                <a:gd name="T0" fmla="*/ 47 w 93"/>
                <a:gd name="T1" fmla="*/ 23 h 37"/>
                <a:gd name="T2" fmla="*/ 42 w 93"/>
                <a:gd name="T3" fmla="*/ 33 h 37"/>
                <a:gd name="T4" fmla="*/ 44 w 93"/>
                <a:gd name="T5" fmla="*/ 23 h 37"/>
                <a:gd name="T6" fmla="*/ 35 w 93"/>
                <a:gd name="T7" fmla="*/ 33 h 37"/>
                <a:gd name="T8" fmla="*/ 41 w 93"/>
                <a:gd name="T9" fmla="*/ 30 h 37"/>
                <a:gd name="T10" fmla="*/ 48 w 93"/>
                <a:gd name="T11" fmla="*/ 24 h 37"/>
                <a:gd name="T12" fmla="*/ 52 w 93"/>
                <a:gd name="T13" fmla="*/ 23 h 37"/>
                <a:gd name="T14" fmla="*/ 49 w 93"/>
                <a:gd name="T15" fmla="*/ 33 h 37"/>
                <a:gd name="T16" fmla="*/ 54 w 93"/>
                <a:gd name="T17" fmla="*/ 31 h 37"/>
                <a:gd name="T18" fmla="*/ 55 w 93"/>
                <a:gd name="T19" fmla="*/ 23 h 37"/>
                <a:gd name="T20" fmla="*/ 57 w 93"/>
                <a:gd name="T21" fmla="*/ 32 h 37"/>
                <a:gd name="T22" fmla="*/ 58 w 93"/>
                <a:gd name="T23" fmla="*/ 32 h 37"/>
                <a:gd name="T24" fmla="*/ 28 w 93"/>
                <a:gd name="T25" fmla="*/ 32 h 37"/>
                <a:gd name="T26" fmla="*/ 32 w 93"/>
                <a:gd name="T27" fmla="*/ 23 h 37"/>
                <a:gd name="T28" fmla="*/ 34 w 93"/>
                <a:gd name="T29" fmla="*/ 33 h 37"/>
                <a:gd name="T30" fmla="*/ 63 w 93"/>
                <a:gd name="T31" fmla="*/ 22 h 37"/>
                <a:gd name="T32" fmla="*/ 63 w 93"/>
                <a:gd name="T33" fmla="*/ 31 h 37"/>
                <a:gd name="T34" fmla="*/ 20 w 93"/>
                <a:gd name="T35" fmla="*/ 31 h 37"/>
                <a:gd name="T36" fmla="*/ 26 w 93"/>
                <a:gd name="T37" fmla="*/ 22 h 37"/>
                <a:gd name="T38" fmla="*/ 65 w 93"/>
                <a:gd name="T39" fmla="*/ 31 h 37"/>
                <a:gd name="T40" fmla="*/ 64 w 93"/>
                <a:gd name="T41" fmla="*/ 21 h 37"/>
                <a:gd name="T42" fmla="*/ 67 w 93"/>
                <a:gd name="T43" fmla="*/ 26 h 37"/>
                <a:gd name="T44" fmla="*/ 69 w 93"/>
                <a:gd name="T45" fmla="*/ 30 h 37"/>
                <a:gd name="T46" fmla="*/ 73 w 93"/>
                <a:gd name="T47" fmla="*/ 19 h 37"/>
                <a:gd name="T48" fmla="*/ 69 w 93"/>
                <a:gd name="T49" fmla="*/ 30 h 37"/>
                <a:gd name="T50" fmla="*/ 13 w 93"/>
                <a:gd name="T51" fmla="*/ 18 h 37"/>
                <a:gd name="T52" fmla="*/ 19 w 93"/>
                <a:gd name="T53" fmla="*/ 30 h 37"/>
                <a:gd name="T54" fmla="*/ 74 w 93"/>
                <a:gd name="T55" fmla="*/ 18 h 37"/>
                <a:gd name="T56" fmla="*/ 75 w 93"/>
                <a:gd name="T57" fmla="*/ 28 h 37"/>
                <a:gd name="T58" fmla="*/ 9 w 93"/>
                <a:gd name="T59" fmla="*/ 16 h 37"/>
                <a:gd name="T60" fmla="*/ 7 w 93"/>
                <a:gd name="T61" fmla="*/ 23 h 37"/>
                <a:gd name="T62" fmla="*/ 6 w 93"/>
                <a:gd name="T63" fmla="*/ 14 h 37"/>
                <a:gd name="T64" fmla="*/ 79 w 93"/>
                <a:gd name="T65" fmla="*/ 26 h 37"/>
                <a:gd name="T66" fmla="*/ 84 w 93"/>
                <a:gd name="T67" fmla="*/ 23 h 37"/>
                <a:gd name="T68" fmla="*/ 4 w 93"/>
                <a:gd name="T69" fmla="*/ 15 h 37"/>
                <a:gd name="T70" fmla="*/ 4 w 93"/>
                <a:gd name="T71" fmla="*/ 13 h 37"/>
                <a:gd name="T72" fmla="*/ 86 w 93"/>
                <a:gd name="T73" fmla="*/ 13 h 37"/>
                <a:gd name="T74" fmla="*/ 89 w 93"/>
                <a:gd name="T75" fmla="*/ 18 h 37"/>
                <a:gd name="T76" fmla="*/ 89 w 93"/>
                <a:gd name="T77" fmla="*/ 2 h 37"/>
                <a:gd name="T78" fmla="*/ 44 w 93"/>
                <a:gd name="T79" fmla="*/ 20 h 37"/>
                <a:gd name="T80" fmla="*/ 6 w 93"/>
                <a:gd name="T81" fmla="*/ 10 h 37"/>
                <a:gd name="T82" fmla="*/ 4 w 93"/>
                <a:gd name="T83" fmla="*/ 4 h 37"/>
                <a:gd name="T84" fmla="*/ 1 w 93"/>
                <a:gd name="T85" fmla="*/ 4 h 37"/>
                <a:gd name="T86" fmla="*/ 0 w 93"/>
                <a:gd name="T87" fmla="*/ 10 h 37"/>
                <a:gd name="T88" fmla="*/ 5 w 93"/>
                <a:gd name="T89" fmla="*/ 26 h 37"/>
                <a:gd name="T90" fmla="*/ 79 w 93"/>
                <a:gd name="T91" fmla="*/ 30 h 37"/>
                <a:gd name="T92" fmla="*/ 80 w 93"/>
                <a:gd name="T93" fmla="*/ 30 h 37"/>
                <a:gd name="T94" fmla="*/ 86 w 93"/>
                <a:gd name="T95" fmla="*/ 26 h 37"/>
                <a:gd name="T96" fmla="*/ 93 w 93"/>
                <a:gd name="T97" fmla="*/ 17 h 37"/>
                <a:gd name="T98" fmla="*/ 91 w 93"/>
                <a:gd name="T9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3" h="37">
                  <a:moveTo>
                    <a:pt x="44" y="23"/>
                  </a:moveTo>
                  <a:cubicBezTo>
                    <a:pt x="45" y="23"/>
                    <a:pt x="46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7"/>
                    <a:pt x="47" y="30"/>
                    <a:pt x="48" y="33"/>
                  </a:cubicBezTo>
                  <a:cubicBezTo>
                    <a:pt x="46" y="33"/>
                    <a:pt x="44" y="33"/>
                    <a:pt x="42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8"/>
                    <a:pt x="42" y="26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moveTo>
                    <a:pt x="41" y="33"/>
                  </a:moveTo>
                  <a:cubicBezTo>
                    <a:pt x="39" y="33"/>
                    <a:pt x="37" y="33"/>
                    <a:pt x="35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0"/>
                    <a:pt x="35" y="26"/>
                    <a:pt x="35" y="23"/>
                  </a:cubicBezTo>
                  <a:cubicBezTo>
                    <a:pt x="37" y="23"/>
                    <a:pt x="39" y="23"/>
                    <a:pt x="41" y="23"/>
                  </a:cubicBezTo>
                  <a:cubicBezTo>
                    <a:pt x="41" y="26"/>
                    <a:pt x="41" y="28"/>
                    <a:pt x="41" y="30"/>
                  </a:cubicBezTo>
                  <a:cubicBezTo>
                    <a:pt x="41" y="31"/>
                    <a:pt x="41" y="32"/>
                    <a:pt x="41" y="33"/>
                  </a:cubicBezTo>
                  <a:moveTo>
                    <a:pt x="49" y="33"/>
                  </a:moveTo>
                  <a:cubicBezTo>
                    <a:pt x="49" y="30"/>
                    <a:pt x="49" y="27"/>
                    <a:pt x="48" y="24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23"/>
                    <a:pt x="51" y="23"/>
                    <a:pt x="52" y="23"/>
                  </a:cubicBezTo>
                  <a:cubicBezTo>
                    <a:pt x="52" y="25"/>
                    <a:pt x="52" y="27"/>
                    <a:pt x="52" y="29"/>
                  </a:cubicBezTo>
                  <a:cubicBezTo>
                    <a:pt x="52" y="31"/>
                    <a:pt x="52" y="32"/>
                    <a:pt x="52" y="33"/>
                  </a:cubicBezTo>
                  <a:cubicBezTo>
                    <a:pt x="51" y="33"/>
                    <a:pt x="50" y="33"/>
                    <a:pt x="49" y="33"/>
                  </a:cubicBezTo>
                  <a:moveTo>
                    <a:pt x="54" y="33"/>
                  </a:moveTo>
                  <a:cubicBezTo>
                    <a:pt x="54" y="32"/>
                    <a:pt x="54" y="32"/>
                    <a:pt x="54" y="32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30"/>
                    <a:pt x="54" y="30"/>
                    <a:pt x="54" y="29"/>
                  </a:cubicBezTo>
                  <a:cubicBezTo>
                    <a:pt x="54" y="27"/>
                    <a:pt x="54" y="25"/>
                    <a:pt x="54" y="23"/>
                  </a:cubicBezTo>
                  <a:cubicBezTo>
                    <a:pt x="54" y="23"/>
                    <a:pt x="55" y="23"/>
                    <a:pt x="55" y="23"/>
                  </a:cubicBezTo>
                  <a:cubicBezTo>
                    <a:pt x="55" y="26"/>
                    <a:pt x="55" y="29"/>
                    <a:pt x="55" y="32"/>
                  </a:cubicBezTo>
                  <a:cubicBezTo>
                    <a:pt x="54" y="33"/>
                    <a:pt x="54" y="33"/>
                    <a:pt x="54" y="33"/>
                  </a:cubicBezTo>
                  <a:moveTo>
                    <a:pt x="57" y="32"/>
                  </a:moveTo>
                  <a:cubicBezTo>
                    <a:pt x="57" y="29"/>
                    <a:pt x="57" y="26"/>
                    <a:pt x="57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6"/>
                    <a:pt x="58" y="29"/>
                    <a:pt x="58" y="32"/>
                  </a:cubicBezTo>
                  <a:cubicBezTo>
                    <a:pt x="58" y="32"/>
                    <a:pt x="57" y="32"/>
                    <a:pt x="57" y="32"/>
                  </a:cubicBezTo>
                  <a:moveTo>
                    <a:pt x="34" y="33"/>
                  </a:moveTo>
                  <a:cubicBezTo>
                    <a:pt x="32" y="33"/>
                    <a:pt x="30" y="33"/>
                    <a:pt x="28" y="32"/>
                  </a:cubicBezTo>
                  <a:cubicBezTo>
                    <a:pt x="28" y="31"/>
                    <a:pt x="28" y="30"/>
                    <a:pt x="28" y="29"/>
                  </a:cubicBezTo>
                  <a:cubicBezTo>
                    <a:pt x="28" y="27"/>
                    <a:pt x="28" y="25"/>
                    <a:pt x="28" y="22"/>
                  </a:cubicBezTo>
                  <a:cubicBezTo>
                    <a:pt x="29" y="22"/>
                    <a:pt x="31" y="23"/>
                    <a:pt x="32" y="23"/>
                  </a:cubicBezTo>
                  <a:cubicBezTo>
                    <a:pt x="32" y="23"/>
                    <a:pt x="33" y="23"/>
                    <a:pt x="33" y="23"/>
                  </a:cubicBezTo>
                  <a:cubicBezTo>
                    <a:pt x="34" y="26"/>
                    <a:pt x="34" y="30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moveTo>
                    <a:pt x="60" y="32"/>
                  </a:moveTo>
                  <a:cubicBezTo>
                    <a:pt x="60" y="29"/>
                    <a:pt x="60" y="25"/>
                    <a:pt x="59" y="22"/>
                  </a:cubicBezTo>
                  <a:cubicBezTo>
                    <a:pt x="61" y="22"/>
                    <a:pt x="62" y="22"/>
                    <a:pt x="63" y="22"/>
                  </a:cubicBezTo>
                  <a:cubicBezTo>
                    <a:pt x="63" y="24"/>
                    <a:pt x="63" y="27"/>
                    <a:pt x="63" y="30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2" y="31"/>
                    <a:pt x="61" y="32"/>
                    <a:pt x="60" y="32"/>
                  </a:cubicBezTo>
                  <a:moveTo>
                    <a:pt x="26" y="32"/>
                  </a:moveTo>
                  <a:cubicBezTo>
                    <a:pt x="24" y="32"/>
                    <a:pt x="22" y="31"/>
                    <a:pt x="20" y="31"/>
                  </a:cubicBezTo>
                  <a:cubicBezTo>
                    <a:pt x="20" y="29"/>
                    <a:pt x="20" y="28"/>
                    <a:pt x="20" y="26"/>
                  </a:cubicBezTo>
                  <a:cubicBezTo>
                    <a:pt x="20" y="25"/>
                    <a:pt x="20" y="23"/>
                    <a:pt x="21" y="21"/>
                  </a:cubicBezTo>
                  <a:cubicBezTo>
                    <a:pt x="23" y="21"/>
                    <a:pt x="24" y="22"/>
                    <a:pt x="26" y="22"/>
                  </a:cubicBezTo>
                  <a:cubicBezTo>
                    <a:pt x="26" y="24"/>
                    <a:pt x="26" y="27"/>
                    <a:pt x="26" y="29"/>
                  </a:cubicBezTo>
                  <a:cubicBezTo>
                    <a:pt x="26" y="30"/>
                    <a:pt x="26" y="31"/>
                    <a:pt x="26" y="32"/>
                  </a:cubicBezTo>
                  <a:moveTo>
                    <a:pt x="65" y="31"/>
                  </a:moveTo>
                  <a:cubicBezTo>
                    <a:pt x="65" y="30"/>
                    <a:pt x="65" y="30"/>
                    <a:pt x="65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4" y="27"/>
                    <a:pt x="64" y="24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5" y="21"/>
                    <a:pt x="66" y="21"/>
                    <a:pt x="67" y="20"/>
                  </a:cubicBezTo>
                  <a:cubicBezTo>
                    <a:pt x="67" y="22"/>
                    <a:pt x="67" y="24"/>
                    <a:pt x="67" y="26"/>
                  </a:cubicBezTo>
                  <a:cubicBezTo>
                    <a:pt x="67" y="27"/>
                    <a:pt x="67" y="29"/>
                    <a:pt x="67" y="30"/>
                  </a:cubicBezTo>
                  <a:cubicBezTo>
                    <a:pt x="66" y="30"/>
                    <a:pt x="66" y="31"/>
                    <a:pt x="65" y="31"/>
                  </a:cubicBezTo>
                  <a:moveTo>
                    <a:pt x="69" y="30"/>
                  </a:moveTo>
                  <a:cubicBezTo>
                    <a:pt x="69" y="28"/>
                    <a:pt x="69" y="27"/>
                    <a:pt x="69" y="26"/>
                  </a:cubicBezTo>
                  <a:cubicBezTo>
                    <a:pt x="69" y="24"/>
                    <a:pt x="69" y="22"/>
                    <a:pt x="69" y="20"/>
                  </a:cubicBezTo>
                  <a:cubicBezTo>
                    <a:pt x="70" y="20"/>
                    <a:pt x="71" y="19"/>
                    <a:pt x="73" y="19"/>
                  </a:cubicBezTo>
                  <a:cubicBezTo>
                    <a:pt x="73" y="22"/>
                    <a:pt x="73" y="25"/>
                    <a:pt x="73" y="28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2" y="29"/>
                    <a:pt x="70" y="29"/>
                    <a:pt x="69" y="30"/>
                  </a:cubicBezTo>
                  <a:moveTo>
                    <a:pt x="19" y="30"/>
                  </a:moveTo>
                  <a:cubicBezTo>
                    <a:pt x="17" y="29"/>
                    <a:pt x="15" y="28"/>
                    <a:pt x="13" y="27"/>
                  </a:cubicBezTo>
                  <a:cubicBezTo>
                    <a:pt x="13" y="24"/>
                    <a:pt x="13" y="21"/>
                    <a:pt x="13" y="18"/>
                  </a:cubicBezTo>
                  <a:cubicBezTo>
                    <a:pt x="15" y="19"/>
                    <a:pt x="17" y="20"/>
                    <a:pt x="19" y="20"/>
                  </a:cubicBezTo>
                  <a:cubicBezTo>
                    <a:pt x="19" y="22"/>
                    <a:pt x="19" y="24"/>
                    <a:pt x="19" y="26"/>
                  </a:cubicBezTo>
                  <a:cubicBezTo>
                    <a:pt x="19" y="28"/>
                    <a:pt x="19" y="29"/>
                    <a:pt x="19" y="30"/>
                  </a:cubicBezTo>
                  <a:moveTo>
                    <a:pt x="75" y="28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5" y="24"/>
                    <a:pt x="75" y="21"/>
                    <a:pt x="74" y="18"/>
                  </a:cubicBezTo>
                  <a:cubicBezTo>
                    <a:pt x="75" y="18"/>
                    <a:pt x="76" y="17"/>
                    <a:pt x="77" y="17"/>
                  </a:cubicBezTo>
                  <a:cubicBezTo>
                    <a:pt x="78" y="20"/>
                    <a:pt x="78" y="23"/>
                    <a:pt x="78" y="27"/>
                  </a:cubicBezTo>
                  <a:cubicBezTo>
                    <a:pt x="77" y="27"/>
                    <a:pt x="76" y="28"/>
                    <a:pt x="75" y="28"/>
                  </a:cubicBezTo>
                  <a:moveTo>
                    <a:pt x="11" y="26"/>
                  </a:moveTo>
                  <a:cubicBezTo>
                    <a:pt x="10" y="26"/>
                    <a:pt x="10" y="25"/>
                    <a:pt x="9" y="25"/>
                  </a:cubicBezTo>
                  <a:cubicBezTo>
                    <a:pt x="9" y="22"/>
                    <a:pt x="9" y="19"/>
                    <a:pt x="9" y="16"/>
                  </a:cubicBezTo>
                  <a:cubicBezTo>
                    <a:pt x="10" y="17"/>
                    <a:pt x="10" y="17"/>
                    <a:pt x="11" y="18"/>
                  </a:cubicBezTo>
                  <a:cubicBezTo>
                    <a:pt x="11" y="20"/>
                    <a:pt x="11" y="23"/>
                    <a:pt x="11" y="26"/>
                  </a:cubicBezTo>
                  <a:moveTo>
                    <a:pt x="7" y="23"/>
                  </a:moveTo>
                  <a:cubicBezTo>
                    <a:pt x="7" y="23"/>
                    <a:pt x="6" y="22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9"/>
                    <a:pt x="6" y="17"/>
                    <a:pt x="6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8"/>
                    <a:pt x="7" y="20"/>
                    <a:pt x="7" y="23"/>
                  </a:cubicBezTo>
                  <a:moveTo>
                    <a:pt x="79" y="26"/>
                  </a:moveTo>
                  <a:cubicBezTo>
                    <a:pt x="79" y="23"/>
                    <a:pt x="79" y="19"/>
                    <a:pt x="79" y="16"/>
                  </a:cubicBezTo>
                  <a:cubicBezTo>
                    <a:pt x="81" y="15"/>
                    <a:pt x="82" y="14"/>
                    <a:pt x="84" y="14"/>
                  </a:cubicBezTo>
                  <a:cubicBezTo>
                    <a:pt x="84" y="17"/>
                    <a:pt x="84" y="20"/>
                    <a:pt x="84" y="23"/>
                  </a:cubicBezTo>
                  <a:cubicBezTo>
                    <a:pt x="84" y="24"/>
                    <a:pt x="83" y="24"/>
                    <a:pt x="82" y="25"/>
                  </a:cubicBezTo>
                  <a:cubicBezTo>
                    <a:pt x="81" y="25"/>
                    <a:pt x="80" y="25"/>
                    <a:pt x="79" y="26"/>
                  </a:cubicBezTo>
                  <a:moveTo>
                    <a:pt x="4" y="15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5"/>
                    <a:pt x="4" y="15"/>
                  </a:cubicBezTo>
                  <a:moveTo>
                    <a:pt x="86" y="22"/>
                  </a:moveTo>
                  <a:cubicBezTo>
                    <a:pt x="86" y="19"/>
                    <a:pt x="86" y="16"/>
                    <a:pt x="86" y="13"/>
                  </a:cubicBezTo>
                  <a:cubicBezTo>
                    <a:pt x="87" y="12"/>
                    <a:pt x="88" y="11"/>
                    <a:pt x="89" y="10"/>
                  </a:cubicBezTo>
                  <a:cubicBezTo>
                    <a:pt x="89" y="13"/>
                    <a:pt x="89" y="15"/>
                    <a:pt x="89" y="17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8" y="19"/>
                    <a:pt x="87" y="20"/>
                    <a:pt x="86" y="22"/>
                  </a:cubicBezTo>
                  <a:moveTo>
                    <a:pt x="91" y="0"/>
                  </a:moveTo>
                  <a:cubicBezTo>
                    <a:pt x="90" y="0"/>
                    <a:pt x="89" y="1"/>
                    <a:pt x="89" y="2"/>
                  </a:cubicBezTo>
                  <a:cubicBezTo>
                    <a:pt x="89" y="3"/>
                    <a:pt x="89" y="5"/>
                    <a:pt x="89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76" y="16"/>
                    <a:pt x="60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0" y="20"/>
                    <a:pt x="36" y="20"/>
                    <a:pt x="32" y="19"/>
                  </a:cubicBezTo>
                  <a:cubicBezTo>
                    <a:pt x="22" y="18"/>
                    <a:pt x="12" y="16"/>
                    <a:pt x="6" y="10"/>
                  </a:cubicBezTo>
                  <a:cubicBezTo>
                    <a:pt x="5" y="9"/>
                    <a:pt x="4" y="8"/>
                    <a:pt x="4" y="8"/>
                  </a:cubicBezTo>
                  <a:cubicBezTo>
                    <a:pt x="4" y="7"/>
                    <a:pt x="4" y="6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3"/>
                    <a:pt x="1" y="16"/>
                    <a:pt x="1" y="19"/>
                  </a:cubicBezTo>
                  <a:cubicBezTo>
                    <a:pt x="1" y="19"/>
                    <a:pt x="1" y="20"/>
                    <a:pt x="2" y="20"/>
                  </a:cubicBezTo>
                  <a:cubicBezTo>
                    <a:pt x="2" y="22"/>
                    <a:pt x="4" y="24"/>
                    <a:pt x="5" y="26"/>
                  </a:cubicBezTo>
                  <a:cubicBezTo>
                    <a:pt x="11" y="31"/>
                    <a:pt x="23" y="37"/>
                    <a:pt x="41" y="37"/>
                  </a:cubicBezTo>
                  <a:cubicBezTo>
                    <a:pt x="49" y="37"/>
                    <a:pt x="60" y="36"/>
                    <a:pt x="70" y="33"/>
                  </a:cubicBezTo>
                  <a:cubicBezTo>
                    <a:pt x="73" y="32"/>
                    <a:pt x="76" y="31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9"/>
                    <a:pt x="83" y="28"/>
                    <a:pt x="84" y="28"/>
                  </a:cubicBezTo>
                  <a:cubicBezTo>
                    <a:pt x="84" y="27"/>
                    <a:pt x="85" y="27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9" y="24"/>
                    <a:pt x="91" y="21"/>
                    <a:pt x="92" y="18"/>
                  </a:cubicBezTo>
                  <a:cubicBezTo>
                    <a:pt x="92" y="18"/>
                    <a:pt x="93" y="17"/>
                    <a:pt x="93" y="17"/>
                  </a:cubicBezTo>
                  <a:cubicBezTo>
                    <a:pt x="93" y="16"/>
                    <a:pt x="92" y="16"/>
                    <a:pt x="92" y="15"/>
                  </a:cubicBezTo>
                  <a:cubicBezTo>
                    <a:pt x="92" y="11"/>
                    <a:pt x="93" y="6"/>
                    <a:pt x="93" y="2"/>
                  </a:cubicBezTo>
                  <a:cubicBezTo>
                    <a:pt x="93" y="1"/>
                    <a:pt x="92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4" name="Freeform 786"/>
            <p:cNvSpPr>
              <a:spLocks noEditPoints="1"/>
            </p:cNvSpPr>
            <p:nvPr/>
          </p:nvSpPr>
          <p:spPr bwMode="auto">
            <a:xfrm>
              <a:off x="3009" y="2648"/>
              <a:ext cx="220" cy="87"/>
            </a:xfrm>
            <a:custGeom>
              <a:avLst/>
              <a:gdLst>
                <a:gd name="T0" fmla="*/ 47 w 93"/>
                <a:gd name="T1" fmla="*/ 23 h 37"/>
                <a:gd name="T2" fmla="*/ 42 w 93"/>
                <a:gd name="T3" fmla="*/ 33 h 37"/>
                <a:gd name="T4" fmla="*/ 44 w 93"/>
                <a:gd name="T5" fmla="*/ 23 h 37"/>
                <a:gd name="T6" fmla="*/ 35 w 93"/>
                <a:gd name="T7" fmla="*/ 33 h 37"/>
                <a:gd name="T8" fmla="*/ 41 w 93"/>
                <a:gd name="T9" fmla="*/ 30 h 37"/>
                <a:gd name="T10" fmla="*/ 48 w 93"/>
                <a:gd name="T11" fmla="*/ 24 h 37"/>
                <a:gd name="T12" fmla="*/ 52 w 93"/>
                <a:gd name="T13" fmla="*/ 23 h 37"/>
                <a:gd name="T14" fmla="*/ 49 w 93"/>
                <a:gd name="T15" fmla="*/ 33 h 37"/>
                <a:gd name="T16" fmla="*/ 54 w 93"/>
                <a:gd name="T17" fmla="*/ 31 h 37"/>
                <a:gd name="T18" fmla="*/ 55 w 93"/>
                <a:gd name="T19" fmla="*/ 23 h 37"/>
                <a:gd name="T20" fmla="*/ 57 w 93"/>
                <a:gd name="T21" fmla="*/ 32 h 37"/>
                <a:gd name="T22" fmla="*/ 58 w 93"/>
                <a:gd name="T23" fmla="*/ 32 h 37"/>
                <a:gd name="T24" fmla="*/ 28 w 93"/>
                <a:gd name="T25" fmla="*/ 32 h 37"/>
                <a:gd name="T26" fmla="*/ 32 w 93"/>
                <a:gd name="T27" fmla="*/ 23 h 37"/>
                <a:gd name="T28" fmla="*/ 34 w 93"/>
                <a:gd name="T29" fmla="*/ 33 h 37"/>
                <a:gd name="T30" fmla="*/ 63 w 93"/>
                <a:gd name="T31" fmla="*/ 21 h 37"/>
                <a:gd name="T32" fmla="*/ 63 w 93"/>
                <a:gd name="T33" fmla="*/ 31 h 37"/>
                <a:gd name="T34" fmla="*/ 20 w 93"/>
                <a:gd name="T35" fmla="*/ 30 h 37"/>
                <a:gd name="T36" fmla="*/ 26 w 93"/>
                <a:gd name="T37" fmla="*/ 22 h 37"/>
                <a:gd name="T38" fmla="*/ 65 w 93"/>
                <a:gd name="T39" fmla="*/ 31 h 37"/>
                <a:gd name="T40" fmla="*/ 64 w 93"/>
                <a:gd name="T41" fmla="*/ 21 h 37"/>
                <a:gd name="T42" fmla="*/ 67 w 93"/>
                <a:gd name="T43" fmla="*/ 26 h 37"/>
                <a:gd name="T44" fmla="*/ 69 w 93"/>
                <a:gd name="T45" fmla="*/ 30 h 37"/>
                <a:gd name="T46" fmla="*/ 73 w 93"/>
                <a:gd name="T47" fmla="*/ 19 h 37"/>
                <a:gd name="T48" fmla="*/ 69 w 93"/>
                <a:gd name="T49" fmla="*/ 30 h 37"/>
                <a:gd name="T50" fmla="*/ 13 w 93"/>
                <a:gd name="T51" fmla="*/ 18 h 37"/>
                <a:gd name="T52" fmla="*/ 19 w 93"/>
                <a:gd name="T53" fmla="*/ 30 h 37"/>
                <a:gd name="T54" fmla="*/ 74 w 93"/>
                <a:gd name="T55" fmla="*/ 18 h 37"/>
                <a:gd name="T56" fmla="*/ 75 w 93"/>
                <a:gd name="T57" fmla="*/ 28 h 37"/>
                <a:gd name="T58" fmla="*/ 9 w 93"/>
                <a:gd name="T59" fmla="*/ 16 h 37"/>
                <a:gd name="T60" fmla="*/ 7 w 93"/>
                <a:gd name="T61" fmla="*/ 23 h 37"/>
                <a:gd name="T62" fmla="*/ 6 w 93"/>
                <a:gd name="T63" fmla="*/ 14 h 37"/>
                <a:gd name="T64" fmla="*/ 79 w 93"/>
                <a:gd name="T65" fmla="*/ 26 h 37"/>
                <a:gd name="T66" fmla="*/ 84 w 93"/>
                <a:gd name="T67" fmla="*/ 23 h 37"/>
                <a:gd name="T68" fmla="*/ 4 w 93"/>
                <a:gd name="T69" fmla="*/ 15 h 37"/>
                <a:gd name="T70" fmla="*/ 4 w 93"/>
                <a:gd name="T71" fmla="*/ 13 h 37"/>
                <a:gd name="T72" fmla="*/ 86 w 93"/>
                <a:gd name="T73" fmla="*/ 13 h 37"/>
                <a:gd name="T74" fmla="*/ 89 w 93"/>
                <a:gd name="T75" fmla="*/ 18 h 37"/>
                <a:gd name="T76" fmla="*/ 89 w 93"/>
                <a:gd name="T77" fmla="*/ 2 h 37"/>
                <a:gd name="T78" fmla="*/ 44 w 93"/>
                <a:gd name="T79" fmla="*/ 20 h 37"/>
                <a:gd name="T80" fmla="*/ 4 w 93"/>
                <a:gd name="T81" fmla="*/ 7 h 37"/>
                <a:gd name="T82" fmla="*/ 3 w 93"/>
                <a:gd name="T83" fmla="*/ 3 h 37"/>
                <a:gd name="T84" fmla="*/ 0 w 93"/>
                <a:gd name="T85" fmla="*/ 6 h 37"/>
                <a:gd name="T86" fmla="*/ 1 w 93"/>
                <a:gd name="T87" fmla="*/ 19 h 37"/>
                <a:gd name="T88" fmla="*/ 41 w 93"/>
                <a:gd name="T89" fmla="*/ 37 h 37"/>
                <a:gd name="T90" fmla="*/ 79 w 93"/>
                <a:gd name="T91" fmla="*/ 30 h 37"/>
                <a:gd name="T92" fmla="*/ 84 w 93"/>
                <a:gd name="T93" fmla="*/ 27 h 37"/>
                <a:gd name="T94" fmla="*/ 86 w 93"/>
                <a:gd name="T95" fmla="*/ 26 h 37"/>
                <a:gd name="T96" fmla="*/ 92 w 93"/>
                <a:gd name="T97" fmla="*/ 15 h 37"/>
                <a:gd name="T98" fmla="*/ 91 w 93"/>
                <a:gd name="T9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3" h="37">
                  <a:moveTo>
                    <a:pt x="44" y="23"/>
                  </a:moveTo>
                  <a:cubicBezTo>
                    <a:pt x="45" y="23"/>
                    <a:pt x="46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7"/>
                    <a:pt x="47" y="30"/>
                    <a:pt x="48" y="33"/>
                  </a:cubicBezTo>
                  <a:cubicBezTo>
                    <a:pt x="46" y="33"/>
                    <a:pt x="44" y="33"/>
                    <a:pt x="42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8"/>
                    <a:pt x="42" y="26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moveTo>
                    <a:pt x="41" y="33"/>
                  </a:moveTo>
                  <a:cubicBezTo>
                    <a:pt x="39" y="33"/>
                    <a:pt x="37" y="33"/>
                    <a:pt x="35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0"/>
                    <a:pt x="35" y="26"/>
                    <a:pt x="35" y="23"/>
                  </a:cubicBezTo>
                  <a:cubicBezTo>
                    <a:pt x="37" y="23"/>
                    <a:pt x="39" y="23"/>
                    <a:pt x="41" y="23"/>
                  </a:cubicBezTo>
                  <a:cubicBezTo>
                    <a:pt x="41" y="26"/>
                    <a:pt x="41" y="28"/>
                    <a:pt x="41" y="30"/>
                  </a:cubicBezTo>
                  <a:cubicBezTo>
                    <a:pt x="41" y="31"/>
                    <a:pt x="41" y="32"/>
                    <a:pt x="41" y="33"/>
                  </a:cubicBezTo>
                  <a:moveTo>
                    <a:pt x="49" y="33"/>
                  </a:moveTo>
                  <a:cubicBezTo>
                    <a:pt x="49" y="30"/>
                    <a:pt x="49" y="27"/>
                    <a:pt x="48" y="24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23"/>
                    <a:pt x="51" y="23"/>
                    <a:pt x="52" y="23"/>
                  </a:cubicBezTo>
                  <a:cubicBezTo>
                    <a:pt x="52" y="25"/>
                    <a:pt x="52" y="27"/>
                    <a:pt x="52" y="29"/>
                  </a:cubicBezTo>
                  <a:cubicBezTo>
                    <a:pt x="52" y="30"/>
                    <a:pt x="52" y="32"/>
                    <a:pt x="52" y="33"/>
                  </a:cubicBezTo>
                  <a:cubicBezTo>
                    <a:pt x="51" y="33"/>
                    <a:pt x="50" y="33"/>
                    <a:pt x="49" y="33"/>
                  </a:cubicBezTo>
                  <a:moveTo>
                    <a:pt x="54" y="33"/>
                  </a:moveTo>
                  <a:cubicBezTo>
                    <a:pt x="54" y="32"/>
                    <a:pt x="54" y="32"/>
                    <a:pt x="54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30"/>
                    <a:pt x="54" y="30"/>
                    <a:pt x="54" y="29"/>
                  </a:cubicBezTo>
                  <a:cubicBezTo>
                    <a:pt x="54" y="27"/>
                    <a:pt x="54" y="25"/>
                    <a:pt x="54" y="23"/>
                  </a:cubicBezTo>
                  <a:cubicBezTo>
                    <a:pt x="54" y="23"/>
                    <a:pt x="55" y="23"/>
                    <a:pt x="55" y="23"/>
                  </a:cubicBezTo>
                  <a:cubicBezTo>
                    <a:pt x="55" y="26"/>
                    <a:pt x="55" y="29"/>
                    <a:pt x="55" y="32"/>
                  </a:cubicBezTo>
                  <a:cubicBezTo>
                    <a:pt x="54" y="33"/>
                    <a:pt x="54" y="33"/>
                    <a:pt x="54" y="33"/>
                  </a:cubicBezTo>
                  <a:moveTo>
                    <a:pt x="57" y="32"/>
                  </a:moveTo>
                  <a:cubicBezTo>
                    <a:pt x="57" y="29"/>
                    <a:pt x="57" y="26"/>
                    <a:pt x="57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6"/>
                    <a:pt x="58" y="29"/>
                    <a:pt x="58" y="32"/>
                  </a:cubicBezTo>
                  <a:cubicBezTo>
                    <a:pt x="58" y="32"/>
                    <a:pt x="57" y="32"/>
                    <a:pt x="57" y="32"/>
                  </a:cubicBezTo>
                  <a:moveTo>
                    <a:pt x="34" y="33"/>
                  </a:moveTo>
                  <a:cubicBezTo>
                    <a:pt x="32" y="33"/>
                    <a:pt x="30" y="33"/>
                    <a:pt x="28" y="32"/>
                  </a:cubicBezTo>
                  <a:cubicBezTo>
                    <a:pt x="28" y="31"/>
                    <a:pt x="28" y="30"/>
                    <a:pt x="28" y="29"/>
                  </a:cubicBezTo>
                  <a:cubicBezTo>
                    <a:pt x="28" y="27"/>
                    <a:pt x="28" y="25"/>
                    <a:pt x="28" y="22"/>
                  </a:cubicBezTo>
                  <a:cubicBezTo>
                    <a:pt x="29" y="22"/>
                    <a:pt x="31" y="23"/>
                    <a:pt x="32" y="23"/>
                  </a:cubicBezTo>
                  <a:cubicBezTo>
                    <a:pt x="32" y="23"/>
                    <a:pt x="33" y="23"/>
                    <a:pt x="33" y="23"/>
                  </a:cubicBezTo>
                  <a:cubicBezTo>
                    <a:pt x="34" y="26"/>
                    <a:pt x="34" y="30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moveTo>
                    <a:pt x="60" y="32"/>
                  </a:moveTo>
                  <a:cubicBezTo>
                    <a:pt x="60" y="28"/>
                    <a:pt x="60" y="25"/>
                    <a:pt x="59" y="22"/>
                  </a:cubicBezTo>
                  <a:cubicBezTo>
                    <a:pt x="61" y="22"/>
                    <a:pt x="62" y="22"/>
                    <a:pt x="63" y="21"/>
                  </a:cubicBezTo>
                  <a:cubicBezTo>
                    <a:pt x="63" y="24"/>
                    <a:pt x="63" y="27"/>
                    <a:pt x="63" y="30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2" y="31"/>
                    <a:pt x="61" y="32"/>
                    <a:pt x="60" y="32"/>
                  </a:cubicBezTo>
                  <a:moveTo>
                    <a:pt x="26" y="32"/>
                  </a:moveTo>
                  <a:cubicBezTo>
                    <a:pt x="24" y="32"/>
                    <a:pt x="22" y="31"/>
                    <a:pt x="20" y="30"/>
                  </a:cubicBezTo>
                  <a:cubicBezTo>
                    <a:pt x="20" y="29"/>
                    <a:pt x="20" y="28"/>
                    <a:pt x="20" y="26"/>
                  </a:cubicBezTo>
                  <a:cubicBezTo>
                    <a:pt x="20" y="25"/>
                    <a:pt x="20" y="23"/>
                    <a:pt x="21" y="21"/>
                  </a:cubicBezTo>
                  <a:cubicBezTo>
                    <a:pt x="23" y="21"/>
                    <a:pt x="24" y="22"/>
                    <a:pt x="26" y="22"/>
                  </a:cubicBezTo>
                  <a:cubicBezTo>
                    <a:pt x="26" y="24"/>
                    <a:pt x="26" y="27"/>
                    <a:pt x="26" y="29"/>
                  </a:cubicBezTo>
                  <a:cubicBezTo>
                    <a:pt x="26" y="30"/>
                    <a:pt x="26" y="31"/>
                    <a:pt x="26" y="32"/>
                  </a:cubicBezTo>
                  <a:moveTo>
                    <a:pt x="65" y="31"/>
                  </a:moveTo>
                  <a:cubicBezTo>
                    <a:pt x="65" y="30"/>
                    <a:pt x="65" y="30"/>
                    <a:pt x="65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4" y="27"/>
                    <a:pt x="64" y="24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5" y="21"/>
                    <a:pt x="66" y="21"/>
                    <a:pt x="67" y="20"/>
                  </a:cubicBezTo>
                  <a:cubicBezTo>
                    <a:pt x="67" y="22"/>
                    <a:pt x="67" y="24"/>
                    <a:pt x="67" y="26"/>
                  </a:cubicBezTo>
                  <a:cubicBezTo>
                    <a:pt x="67" y="27"/>
                    <a:pt x="67" y="29"/>
                    <a:pt x="67" y="30"/>
                  </a:cubicBezTo>
                  <a:cubicBezTo>
                    <a:pt x="66" y="30"/>
                    <a:pt x="66" y="31"/>
                    <a:pt x="65" y="31"/>
                  </a:cubicBezTo>
                  <a:moveTo>
                    <a:pt x="69" y="30"/>
                  </a:moveTo>
                  <a:cubicBezTo>
                    <a:pt x="69" y="28"/>
                    <a:pt x="69" y="27"/>
                    <a:pt x="69" y="26"/>
                  </a:cubicBezTo>
                  <a:cubicBezTo>
                    <a:pt x="69" y="24"/>
                    <a:pt x="69" y="22"/>
                    <a:pt x="69" y="20"/>
                  </a:cubicBezTo>
                  <a:cubicBezTo>
                    <a:pt x="70" y="20"/>
                    <a:pt x="71" y="19"/>
                    <a:pt x="73" y="19"/>
                  </a:cubicBezTo>
                  <a:cubicBezTo>
                    <a:pt x="73" y="22"/>
                    <a:pt x="73" y="25"/>
                    <a:pt x="73" y="28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2" y="29"/>
                    <a:pt x="70" y="29"/>
                    <a:pt x="69" y="30"/>
                  </a:cubicBezTo>
                  <a:moveTo>
                    <a:pt x="19" y="30"/>
                  </a:moveTo>
                  <a:cubicBezTo>
                    <a:pt x="17" y="29"/>
                    <a:pt x="15" y="28"/>
                    <a:pt x="13" y="27"/>
                  </a:cubicBezTo>
                  <a:cubicBezTo>
                    <a:pt x="13" y="24"/>
                    <a:pt x="13" y="21"/>
                    <a:pt x="13" y="18"/>
                  </a:cubicBezTo>
                  <a:cubicBezTo>
                    <a:pt x="15" y="19"/>
                    <a:pt x="17" y="20"/>
                    <a:pt x="19" y="20"/>
                  </a:cubicBezTo>
                  <a:cubicBezTo>
                    <a:pt x="19" y="22"/>
                    <a:pt x="19" y="24"/>
                    <a:pt x="19" y="26"/>
                  </a:cubicBezTo>
                  <a:cubicBezTo>
                    <a:pt x="19" y="28"/>
                    <a:pt x="19" y="29"/>
                    <a:pt x="19" y="30"/>
                  </a:cubicBezTo>
                  <a:moveTo>
                    <a:pt x="75" y="28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5" y="24"/>
                    <a:pt x="75" y="21"/>
                    <a:pt x="74" y="18"/>
                  </a:cubicBezTo>
                  <a:cubicBezTo>
                    <a:pt x="75" y="18"/>
                    <a:pt x="76" y="17"/>
                    <a:pt x="77" y="17"/>
                  </a:cubicBezTo>
                  <a:cubicBezTo>
                    <a:pt x="78" y="20"/>
                    <a:pt x="78" y="23"/>
                    <a:pt x="78" y="27"/>
                  </a:cubicBezTo>
                  <a:cubicBezTo>
                    <a:pt x="77" y="27"/>
                    <a:pt x="76" y="28"/>
                    <a:pt x="75" y="28"/>
                  </a:cubicBezTo>
                  <a:moveTo>
                    <a:pt x="11" y="26"/>
                  </a:moveTo>
                  <a:cubicBezTo>
                    <a:pt x="10" y="26"/>
                    <a:pt x="10" y="25"/>
                    <a:pt x="9" y="25"/>
                  </a:cubicBezTo>
                  <a:cubicBezTo>
                    <a:pt x="9" y="22"/>
                    <a:pt x="9" y="19"/>
                    <a:pt x="9" y="16"/>
                  </a:cubicBezTo>
                  <a:cubicBezTo>
                    <a:pt x="10" y="17"/>
                    <a:pt x="10" y="17"/>
                    <a:pt x="11" y="17"/>
                  </a:cubicBezTo>
                  <a:cubicBezTo>
                    <a:pt x="11" y="20"/>
                    <a:pt x="11" y="23"/>
                    <a:pt x="11" y="26"/>
                  </a:cubicBezTo>
                  <a:moveTo>
                    <a:pt x="7" y="23"/>
                  </a:moveTo>
                  <a:cubicBezTo>
                    <a:pt x="7" y="23"/>
                    <a:pt x="6" y="22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9"/>
                    <a:pt x="6" y="17"/>
                    <a:pt x="6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8"/>
                    <a:pt x="7" y="20"/>
                    <a:pt x="7" y="23"/>
                  </a:cubicBezTo>
                  <a:moveTo>
                    <a:pt x="79" y="26"/>
                  </a:moveTo>
                  <a:cubicBezTo>
                    <a:pt x="79" y="23"/>
                    <a:pt x="79" y="19"/>
                    <a:pt x="79" y="16"/>
                  </a:cubicBezTo>
                  <a:cubicBezTo>
                    <a:pt x="81" y="15"/>
                    <a:pt x="82" y="14"/>
                    <a:pt x="84" y="14"/>
                  </a:cubicBezTo>
                  <a:cubicBezTo>
                    <a:pt x="84" y="17"/>
                    <a:pt x="84" y="20"/>
                    <a:pt x="84" y="23"/>
                  </a:cubicBezTo>
                  <a:cubicBezTo>
                    <a:pt x="84" y="24"/>
                    <a:pt x="83" y="24"/>
                    <a:pt x="82" y="25"/>
                  </a:cubicBezTo>
                  <a:cubicBezTo>
                    <a:pt x="81" y="25"/>
                    <a:pt x="80" y="25"/>
                    <a:pt x="79" y="26"/>
                  </a:cubicBezTo>
                  <a:moveTo>
                    <a:pt x="4" y="15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4"/>
                    <a:pt x="4" y="15"/>
                  </a:cubicBezTo>
                  <a:moveTo>
                    <a:pt x="86" y="22"/>
                  </a:moveTo>
                  <a:cubicBezTo>
                    <a:pt x="86" y="19"/>
                    <a:pt x="86" y="16"/>
                    <a:pt x="86" y="13"/>
                  </a:cubicBezTo>
                  <a:cubicBezTo>
                    <a:pt x="87" y="12"/>
                    <a:pt x="88" y="11"/>
                    <a:pt x="89" y="10"/>
                  </a:cubicBezTo>
                  <a:cubicBezTo>
                    <a:pt x="89" y="13"/>
                    <a:pt x="89" y="15"/>
                    <a:pt x="89" y="17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8" y="19"/>
                    <a:pt x="87" y="20"/>
                    <a:pt x="86" y="22"/>
                  </a:cubicBezTo>
                  <a:moveTo>
                    <a:pt x="91" y="0"/>
                  </a:moveTo>
                  <a:cubicBezTo>
                    <a:pt x="90" y="0"/>
                    <a:pt x="89" y="1"/>
                    <a:pt x="89" y="2"/>
                  </a:cubicBezTo>
                  <a:cubicBezTo>
                    <a:pt x="89" y="3"/>
                    <a:pt x="89" y="5"/>
                    <a:pt x="89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76" y="16"/>
                    <a:pt x="60" y="20"/>
                    <a:pt x="44" y="20"/>
                  </a:cubicBezTo>
                  <a:cubicBezTo>
                    <a:pt x="40" y="20"/>
                    <a:pt x="36" y="20"/>
                    <a:pt x="32" y="19"/>
                  </a:cubicBezTo>
                  <a:cubicBezTo>
                    <a:pt x="22" y="18"/>
                    <a:pt x="12" y="16"/>
                    <a:pt x="6" y="10"/>
                  </a:cubicBezTo>
                  <a:cubicBezTo>
                    <a:pt x="5" y="9"/>
                    <a:pt x="4" y="8"/>
                    <a:pt x="4" y="7"/>
                  </a:cubicBezTo>
                  <a:cubicBezTo>
                    <a:pt x="4" y="7"/>
                    <a:pt x="4" y="6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3"/>
                    <a:pt x="1" y="16"/>
                    <a:pt x="1" y="19"/>
                  </a:cubicBezTo>
                  <a:cubicBezTo>
                    <a:pt x="1" y="19"/>
                    <a:pt x="1" y="20"/>
                    <a:pt x="2" y="20"/>
                  </a:cubicBezTo>
                  <a:cubicBezTo>
                    <a:pt x="2" y="22"/>
                    <a:pt x="4" y="24"/>
                    <a:pt x="5" y="26"/>
                  </a:cubicBezTo>
                  <a:cubicBezTo>
                    <a:pt x="11" y="31"/>
                    <a:pt x="23" y="37"/>
                    <a:pt x="41" y="37"/>
                  </a:cubicBezTo>
                  <a:cubicBezTo>
                    <a:pt x="49" y="37"/>
                    <a:pt x="60" y="36"/>
                    <a:pt x="70" y="33"/>
                  </a:cubicBezTo>
                  <a:cubicBezTo>
                    <a:pt x="73" y="32"/>
                    <a:pt x="76" y="31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9"/>
                    <a:pt x="83" y="28"/>
                    <a:pt x="84" y="27"/>
                  </a:cubicBezTo>
                  <a:cubicBezTo>
                    <a:pt x="84" y="27"/>
                    <a:pt x="85" y="27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9" y="24"/>
                    <a:pt x="91" y="21"/>
                    <a:pt x="92" y="18"/>
                  </a:cubicBezTo>
                  <a:cubicBezTo>
                    <a:pt x="92" y="18"/>
                    <a:pt x="93" y="17"/>
                    <a:pt x="93" y="17"/>
                  </a:cubicBezTo>
                  <a:cubicBezTo>
                    <a:pt x="93" y="16"/>
                    <a:pt x="92" y="16"/>
                    <a:pt x="92" y="15"/>
                  </a:cubicBezTo>
                  <a:cubicBezTo>
                    <a:pt x="92" y="11"/>
                    <a:pt x="93" y="6"/>
                    <a:pt x="93" y="2"/>
                  </a:cubicBezTo>
                  <a:cubicBezTo>
                    <a:pt x="93" y="1"/>
                    <a:pt x="92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5" name="Freeform 787"/>
            <p:cNvSpPr>
              <a:spLocks noEditPoints="1"/>
            </p:cNvSpPr>
            <p:nvPr/>
          </p:nvSpPr>
          <p:spPr bwMode="auto">
            <a:xfrm>
              <a:off x="3009" y="2700"/>
              <a:ext cx="220" cy="87"/>
            </a:xfrm>
            <a:custGeom>
              <a:avLst/>
              <a:gdLst>
                <a:gd name="T0" fmla="*/ 47 w 93"/>
                <a:gd name="T1" fmla="*/ 23 h 37"/>
                <a:gd name="T2" fmla="*/ 42 w 93"/>
                <a:gd name="T3" fmla="*/ 33 h 37"/>
                <a:gd name="T4" fmla="*/ 44 w 93"/>
                <a:gd name="T5" fmla="*/ 23 h 37"/>
                <a:gd name="T6" fmla="*/ 35 w 93"/>
                <a:gd name="T7" fmla="*/ 33 h 37"/>
                <a:gd name="T8" fmla="*/ 41 w 93"/>
                <a:gd name="T9" fmla="*/ 30 h 37"/>
                <a:gd name="T10" fmla="*/ 48 w 93"/>
                <a:gd name="T11" fmla="*/ 24 h 37"/>
                <a:gd name="T12" fmla="*/ 52 w 93"/>
                <a:gd name="T13" fmla="*/ 23 h 37"/>
                <a:gd name="T14" fmla="*/ 49 w 93"/>
                <a:gd name="T15" fmla="*/ 33 h 37"/>
                <a:gd name="T16" fmla="*/ 54 w 93"/>
                <a:gd name="T17" fmla="*/ 31 h 37"/>
                <a:gd name="T18" fmla="*/ 55 w 93"/>
                <a:gd name="T19" fmla="*/ 23 h 37"/>
                <a:gd name="T20" fmla="*/ 57 w 93"/>
                <a:gd name="T21" fmla="*/ 32 h 37"/>
                <a:gd name="T22" fmla="*/ 58 w 93"/>
                <a:gd name="T23" fmla="*/ 32 h 37"/>
                <a:gd name="T24" fmla="*/ 28 w 93"/>
                <a:gd name="T25" fmla="*/ 32 h 37"/>
                <a:gd name="T26" fmla="*/ 32 w 93"/>
                <a:gd name="T27" fmla="*/ 23 h 37"/>
                <a:gd name="T28" fmla="*/ 34 w 93"/>
                <a:gd name="T29" fmla="*/ 33 h 37"/>
                <a:gd name="T30" fmla="*/ 63 w 93"/>
                <a:gd name="T31" fmla="*/ 21 h 37"/>
                <a:gd name="T32" fmla="*/ 63 w 93"/>
                <a:gd name="T33" fmla="*/ 31 h 37"/>
                <a:gd name="T34" fmla="*/ 20 w 93"/>
                <a:gd name="T35" fmla="*/ 30 h 37"/>
                <a:gd name="T36" fmla="*/ 26 w 93"/>
                <a:gd name="T37" fmla="*/ 22 h 37"/>
                <a:gd name="T38" fmla="*/ 65 w 93"/>
                <a:gd name="T39" fmla="*/ 31 h 37"/>
                <a:gd name="T40" fmla="*/ 64 w 93"/>
                <a:gd name="T41" fmla="*/ 21 h 37"/>
                <a:gd name="T42" fmla="*/ 67 w 93"/>
                <a:gd name="T43" fmla="*/ 26 h 37"/>
                <a:gd name="T44" fmla="*/ 69 w 93"/>
                <a:gd name="T45" fmla="*/ 30 h 37"/>
                <a:gd name="T46" fmla="*/ 73 w 93"/>
                <a:gd name="T47" fmla="*/ 19 h 37"/>
                <a:gd name="T48" fmla="*/ 69 w 93"/>
                <a:gd name="T49" fmla="*/ 30 h 37"/>
                <a:gd name="T50" fmla="*/ 13 w 93"/>
                <a:gd name="T51" fmla="*/ 18 h 37"/>
                <a:gd name="T52" fmla="*/ 19 w 93"/>
                <a:gd name="T53" fmla="*/ 30 h 37"/>
                <a:gd name="T54" fmla="*/ 74 w 93"/>
                <a:gd name="T55" fmla="*/ 18 h 37"/>
                <a:gd name="T56" fmla="*/ 75 w 93"/>
                <a:gd name="T57" fmla="*/ 28 h 37"/>
                <a:gd name="T58" fmla="*/ 9 w 93"/>
                <a:gd name="T59" fmla="*/ 16 h 37"/>
                <a:gd name="T60" fmla="*/ 7 w 93"/>
                <a:gd name="T61" fmla="*/ 23 h 37"/>
                <a:gd name="T62" fmla="*/ 6 w 93"/>
                <a:gd name="T63" fmla="*/ 14 h 37"/>
                <a:gd name="T64" fmla="*/ 79 w 93"/>
                <a:gd name="T65" fmla="*/ 26 h 37"/>
                <a:gd name="T66" fmla="*/ 84 w 93"/>
                <a:gd name="T67" fmla="*/ 23 h 37"/>
                <a:gd name="T68" fmla="*/ 4 w 93"/>
                <a:gd name="T69" fmla="*/ 15 h 37"/>
                <a:gd name="T70" fmla="*/ 4 w 93"/>
                <a:gd name="T71" fmla="*/ 13 h 37"/>
                <a:gd name="T72" fmla="*/ 86 w 93"/>
                <a:gd name="T73" fmla="*/ 13 h 37"/>
                <a:gd name="T74" fmla="*/ 89 w 93"/>
                <a:gd name="T75" fmla="*/ 18 h 37"/>
                <a:gd name="T76" fmla="*/ 89 w 93"/>
                <a:gd name="T77" fmla="*/ 2 h 37"/>
                <a:gd name="T78" fmla="*/ 44 w 93"/>
                <a:gd name="T79" fmla="*/ 20 h 37"/>
                <a:gd name="T80" fmla="*/ 4 w 93"/>
                <a:gd name="T81" fmla="*/ 7 h 37"/>
                <a:gd name="T82" fmla="*/ 3 w 93"/>
                <a:gd name="T83" fmla="*/ 3 h 37"/>
                <a:gd name="T84" fmla="*/ 0 w 93"/>
                <a:gd name="T85" fmla="*/ 6 h 37"/>
                <a:gd name="T86" fmla="*/ 1 w 93"/>
                <a:gd name="T87" fmla="*/ 19 h 37"/>
                <a:gd name="T88" fmla="*/ 41 w 93"/>
                <a:gd name="T89" fmla="*/ 37 h 37"/>
                <a:gd name="T90" fmla="*/ 79 w 93"/>
                <a:gd name="T91" fmla="*/ 30 h 37"/>
                <a:gd name="T92" fmla="*/ 84 w 93"/>
                <a:gd name="T93" fmla="*/ 27 h 37"/>
                <a:gd name="T94" fmla="*/ 86 w 93"/>
                <a:gd name="T95" fmla="*/ 26 h 37"/>
                <a:gd name="T96" fmla="*/ 92 w 93"/>
                <a:gd name="T97" fmla="*/ 15 h 37"/>
                <a:gd name="T98" fmla="*/ 91 w 93"/>
                <a:gd name="T9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3" h="37">
                  <a:moveTo>
                    <a:pt x="44" y="23"/>
                  </a:moveTo>
                  <a:cubicBezTo>
                    <a:pt x="45" y="23"/>
                    <a:pt x="46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7"/>
                    <a:pt x="47" y="30"/>
                    <a:pt x="48" y="33"/>
                  </a:cubicBezTo>
                  <a:cubicBezTo>
                    <a:pt x="46" y="33"/>
                    <a:pt x="44" y="33"/>
                    <a:pt x="42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8"/>
                    <a:pt x="42" y="26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moveTo>
                    <a:pt x="41" y="33"/>
                  </a:moveTo>
                  <a:cubicBezTo>
                    <a:pt x="39" y="33"/>
                    <a:pt x="37" y="33"/>
                    <a:pt x="35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0"/>
                    <a:pt x="35" y="26"/>
                    <a:pt x="35" y="23"/>
                  </a:cubicBezTo>
                  <a:cubicBezTo>
                    <a:pt x="37" y="23"/>
                    <a:pt x="39" y="23"/>
                    <a:pt x="41" y="23"/>
                  </a:cubicBezTo>
                  <a:cubicBezTo>
                    <a:pt x="41" y="25"/>
                    <a:pt x="41" y="28"/>
                    <a:pt x="41" y="30"/>
                  </a:cubicBezTo>
                  <a:cubicBezTo>
                    <a:pt x="41" y="31"/>
                    <a:pt x="41" y="32"/>
                    <a:pt x="41" y="33"/>
                  </a:cubicBezTo>
                  <a:moveTo>
                    <a:pt x="49" y="33"/>
                  </a:moveTo>
                  <a:cubicBezTo>
                    <a:pt x="49" y="30"/>
                    <a:pt x="49" y="27"/>
                    <a:pt x="48" y="24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23"/>
                    <a:pt x="51" y="23"/>
                    <a:pt x="52" y="23"/>
                  </a:cubicBezTo>
                  <a:cubicBezTo>
                    <a:pt x="52" y="25"/>
                    <a:pt x="52" y="27"/>
                    <a:pt x="52" y="29"/>
                  </a:cubicBezTo>
                  <a:cubicBezTo>
                    <a:pt x="52" y="30"/>
                    <a:pt x="52" y="32"/>
                    <a:pt x="52" y="33"/>
                  </a:cubicBezTo>
                  <a:cubicBezTo>
                    <a:pt x="51" y="33"/>
                    <a:pt x="50" y="33"/>
                    <a:pt x="49" y="33"/>
                  </a:cubicBezTo>
                  <a:moveTo>
                    <a:pt x="54" y="33"/>
                  </a:moveTo>
                  <a:cubicBezTo>
                    <a:pt x="54" y="32"/>
                    <a:pt x="54" y="32"/>
                    <a:pt x="54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30"/>
                    <a:pt x="54" y="30"/>
                    <a:pt x="54" y="29"/>
                  </a:cubicBezTo>
                  <a:cubicBezTo>
                    <a:pt x="54" y="27"/>
                    <a:pt x="54" y="25"/>
                    <a:pt x="54" y="23"/>
                  </a:cubicBezTo>
                  <a:cubicBezTo>
                    <a:pt x="54" y="23"/>
                    <a:pt x="55" y="23"/>
                    <a:pt x="55" y="23"/>
                  </a:cubicBezTo>
                  <a:cubicBezTo>
                    <a:pt x="55" y="26"/>
                    <a:pt x="55" y="29"/>
                    <a:pt x="55" y="32"/>
                  </a:cubicBezTo>
                  <a:cubicBezTo>
                    <a:pt x="54" y="33"/>
                    <a:pt x="54" y="33"/>
                    <a:pt x="54" y="33"/>
                  </a:cubicBezTo>
                  <a:moveTo>
                    <a:pt x="57" y="32"/>
                  </a:moveTo>
                  <a:cubicBezTo>
                    <a:pt x="57" y="29"/>
                    <a:pt x="57" y="26"/>
                    <a:pt x="57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5"/>
                    <a:pt x="58" y="29"/>
                    <a:pt x="58" y="32"/>
                  </a:cubicBezTo>
                  <a:cubicBezTo>
                    <a:pt x="58" y="32"/>
                    <a:pt x="57" y="32"/>
                    <a:pt x="57" y="32"/>
                  </a:cubicBezTo>
                  <a:moveTo>
                    <a:pt x="34" y="33"/>
                  </a:moveTo>
                  <a:cubicBezTo>
                    <a:pt x="32" y="33"/>
                    <a:pt x="30" y="33"/>
                    <a:pt x="28" y="32"/>
                  </a:cubicBezTo>
                  <a:cubicBezTo>
                    <a:pt x="28" y="31"/>
                    <a:pt x="28" y="30"/>
                    <a:pt x="28" y="29"/>
                  </a:cubicBezTo>
                  <a:cubicBezTo>
                    <a:pt x="28" y="27"/>
                    <a:pt x="28" y="24"/>
                    <a:pt x="28" y="22"/>
                  </a:cubicBezTo>
                  <a:cubicBezTo>
                    <a:pt x="29" y="22"/>
                    <a:pt x="31" y="23"/>
                    <a:pt x="32" y="23"/>
                  </a:cubicBezTo>
                  <a:cubicBezTo>
                    <a:pt x="32" y="23"/>
                    <a:pt x="33" y="23"/>
                    <a:pt x="33" y="23"/>
                  </a:cubicBezTo>
                  <a:cubicBezTo>
                    <a:pt x="34" y="26"/>
                    <a:pt x="34" y="30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moveTo>
                    <a:pt x="60" y="32"/>
                  </a:moveTo>
                  <a:cubicBezTo>
                    <a:pt x="60" y="28"/>
                    <a:pt x="60" y="25"/>
                    <a:pt x="59" y="22"/>
                  </a:cubicBezTo>
                  <a:cubicBezTo>
                    <a:pt x="61" y="22"/>
                    <a:pt x="62" y="22"/>
                    <a:pt x="63" y="21"/>
                  </a:cubicBezTo>
                  <a:cubicBezTo>
                    <a:pt x="63" y="24"/>
                    <a:pt x="63" y="27"/>
                    <a:pt x="63" y="30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2" y="31"/>
                    <a:pt x="61" y="32"/>
                    <a:pt x="60" y="32"/>
                  </a:cubicBezTo>
                  <a:moveTo>
                    <a:pt x="26" y="32"/>
                  </a:moveTo>
                  <a:cubicBezTo>
                    <a:pt x="24" y="32"/>
                    <a:pt x="22" y="31"/>
                    <a:pt x="20" y="30"/>
                  </a:cubicBezTo>
                  <a:cubicBezTo>
                    <a:pt x="20" y="29"/>
                    <a:pt x="20" y="28"/>
                    <a:pt x="20" y="26"/>
                  </a:cubicBezTo>
                  <a:cubicBezTo>
                    <a:pt x="20" y="25"/>
                    <a:pt x="20" y="23"/>
                    <a:pt x="21" y="21"/>
                  </a:cubicBezTo>
                  <a:cubicBezTo>
                    <a:pt x="23" y="21"/>
                    <a:pt x="24" y="22"/>
                    <a:pt x="26" y="22"/>
                  </a:cubicBezTo>
                  <a:cubicBezTo>
                    <a:pt x="26" y="24"/>
                    <a:pt x="26" y="27"/>
                    <a:pt x="26" y="29"/>
                  </a:cubicBezTo>
                  <a:cubicBezTo>
                    <a:pt x="26" y="30"/>
                    <a:pt x="26" y="31"/>
                    <a:pt x="26" y="32"/>
                  </a:cubicBezTo>
                  <a:moveTo>
                    <a:pt x="65" y="31"/>
                  </a:moveTo>
                  <a:cubicBezTo>
                    <a:pt x="65" y="30"/>
                    <a:pt x="65" y="30"/>
                    <a:pt x="65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4" y="27"/>
                    <a:pt x="64" y="24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5" y="21"/>
                    <a:pt x="66" y="21"/>
                    <a:pt x="67" y="20"/>
                  </a:cubicBezTo>
                  <a:cubicBezTo>
                    <a:pt x="67" y="22"/>
                    <a:pt x="67" y="24"/>
                    <a:pt x="67" y="26"/>
                  </a:cubicBezTo>
                  <a:cubicBezTo>
                    <a:pt x="67" y="27"/>
                    <a:pt x="67" y="29"/>
                    <a:pt x="67" y="30"/>
                  </a:cubicBezTo>
                  <a:cubicBezTo>
                    <a:pt x="66" y="30"/>
                    <a:pt x="66" y="31"/>
                    <a:pt x="65" y="31"/>
                  </a:cubicBezTo>
                  <a:moveTo>
                    <a:pt x="69" y="30"/>
                  </a:moveTo>
                  <a:cubicBezTo>
                    <a:pt x="69" y="28"/>
                    <a:pt x="69" y="27"/>
                    <a:pt x="69" y="26"/>
                  </a:cubicBezTo>
                  <a:cubicBezTo>
                    <a:pt x="69" y="24"/>
                    <a:pt x="69" y="22"/>
                    <a:pt x="69" y="20"/>
                  </a:cubicBezTo>
                  <a:cubicBezTo>
                    <a:pt x="70" y="20"/>
                    <a:pt x="71" y="19"/>
                    <a:pt x="73" y="19"/>
                  </a:cubicBezTo>
                  <a:cubicBezTo>
                    <a:pt x="73" y="22"/>
                    <a:pt x="73" y="25"/>
                    <a:pt x="73" y="28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2" y="29"/>
                    <a:pt x="70" y="29"/>
                    <a:pt x="69" y="30"/>
                  </a:cubicBezTo>
                  <a:moveTo>
                    <a:pt x="19" y="30"/>
                  </a:moveTo>
                  <a:cubicBezTo>
                    <a:pt x="17" y="29"/>
                    <a:pt x="15" y="28"/>
                    <a:pt x="13" y="27"/>
                  </a:cubicBezTo>
                  <a:cubicBezTo>
                    <a:pt x="13" y="24"/>
                    <a:pt x="13" y="21"/>
                    <a:pt x="13" y="18"/>
                  </a:cubicBezTo>
                  <a:cubicBezTo>
                    <a:pt x="15" y="19"/>
                    <a:pt x="17" y="20"/>
                    <a:pt x="19" y="20"/>
                  </a:cubicBezTo>
                  <a:cubicBezTo>
                    <a:pt x="19" y="22"/>
                    <a:pt x="19" y="24"/>
                    <a:pt x="19" y="26"/>
                  </a:cubicBezTo>
                  <a:cubicBezTo>
                    <a:pt x="19" y="28"/>
                    <a:pt x="19" y="29"/>
                    <a:pt x="19" y="30"/>
                  </a:cubicBezTo>
                  <a:moveTo>
                    <a:pt x="75" y="28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5" y="24"/>
                    <a:pt x="75" y="21"/>
                    <a:pt x="74" y="18"/>
                  </a:cubicBezTo>
                  <a:cubicBezTo>
                    <a:pt x="75" y="18"/>
                    <a:pt x="76" y="17"/>
                    <a:pt x="77" y="17"/>
                  </a:cubicBezTo>
                  <a:cubicBezTo>
                    <a:pt x="78" y="20"/>
                    <a:pt x="78" y="23"/>
                    <a:pt x="78" y="27"/>
                  </a:cubicBezTo>
                  <a:cubicBezTo>
                    <a:pt x="77" y="27"/>
                    <a:pt x="76" y="27"/>
                    <a:pt x="75" y="28"/>
                  </a:cubicBezTo>
                  <a:moveTo>
                    <a:pt x="11" y="26"/>
                  </a:moveTo>
                  <a:cubicBezTo>
                    <a:pt x="10" y="26"/>
                    <a:pt x="10" y="25"/>
                    <a:pt x="9" y="25"/>
                  </a:cubicBezTo>
                  <a:cubicBezTo>
                    <a:pt x="9" y="22"/>
                    <a:pt x="9" y="19"/>
                    <a:pt x="9" y="16"/>
                  </a:cubicBezTo>
                  <a:cubicBezTo>
                    <a:pt x="10" y="17"/>
                    <a:pt x="10" y="17"/>
                    <a:pt x="11" y="17"/>
                  </a:cubicBezTo>
                  <a:cubicBezTo>
                    <a:pt x="11" y="20"/>
                    <a:pt x="11" y="23"/>
                    <a:pt x="11" y="26"/>
                  </a:cubicBezTo>
                  <a:moveTo>
                    <a:pt x="7" y="23"/>
                  </a:move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9"/>
                    <a:pt x="6" y="17"/>
                    <a:pt x="6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8"/>
                    <a:pt x="7" y="20"/>
                    <a:pt x="7" y="23"/>
                  </a:cubicBezTo>
                  <a:moveTo>
                    <a:pt x="79" y="26"/>
                  </a:moveTo>
                  <a:cubicBezTo>
                    <a:pt x="79" y="23"/>
                    <a:pt x="79" y="19"/>
                    <a:pt x="79" y="16"/>
                  </a:cubicBezTo>
                  <a:cubicBezTo>
                    <a:pt x="81" y="15"/>
                    <a:pt x="82" y="14"/>
                    <a:pt x="84" y="13"/>
                  </a:cubicBezTo>
                  <a:cubicBezTo>
                    <a:pt x="84" y="17"/>
                    <a:pt x="84" y="20"/>
                    <a:pt x="84" y="23"/>
                  </a:cubicBezTo>
                  <a:cubicBezTo>
                    <a:pt x="84" y="23"/>
                    <a:pt x="83" y="24"/>
                    <a:pt x="82" y="25"/>
                  </a:cubicBezTo>
                  <a:cubicBezTo>
                    <a:pt x="81" y="25"/>
                    <a:pt x="80" y="25"/>
                    <a:pt x="79" y="26"/>
                  </a:cubicBezTo>
                  <a:moveTo>
                    <a:pt x="4" y="15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4"/>
                    <a:pt x="4" y="15"/>
                  </a:cubicBezTo>
                  <a:moveTo>
                    <a:pt x="86" y="21"/>
                  </a:moveTo>
                  <a:cubicBezTo>
                    <a:pt x="86" y="19"/>
                    <a:pt x="86" y="16"/>
                    <a:pt x="86" y="13"/>
                  </a:cubicBezTo>
                  <a:cubicBezTo>
                    <a:pt x="87" y="12"/>
                    <a:pt x="88" y="11"/>
                    <a:pt x="89" y="10"/>
                  </a:cubicBezTo>
                  <a:cubicBezTo>
                    <a:pt x="89" y="13"/>
                    <a:pt x="89" y="15"/>
                    <a:pt x="89" y="17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8" y="19"/>
                    <a:pt x="87" y="20"/>
                    <a:pt x="86" y="21"/>
                  </a:cubicBezTo>
                  <a:moveTo>
                    <a:pt x="91" y="0"/>
                  </a:moveTo>
                  <a:cubicBezTo>
                    <a:pt x="90" y="0"/>
                    <a:pt x="89" y="1"/>
                    <a:pt x="89" y="2"/>
                  </a:cubicBezTo>
                  <a:cubicBezTo>
                    <a:pt x="89" y="3"/>
                    <a:pt x="89" y="5"/>
                    <a:pt x="89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76" y="16"/>
                    <a:pt x="60" y="20"/>
                    <a:pt x="44" y="20"/>
                  </a:cubicBezTo>
                  <a:cubicBezTo>
                    <a:pt x="40" y="20"/>
                    <a:pt x="36" y="20"/>
                    <a:pt x="32" y="19"/>
                  </a:cubicBezTo>
                  <a:cubicBezTo>
                    <a:pt x="22" y="18"/>
                    <a:pt x="12" y="16"/>
                    <a:pt x="6" y="10"/>
                  </a:cubicBezTo>
                  <a:cubicBezTo>
                    <a:pt x="5" y="9"/>
                    <a:pt x="4" y="8"/>
                    <a:pt x="4" y="7"/>
                  </a:cubicBezTo>
                  <a:cubicBezTo>
                    <a:pt x="4" y="7"/>
                    <a:pt x="4" y="6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3"/>
                    <a:pt x="1" y="16"/>
                    <a:pt x="1" y="19"/>
                  </a:cubicBezTo>
                  <a:cubicBezTo>
                    <a:pt x="1" y="19"/>
                    <a:pt x="1" y="20"/>
                    <a:pt x="2" y="20"/>
                  </a:cubicBezTo>
                  <a:cubicBezTo>
                    <a:pt x="2" y="22"/>
                    <a:pt x="4" y="24"/>
                    <a:pt x="5" y="26"/>
                  </a:cubicBezTo>
                  <a:cubicBezTo>
                    <a:pt x="11" y="31"/>
                    <a:pt x="23" y="37"/>
                    <a:pt x="41" y="37"/>
                  </a:cubicBezTo>
                  <a:cubicBezTo>
                    <a:pt x="49" y="37"/>
                    <a:pt x="60" y="36"/>
                    <a:pt x="70" y="33"/>
                  </a:cubicBezTo>
                  <a:cubicBezTo>
                    <a:pt x="73" y="32"/>
                    <a:pt x="76" y="31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1" y="29"/>
                    <a:pt x="83" y="28"/>
                    <a:pt x="84" y="27"/>
                  </a:cubicBezTo>
                  <a:cubicBezTo>
                    <a:pt x="84" y="27"/>
                    <a:pt x="85" y="27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9" y="24"/>
                    <a:pt x="91" y="21"/>
                    <a:pt x="92" y="18"/>
                  </a:cubicBezTo>
                  <a:cubicBezTo>
                    <a:pt x="92" y="18"/>
                    <a:pt x="93" y="17"/>
                    <a:pt x="93" y="17"/>
                  </a:cubicBezTo>
                  <a:cubicBezTo>
                    <a:pt x="93" y="16"/>
                    <a:pt x="92" y="16"/>
                    <a:pt x="92" y="15"/>
                  </a:cubicBezTo>
                  <a:cubicBezTo>
                    <a:pt x="92" y="11"/>
                    <a:pt x="93" y="6"/>
                    <a:pt x="93" y="2"/>
                  </a:cubicBezTo>
                  <a:cubicBezTo>
                    <a:pt x="93" y="1"/>
                    <a:pt x="92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6" name="Freeform 788"/>
            <p:cNvSpPr>
              <a:spLocks noEditPoints="1"/>
            </p:cNvSpPr>
            <p:nvPr/>
          </p:nvSpPr>
          <p:spPr bwMode="auto">
            <a:xfrm>
              <a:off x="3009" y="2752"/>
              <a:ext cx="220" cy="87"/>
            </a:xfrm>
            <a:custGeom>
              <a:avLst/>
              <a:gdLst>
                <a:gd name="T0" fmla="*/ 47 w 93"/>
                <a:gd name="T1" fmla="*/ 23 h 37"/>
                <a:gd name="T2" fmla="*/ 42 w 93"/>
                <a:gd name="T3" fmla="*/ 33 h 37"/>
                <a:gd name="T4" fmla="*/ 44 w 93"/>
                <a:gd name="T5" fmla="*/ 23 h 37"/>
                <a:gd name="T6" fmla="*/ 35 w 93"/>
                <a:gd name="T7" fmla="*/ 33 h 37"/>
                <a:gd name="T8" fmla="*/ 41 w 93"/>
                <a:gd name="T9" fmla="*/ 30 h 37"/>
                <a:gd name="T10" fmla="*/ 48 w 93"/>
                <a:gd name="T11" fmla="*/ 24 h 37"/>
                <a:gd name="T12" fmla="*/ 52 w 93"/>
                <a:gd name="T13" fmla="*/ 23 h 37"/>
                <a:gd name="T14" fmla="*/ 49 w 93"/>
                <a:gd name="T15" fmla="*/ 33 h 37"/>
                <a:gd name="T16" fmla="*/ 54 w 93"/>
                <a:gd name="T17" fmla="*/ 31 h 37"/>
                <a:gd name="T18" fmla="*/ 55 w 93"/>
                <a:gd name="T19" fmla="*/ 23 h 37"/>
                <a:gd name="T20" fmla="*/ 57 w 93"/>
                <a:gd name="T21" fmla="*/ 32 h 37"/>
                <a:gd name="T22" fmla="*/ 58 w 93"/>
                <a:gd name="T23" fmla="*/ 32 h 37"/>
                <a:gd name="T24" fmla="*/ 28 w 93"/>
                <a:gd name="T25" fmla="*/ 32 h 37"/>
                <a:gd name="T26" fmla="*/ 32 w 93"/>
                <a:gd name="T27" fmla="*/ 23 h 37"/>
                <a:gd name="T28" fmla="*/ 34 w 93"/>
                <a:gd name="T29" fmla="*/ 33 h 37"/>
                <a:gd name="T30" fmla="*/ 63 w 93"/>
                <a:gd name="T31" fmla="*/ 21 h 37"/>
                <a:gd name="T32" fmla="*/ 63 w 93"/>
                <a:gd name="T33" fmla="*/ 31 h 37"/>
                <a:gd name="T34" fmla="*/ 20 w 93"/>
                <a:gd name="T35" fmla="*/ 30 h 37"/>
                <a:gd name="T36" fmla="*/ 26 w 93"/>
                <a:gd name="T37" fmla="*/ 22 h 37"/>
                <a:gd name="T38" fmla="*/ 65 w 93"/>
                <a:gd name="T39" fmla="*/ 31 h 37"/>
                <a:gd name="T40" fmla="*/ 64 w 93"/>
                <a:gd name="T41" fmla="*/ 21 h 37"/>
                <a:gd name="T42" fmla="*/ 67 w 93"/>
                <a:gd name="T43" fmla="*/ 26 h 37"/>
                <a:gd name="T44" fmla="*/ 69 w 93"/>
                <a:gd name="T45" fmla="*/ 30 h 37"/>
                <a:gd name="T46" fmla="*/ 73 w 93"/>
                <a:gd name="T47" fmla="*/ 19 h 37"/>
                <a:gd name="T48" fmla="*/ 69 w 93"/>
                <a:gd name="T49" fmla="*/ 30 h 37"/>
                <a:gd name="T50" fmla="*/ 13 w 93"/>
                <a:gd name="T51" fmla="*/ 18 h 37"/>
                <a:gd name="T52" fmla="*/ 19 w 93"/>
                <a:gd name="T53" fmla="*/ 30 h 37"/>
                <a:gd name="T54" fmla="*/ 74 w 93"/>
                <a:gd name="T55" fmla="*/ 18 h 37"/>
                <a:gd name="T56" fmla="*/ 75 w 93"/>
                <a:gd name="T57" fmla="*/ 28 h 37"/>
                <a:gd name="T58" fmla="*/ 9 w 93"/>
                <a:gd name="T59" fmla="*/ 16 h 37"/>
                <a:gd name="T60" fmla="*/ 7 w 93"/>
                <a:gd name="T61" fmla="*/ 23 h 37"/>
                <a:gd name="T62" fmla="*/ 6 w 93"/>
                <a:gd name="T63" fmla="*/ 14 h 37"/>
                <a:gd name="T64" fmla="*/ 79 w 93"/>
                <a:gd name="T65" fmla="*/ 26 h 37"/>
                <a:gd name="T66" fmla="*/ 84 w 93"/>
                <a:gd name="T67" fmla="*/ 23 h 37"/>
                <a:gd name="T68" fmla="*/ 4 w 93"/>
                <a:gd name="T69" fmla="*/ 15 h 37"/>
                <a:gd name="T70" fmla="*/ 4 w 93"/>
                <a:gd name="T71" fmla="*/ 13 h 37"/>
                <a:gd name="T72" fmla="*/ 86 w 93"/>
                <a:gd name="T73" fmla="*/ 13 h 37"/>
                <a:gd name="T74" fmla="*/ 89 w 93"/>
                <a:gd name="T75" fmla="*/ 18 h 37"/>
                <a:gd name="T76" fmla="*/ 89 w 93"/>
                <a:gd name="T77" fmla="*/ 2 h 37"/>
                <a:gd name="T78" fmla="*/ 89 w 93"/>
                <a:gd name="T79" fmla="*/ 6 h 37"/>
                <a:gd name="T80" fmla="*/ 32 w 93"/>
                <a:gd name="T81" fmla="*/ 19 h 37"/>
                <a:gd name="T82" fmla="*/ 4 w 93"/>
                <a:gd name="T83" fmla="*/ 5 h 37"/>
                <a:gd name="T84" fmla="*/ 2 w 93"/>
                <a:gd name="T85" fmla="*/ 3 h 37"/>
                <a:gd name="T86" fmla="*/ 1 w 93"/>
                <a:gd name="T87" fmla="*/ 8 h 37"/>
                <a:gd name="T88" fmla="*/ 2 w 93"/>
                <a:gd name="T89" fmla="*/ 20 h 37"/>
                <a:gd name="T90" fmla="*/ 70 w 93"/>
                <a:gd name="T91" fmla="*/ 33 h 37"/>
                <a:gd name="T92" fmla="*/ 80 w 93"/>
                <a:gd name="T93" fmla="*/ 29 h 37"/>
                <a:gd name="T94" fmla="*/ 86 w 93"/>
                <a:gd name="T95" fmla="*/ 26 h 37"/>
                <a:gd name="T96" fmla="*/ 92 w 93"/>
                <a:gd name="T97" fmla="*/ 18 h 37"/>
                <a:gd name="T98" fmla="*/ 93 w 93"/>
                <a:gd name="T99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3" h="37">
                  <a:moveTo>
                    <a:pt x="44" y="23"/>
                  </a:moveTo>
                  <a:cubicBezTo>
                    <a:pt x="45" y="23"/>
                    <a:pt x="46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7"/>
                    <a:pt x="47" y="30"/>
                    <a:pt x="48" y="33"/>
                  </a:cubicBezTo>
                  <a:cubicBezTo>
                    <a:pt x="46" y="33"/>
                    <a:pt x="44" y="33"/>
                    <a:pt x="42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8"/>
                    <a:pt x="42" y="25"/>
                    <a:pt x="43" y="23"/>
                  </a:cubicBezTo>
                  <a:cubicBezTo>
                    <a:pt x="44" y="23"/>
                    <a:pt x="44" y="23"/>
                    <a:pt x="44" y="23"/>
                  </a:cubicBezTo>
                  <a:moveTo>
                    <a:pt x="41" y="33"/>
                  </a:moveTo>
                  <a:cubicBezTo>
                    <a:pt x="39" y="33"/>
                    <a:pt x="37" y="33"/>
                    <a:pt x="35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0"/>
                    <a:pt x="35" y="26"/>
                    <a:pt x="35" y="23"/>
                  </a:cubicBezTo>
                  <a:cubicBezTo>
                    <a:pt x="37" y="23"/>
                    <a:pt x="39" y="23"/>
                    <a:pt x="41" y="23"/>
                  </a:cubicBezTo>
                  <a:cubicBezTo>
                    <a:pt x="41" y="25"/>
                    <a:pt x="41" y="28"/>
                    <a:pt x="41" y="30"/>
                  </a:cubicBezTo>
                  <a:cubicBezTo>
                    <a:pt x="41" y="31"/>
                    <a:pt x="41" y="32"/>
                    <a:pt x="41" y="33"/>
                  </a:cubicBezTo>
                  <a:moveTo>
                    <a:pt x="49" y="33"/>
                  </a:moveTo>
                  <a:cubicBezTo>
                    <a:pt x="49" y="30"/>
                    <a:pt x="49" y="27"/>
                    <a:pt x="48" y="24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23"/>
                    <a:pt x="51" y="23"/>
                    <a:pt x="52" y="23"/>
                  </a:cubicBezTo>
                  <a:cubicBezTo>
                    <a:pt x="52" y="25"/>
                    <a:pt x="52" y="27"/>
                    <a:pt x="52" y="29"/>
                  </a:cubicBezTo>
                  <a:cubicBezTo>
                    <a:pt x="52" y="30"/>
                    <a:pt x="52" y="32"/>
                    <a:pt x="52" y="33"/>
                  </a:cubicBezTo>
                  <a:cubicBezTo>
                    <a:pt x="51" y="33"/>
                    <a:pt x="50" y="33"/>
                    <a:pt x="49" y="33"/>
                  </a:cubicBezTo>
                  <a:moveTo>
                    <a:pt x="54" y="32"/>
                  </a:moveTo>
                  <a:cubicBezTo>
                    <a:pt x="54" y="32"/>
                    <a:pt x="54" y="32"/>
                    <a:pt x="54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30"/>
                    <a:pt x="54" y="30"/>
                    <a:pt x="54" y="29"/>
                  </a:cubicBezTo>
                  <a:cubicBezTo>
                    <a:pt x="54" y="27"/>
                    <a:pt x="54" y="25"/>
                    <a:pt x="54" y="23"/>
                  </a:cubicBezTo>
                  <a:cubicBezTo>
                    <a:pt x="54" y="23"/>
                    <a:pt x="55" y="23"/>
                    <a:pt x="55" y="23"/>
                  </a:cubicBezTo>
                  <a:cubicBezTo>
                    <a:pt x="55" y="26"/>
                    <a:pt x="55" y="29"/>
                    <a:pt x="55" y="32"/>
                  </a:cubicBezTo>
                  <a:cubicBezTo>
                    <a:pt x="54" y="32"/>
                    <a:pt x="54" y="32"/>
                    <a:pt x="54" y="32"/>
                  </a:cubicBezTo>
                  <a:moveTo>
                    <a:pt x="57" y="32"/>
                  </a:moveTo>
                  <a:cubicBezTo>
                    <a:pt x="57" y="29"/>
                    <a:pt x="57" y="26"/>
                    <a:pt x="57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5"/>
                    <a:pt x="58" y="29"/>
                    <a:pt x="58" y="32"/>
                  </a:cubicBezTo>
                  <a:cubicBezTo>
                    <a:pt x="58" y="32"/>
                    <a:pt x="57" y="32"/>
                    <a:pt x="57" y="32"/>
                  </a:cubicBezTo>
                  <a:moveTo>
                    <a:pt x="34" y="33"/>
                  </a:moveTo>
                  <a:cubicBezTo>
                    <a:pt x="32" y="33"/>
                    <a:pt x="30" y="33"/>
                    <a:pt x="28" y="32"/>
                  </a:cubicBezTo>
                  <a:cubicBezTo>
                    <a:pt x="28" y="31"/>
                    <a:pt x="28" y="30"/>
                    <a:pt x="28" y="29"/>
                  </a:cubicBezTo>
                  <a:cubicBezTo>
                    <a:pt x="28" y="27"/>
                    <a:pt x="28" y="24"/>
                    <a:pt x="28" y="22"/>
                  </a:cubicBezTo>
                  <a:cubicBezTo>
                    <a:pt x="29" y="22"/>
                    <a:pt x="31" y="22"/>
                    <a:pt x="32" y="23"/>
                  </a:cubicBezTo>
                  <a:cubicBezTo>
                    <a:pt x="32" y="23"/>
                    <a:pt x="33" y="23"/>
                    <a:pt x="33" y="23"/>
                  </a:cubicBezTo>
                  <a:cubicBezTo>
                    <a:pt x="34" y="26"/>
                    <a:pt x="34" y="30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moveTo>
                    <a:pt x="60" y="32"/>
                  </a:moveTo>
                  <a:cubicBezTo>
                    <a:pt x="60" y="28"/>
                    <a:pt x="60" y="25"/>
                    <a:pt x="59" y="22"/>
                  </a:cubicBezTo>
                  <a:cubicBezTo>
                    <a:pt x="61" y="22"/>
                    <a:pt x="62" y="22"/>
                    <a:pt x="63" y="21"/>
                  </a:cubicBezTo>
                  <a:cubicBezTo>
                    <a:pt x="63" y="24"/>
                    <a:pt x="63" y="27"/>
                    <a:pt x="63" y="30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2" y="31"/>
                    <a:pt x="61" y="31"/>
                    <a:pt x="60" y="32"/>
                  </a:cubicBezTo>
                  <a:moveTo>
                    <a:pt x="26" y="32"/>
                  </a:moveTo>
                  <a:cubicBezTo>
                    <a:pt x="24" y="31"/>
                    <a:pt x="22" y="31"/>
                    <a:pt x="20" y="30"/>
                  </a:cubicBezTo>
                  <a:cubicBezTo>
                    <a:pt x="20" y="29"/>
                    <a:pt x="20" y="28"/>
                    <a:pt x="20" y="26"/>
                  </a:cubicBezTo>
                  <a:cubicBezTo>
                    <a:pt x="20" y="24"/>
                    <a:pt x="20" y="23"/>
                    <a:pt x="21" y="21"/>
                  </a:cubicBezTo>
                  <a:cubicBezTo>
                    <a:pt x="23" y="21"/>
                    <a:pt x="24" y="22"/>
                    <a:pt x="26" y="22"/>
                  </a:cubicBezTo>
                  <a:cubicBezTo>
                    <a:pt x="26" y="24"/>
                    <a:pt x="26" y="27"/>
                    <a:pt x="26" y="29"/>
                  </a:cubicBezTo>
                  <a:cubicBezTo>
                    <a:pt x="26" y="30"/>
                    <a:pt x="26" y="31"/>
                    <a:pt x="26" y="32"/>
                  </a:cubicBezTo>
                  <a:moveTo>
                    <a:pt x="65" y="31"/>
                  </a:moveTo>
                  <a:cubicBezTo>
                    <a:pt x="65" y="30"/>
                    <a:pt x="65" y="30"/>
                    <a:pt x="65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4" y="27"/>
                    <a:pt x="64" y="24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5" y="21"/>
                    <a:pt x="66" y="21"/>
                    <a:pt x="67" y="20"/>
                  </a:cubicBezTo>
                  <a:cubicBezTo>
                    <a:pt x="67" y="22"/>
                    <a:pt x="67" y="24"/>
                    <a:pt x="67" y="26"/>
                  </a:cubicBezTo>
                  <a:cubicBezTo>
                    <a:pt x="67" y="27"/>
                    <a:pt x="67" y="29"/>
                    <a:pt x="67" y="30"/>
                  </a:cubicBezTo>
                  <a:cubicBezTo>
                    <a:pt x="66" y="30"/>
                    <a:pt x="66" y="31"/>
                    <a:pt x="65" y="31"/>
                  </a:cubicBezTo>
                  <a:moveTo>
                    <a:pt x="69" y="30"/>
                  </a:moveTo>
                  <a:cubicBezTo>
                    <a:pt x="69" y="28"/>
                    <a:pt x="69" y="27"/>
                    <a:pt x="69" y="26"/>
                  </a:cubicBezTo>
                  <a:cubicBezTo>
                    <a:pt x="69" y="24"/>
                    <a:pt x="69" y="22"/>
                    <a:pt x="69" y="20"/>
                  </a:cubicBezTo>
                  <a:cubicBezTo>
                    <a:pt x="70" y="19"/>
                    <a:pt x="71" y="19"/>
                    <a:pt x="73" y="19"/>
                  </a:cubicBezTo>
                  <a:cubicBezTo>
                    <a:pt x="73" y="22"/>
                    <a:pt x="73" y="25"/>
                    <a:pt x="73" y="27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72" y="29"/>
                    <a:pt x="70" y="29"/>
                    <a:pt x="69" y="30"/>
                  </a:cubicBezTo>
                  <a:moveTo>
                    <a:pt x="19" y="30"/>
                  </a:moveTo>
                  <a:cubicBezTo>
                    <a:pt x="17" y="29"/>
                    <a:pt x="15" y="28"/>
                    <a:pt x="13" y="27"/>
                  </a:cubicBezTo>
                  <a:cubicBezTo>
                    <a:pt x="13" y="24"/>
                    <a:pt x="13" y="21"/>
                    <a:pt x="13" y="18"/>
                  </a:cubicBezTo>
                  <a:cubicBezTo>
                    <a:pt x="15" y="19"/>
                    <a:pt x="17" y="20"/>
                    <a:pt x="19" y="20"/>
                  </a:cubicBezTo>
                  <a:cubicBezTo>
                    <a:pt x="19" y="22"/>
                    <a:pt x="19" y="24"/>
                    <a:pt x="19" y="26"/>
                  </a:cubicBezTo>
                  <a:cubicBezTo>
                    <a:pt x="19" y="27"/>
                    <a:pt x="19" y="29"/>
                    <a:pt x="19" y="30"/>
                  </a:cubicBezTo>
                  <a:moveTo>
                    <a:pt x="75" y="28"/>
                  </a:moveTo>
                  <a:cubicBezTo>
                    <a:pt x="75" y="27"/>
                    <a:pt x="75" y="27"/>
                    <a:pt x="75" y="27"/>
                  </a:cubicBezTo>
                  <a:cubicBezTo>
                    <a:pt x="75" y="24"/>
                    <a:pt x="75" y="21"/>
                    <a:pt x="74" y="18"/>
                  </a:cubicBezTo>
                  <a:cubicBezTo>
                    <a:pt x="75" y="18"/>
                    <a:pt x="76" y="17"/>
                    <a:pt x="77" y="17"/>
                  </a:cubicBezTo>
                  <a:cubicBezTo>
                    <a:pt x="78" y="20"/>
                    <a:pt x="78" y="23"/>
                    <a:pt x="78" y="27"/>
                  </a:cubicBezTo>
                  <a:cubicBezTo>
                    <a:pt x="77" y="27"/>
                    <a:pt x="76" y="27"/>
                    <a:pt x="75" y="28"/>
                  </a:cubicBezTo>
                  <a:moveTo>
                    <a:pt x="11" y="26"/>
                  </a:moveTo>
                  <a:cubicBezTo>
                    <a:pt x="10" y="26"/>
                    <a:pt x="10" y="25"/>
                    <a:pt x="9" y="25"/>
                  </a:cubicBezTo>
                  <a:cubicBezTo>
                    <a:pt x="9" y="22"/>
                    <a:pt x="9" y="19"/>
                    <a:pt x="9" y="16"/>
                  </a:cubicBezTo>
                  <a:cubicBezTo>
                    <a:pt x="10" y="17"/>
                    <a:pt x="10" y="17"/>
                    <a:pt x="11" y="17"/>
                  </a:cubicBezTo>
                  <a:cubicBezTo>
                    <a:pt x="11" y="20"/>
                    <a:pt x="11" y="23"/>
                    <a:pt x="11" y="26"/>
                  </a:cubicBezTo>
                  <a:moveTo>
                    <a:pt x="7" y="23"/>
                  </a:moveTo>
                  <a:cubicBezTo>
                    <a:pt x="7" y="22"/>
                    <a:pt x="6" y="22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9"/>
                    <a:pt x="6" y="17"/>
                    <a:pt x="6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8"/>
                    <a:pt x="7" y="20"/>
                    <a:pt x="7" y="23"/>
                  </a:cubicBezTo>
                  <a:moveTo>
                    <a:pt x="79" y="26"/>
                  </a:moveTo>
                  <a:cubicBezTo>
                    <a:pt x="79" y="23"/>
                    <a:pt x="79" y="19"/>
                    <a:pt x="79" y="16"/>
                  </a:cubicBezTo>
                  <a:cubicBezTo>
                    <a:pt x="81" y="15"/>
                    <a:pt x="82" y="14"/>
                    <a:pt x="84" y="13"/>
                  </a:cubicBezTo>
                  <a:cubicBezTo>
                    <a:pt x="84" y="17"/>
                    <a:pt x="84" y="20"/>
                    <a:pt x="84" y="23"/>
                  </a:cubicBezTo>
                  <a:cubicBezTo>
                    <a:pt x="84" y="23"/>
                    <a:pt x="83" y="24"/>
                    <a:pt x="82" y="25"/>
                  </a:cubicBezTo>
                  <a:cubicBezTo>
                    <a:pt x="81" y="25"/>
                    <a:pt x="80" y="25"/>
                    <a:pt x="79" y="26"/>
                  </a:cubicBezTo>
                  <a:moveTo>
                    <a:pt x="4" y="15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4"/>
                    <a:pt x="4" y="15"/>
                  </a:cubicBezTo>
                  <a:moveTo>
                    <a:pt x="86" y="21"/>
                  </a:moveTo>
                  <a:cubicBezTo>
                    <a:pt x="86" y="18"/>
                    <a:pt x="86" y="15"/>
                    <a:pt x="86" y="13"/>
                  </a:cubicBezTo>
                  <a:cubicBezTo>
                    <a:pt x="87" y="12"/>
                    <a:pt x="88" y="11"/>
                    <a:pt x="89" y="10"/>
                  </a:cubicBezTo>
                  <a:cubicBezTo>
                    <a:pt x="89" y="13"/>
                    <a:pt x="89" y="15"/>
                    <a:pt x="89" y="17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8" y="19"/>
                    <a:pt x="87" y="20"/>
                    <a:pt x="86" y="21"/>
                  </a:cubicBezTo>
                  <a:moveTo>
                    <a:pt x="91" y="0"/>
                  </a:moveTo>
                  <a:cubicBezTo>
                    <a:pt x="90" y="0"/>
                    <a:pt x="89" y="1"/>
                    <a:pt x="89" y="2"/>
                  </a:cubicBezTo>
                  <a:cubicBezTo>
                    <a:pt x="89" y="2"/>
                    <a:pt x="89" y="2"/>
                    <a:pt x="89" y="2"/>
                  </a:cubicBezTo>
                  <a:cubicBezTo>
                    <a:pt x="89" y="3"/>
                    <a:pt x="89" y="5"/>
                    <a:pt x="89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76" y="16"/>
                    <a:pt x="60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0" y="20"/>
                    <a:pt x="36" y="20"/>
                    <a:pt x="32" y="19"/>
                  </a:cubicBezTo>
                  <a:cubicBezTo>
                    <a:pt x="22" y="18"/>
                    <a:pt x="12" y="16"/>
                    <a:pt x="6" y="9"/>
                  </a:cubicBezTo>
                  <a:cubicBezTo>
                    <a:pt x="5" y="9"/>
                    <a:pt x="4" y="8"/>
                    <a:pt x="4" y="7"/>
                  </a:cubicBezTo>
                  <a:cubicBezTo>
                    <a:pt x="4" y="7"/>
                    <a:pt x="4" y="6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3"/>
                    <a:pt x="1" y="16"/>
                    <a:pt x="1" y="19"/>
                  </a:cubicBezTo>
                  <a:cubicBezTo>
                    <a:pt x="1" y="19"/>
                    <a:pt x="1" y="20"/>
                    <a:pt x="2" y="20"/>
                  </a:cubicBezTo>
                  <a:cubicBezTo>
                    <a:pt x="2" y="22"/>
                    <a:pt x="4" y="24"/>
                    <a:pt x="5" y="26"/>
                  </a:cubicBezTo>
                  <a:cubicBezTo>
                    <a:pt x="11" y="31"/>
                    <a:pt x="23" y="37"/>
                    <a:pt x="41" y="37"/>
                  </a:cubicBezTo>
                  <a:cubicBezTo>
                    <a:pt x="49" y="37"/>
                    <a:pt x="60" y="36"/>
                    <a:pt x="70" y="33"/>
                  </a:cubicBezTo>
                  <a:cubicBezTo>
                    <a:pt x="73" y="32"/>
                    <a:pt x="76" y="31"/>
                    <a:pt x="79" y="30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1" y="29"/>
                    <a:pt x="83" y="28"/>
                    <a:pt x="84" y="27"/>
                  </a:cubicBezTo>
                  <a:cubicBezTo>
                    <a:pt x="84" y="27"/>
                    <a:pt x="85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9" y="24"/>
                    <a:pt x="91" y="21"/>
                    <a:pt x="92" y="18"/>
                  </a:cubicBezTo>
                  <a:cubicBezTo>
                    <a:pt x="92" y="18"/>
                    <a:pt x="93" y="17"/>
                    <a:pt x="93" y="16"/>
                  </a:cubicBezTo>
                  <a:cubicBezTo>
                    <a:pt x="93" y="16"/>
                    <a:pt x="92" y="16"/>
                    <a:pt x="92" y="15"/>
                  </a:cubicBezTo>
                  <a:cubicBezTo>
                    <a:pt x="92" y="11"/>
                    <a:pt x="93" y="6"/>
                    <a:pt x="93" y="2"/>
                  </a:cubicBezTo>
                  <a:cubicBezTo>
                    <a:pt x="93" y="1"/>
                    <a:pt x="92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7" name="Freeform 789"/>
            <p:cNvSpPr>
              <a:spLocks noEditPoints="1"/>
            </p:cNvSpPr>
            <p:nvPr/>
          </p:nvSpPr>
          <p:spPr bwMode="auto">
            <a:xfrm>
              <a:off x="3343" y="896"/>
              <a:ext cx="258" cy="223"/>
            </a:xfrm>
            <a:custGeom>
              <a:avLst/>
              <a:gdLst>
                <a:gd name="T0" fmla="*/ 77 w 109"/>
                <a:gd name="T1" fmla="*/ 90 h 94"/>
                <a:gd name="T2" fmla="*/ 60 w 109"/>
                <a:gd name="T3" fmla="*/ 73 h 94"/>
                <a:gd name="T4" fmla="*/ 63 w 109"/>
                <a:gd name="T5" fmla="*/ 70 h 94"/>
                <a:gd name="T6" fmla="*/ 72 w 109"/>
                <a:gd name="T7" fmla="*/ 64 h 94"/>
                <a:gd name="T8" fmla="*/ 77 w 109"/>
                <a:gd name="T9" fmla="*/ 90 h 94"/>
                <a:gd name="T10" fmla="*/ 79 w 109"/>
                <a:gd name="T11" fmla="*/ 84 h 94"/>
                <a:gd name="T12" fmla="*/ 75 w 109"/>
                <a:gd name="T13" fmla="*/ 63 h 94"/>
                <a:gd name="T14" fmla="*/ 75 w 109"/>
                <a:gd name="T15" fmla="*/ 62 h 94"/>
                <a:gd name="T16" fmla="*/ 75 w 109"/>
                <a:gd name="T17" fmla="*/ 61 h 94"/>
                <a:gd name="T18" fmla="*/ 19 w 109"/>
                <a:gd name="T19" fmla="*/ 13 h 94"/>
                <a:gd name="T20" fmla="*/ 55 w 109"/>
                <a:gd name="T21" fmla="*/ 37 h 94"/>
                <a:gd name="T22" fmla="*/ 83 w 109"/>
                <a:gd name="T23" fmla="*/ 56 h 94"/>
                <a:gd name="T24" fmla="*/ 79 w 109"/>
                <a:gd name="T25" fmla="*/ 84 h 94"/>
                <a:gd name="T26" fmla="*/ 43 w 109"/>
                <a:gd name="T27" fmla="*/ 81 h 94"/>
                <a:gd name="T28" fmla="*/ 33 w 109"/>
                <a:gd name="T29" fmla="*/ 64 h 94"/>
                <a:gd name="T30" fmla="*/ 13 w 109"/>
                <a:gd name="T31" fmla="*/ 24 h 94"/>
                <a:gd name="T32" fmla="*/ 5 w 109"/>
                <a:gd name="T33" fmla="*/ 9 h 94"/>
                <a:gd name="T34" fmla="*/ 4 w 109"/>
                <a:gd name="T35" fmla="*/ 5 h 94"/>
                <a:gd name="T36" fmla="*/ 71 w 109"/>
                <a:gd name="T37" fmla="*/ 61 h 94"/>
                <a:gd name="T38" fmla="*/ 57 w 109"/>
                <a:gd name="T39" fmla="*/ 72 h 94"/>
                <a:gd name="T40" fmla="*/ 50 w 109"/>
                <a:gd name="T41" fmla="*/ 78 h 94"/>
                <a:gd name="T42" fmla="*/ 43 w 109"/>
                <a:gd name="T43" fmla="*/ 81 h 94"/>
                <a:gd name="T44" fmla="*/ 85 w 109"/>
                <a:gd name="T45" fmla="*/ 54 h 94"/>
                <a:gd name="T46" fmla="*/ 56 w 109"/>
                <a:gd name="T47" fmla="*/ 35 h 94"/>
                <a:gd name="T48" fmla="*/ 10 w 109"/>
                <a:gd name="T49" fmla="*/ 4 h 94"/>
                <a:gd name="T50" fmla="*/ 35 w 109"/>
                <a:gd name="T51" fmla="*/ 13 h 94"/>
                <a:gd name="T52" fmla="*/ 105 w 109"/>
                <a:gd name="T53" fmla="*/ 42 h 94"/>
                <a:gd name="T54" fmla="*/ 85 w 109"/>
                <a:gd name="T55" fmla="*/ 54 h 94"/>
                <a:gd name="T56" fmla="*/ 2 w 109"/>
                <a:gd name="T57" fmla="*/ 0 h 94"/>
                <a:gd name="T58" fmla="*/ 1 w 109"/>
                <a:gd name="T59" fmla="*/ 1 h 94"/>
                <a:gd name="T60" fmla="*/ 1 w 109"/>
                <a:gd name="T61" fmla="*/ 1 h 94"/>
                <a:gd name="T62" fmla="*/ 0 w 109"/>
                <a:gd name="T63" fmla="*/ 1 h 94"/>
                <a:gd name="T64" fmla="*/ 0 w 109"/>
                <a:gd name="T65" fmla="*/ 1 h 94"/>
                <a:gd name="T66" fmla="*/ 0 w 109"/>
                <a:gd name="T67" fmla="*/ 1 h 94"/>
                <a:gd name="T68" fmla="*/ 0 w 109"/>
                <a:gd name="T69" fmla="*/ 1 h 94"/>
                <a:gd name="T70" fmla="*/ 0 w 109"/>
                <a:gd name="T71" fmla="*/ 1 h 94"/>
                <a:gd name="T72" fmla="*/ 0 w 109"/>
                <a:gd name="T73" fmla="*/ 2 h 94"/>
                <a:gd name="T74" fmla="*/ 0 w 109"/>
                <a:gd name="T75" fmla="*/ 2 h 94"/>
                <a:gd name="T76" fmla="*/ 0 w 109"/>
                <a:gd name="T77" fmla="*/ 3 h 94"/>
                <a:gd name="T78" fmla="*/ 0 w 109"/>
                <a:gd name="T79" fmla="*/ 4 h 94"/>
                <a:gd name="T80" fmla="*/ 19 w 109"/>
                <a:gd name="T81" fmla="*/ 43 h 94"/>
                <a:gd name="T82" fmla="*/ 42 w 109"/>
                <a:gd name="T83" fmla="*/ 83 h 94"/>
                <a:gd name="T84" fmla="*/ 43 w 109"/>
                <a:gd name="T85" fmla="*/ 84 h 94"/>
                <a:gd name="T86" fmla="*/ 43 w 109"/>
                <a:gd name="T87" fmla="*/ 84 h 94"/>
                <a:gd name="T88" fmla="*/ 52 w 109"/>
                <a:gd name="T89" fmla="*/ 80 h 94"/>
                <a:gd name="T90" fmla="*/ 58 w 109"/>
                <a:gd name="T91" fmla="*/ 75 h 94"/>
                <a:gd name="T92" fmla="*/ 77 w 109"/>
                <a:gd name="T93" fmla="*/ 94 h 94"/>
                <a:gd name="T94" fmla="*/ 78 w 109"/>
                <a:gd name="T95" fmla="*/ 94 h 94"/>
                <a:gd name="T96" fmla="*/ 78 w 109"/>
                <a:gd name="T97" fmla="*/ 94 h 94"/>
                <a:gd name="T98" fmla="*/ 79 w 109"/>
                <a:gd name="T99" fmla="*/ 94 h 94"/>
                <a:gd name="T100" fmla="*/ 79 w 109"/>
                <a:gd name="T101" fmla="*/ 94 h 94"/>
                <a:gd name="T102" fmla="*/ 80 w 109"/>
                <a:gd name="T103" fmla="*/ 93 h 94"/>
                <a:gd name="T104" fmla="*/ 86 w 109"/>
                <a:gd name="T105" fmla="*/ 56 h 94"/>
                <a:gd name="T106" fmla="*/ 109 w 109"/>
                <a:gd name="T107" fmla="*/ 43 h 94"/>
                <a:gd name="T108" fmla="*/ 109 w 109"/>
                <a:gd name="T109" fmla="*/ 42 h 94"/>
                <a:gd name="T110" fmla="*/ 109 w 109"/>
                <a:gd name="T111" fmla="*/ 41 h 94"/>
                <a:gd name="T112" fmla="*/ 36 w 109"/>
                <a:gd name="T113" fmla="*/ 11 h 94"/>
                <a:gd name="T114" fmla="*/ 3 w 109"/>
                <a:gd name="T115" fmla="*/ 0 h 94"/>
                <a:gd name="T116" fmla="*/ 2 w 109"/>
                <a:gd name="T11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9" h="94">
                  <a:moveTo>
                    <a:pt x="77" y="90"/>
                  </a:moveTo>
                  <a:cubicBezTo>
                    <a:pt x="71" y="84"/>
                    <a:pt x="66" y="79"/>
                    <a:pt x="60" y="73"/>
                  </a:cubicBezTo>
                  <a:cubicBezTo>
                    <a:pt x="61" y="72"/>
                    <a:pt x="62" y="71"/>
                    <a:pt x="63" y="70"/>
                  </a:cubicBezTo>
                  <a:cubicBezTo>
                    <a:pt x="66" y="67"/>
                    <a:pt x="69" y="65"/>
                    <a:pt x="72" y="64"/>
                  </a:cubicBezTo>
                  <a:cubicBezTo>
                    <a:pt x="74" y="70"/>
                    <a:pt x="75" y="78"/>
                    <a:pt x="77" y="90"/>
                  </a:cubicBezTo>
                  <a:moveTo>
                    <a:pt x="79" y="84"/>
                  </a:moveTo>
                  <a:cubicBezTo>
                    <a:pt x="77" y="75"/>
                    <a:pt x="76" y="68"/>
                    <a:pt x="75" y="63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5" y="61"/>
                    <a:pt x="75" y="61"/>
                  </a:cubicBezTo>
                  <a:cubicBezTo>
                    <a:pt x="53" y="42"/>
                    <a:pt x="39" y="29"/>
                    <a:pt x="19" y="13"/>
                  </a:cubicBezTo>
                  <a:cubicBezTo>
                    <a:pt x="30" y="21"/>
                    <a:pt x="39" y="28"/>
                    <a:pt x="55" y="37"/>
                  </a:cubicBezTo>
                  <a:cubicBezTo>
                    <a:pt x="64" y="43"/>
                    <a:pt x="75" y="49"/>
                    <a:pt x="83" y="56"/>
                  </a:cubicBezTo>
                  <a:cubicBezTo>
                    <a:pt x="82" y="65"/>
                    <a:pt x="80" y="75"/>
                    <a:pt x="79" y="84"/>
                  </a:cubicBezTo>
                  <a:moveTo>
                    <a:pt x="43" y="81"/>
                  </a:moveTo>
                  <a:cubicBezTo>
                    <a:pt x="41" y="78"/>
                    <a:pt x="37" y="71"/>
                    <a:pt x="33" y="64"/>
                  </a:cubicBezTo>
                  <a:cubicBezTo>
                    <a:pt x="27" y="52"/>
                    <a:pt x="19" y="37"/>
                    <a:pt x="13" y="24"/>
                  </a:cubicBezTo>
                  <a:cubicBezTo>
                    <a:pt x="10" y="18"/>
                    <a:pt x="7" y="13"/>
                    <a:pt x="5" y="9"/>
                  </a:cubicBezTo>
                  <a:cubicBezTo>
                    <a:pt x="5" y="7"/>
                    <a:pt x="4" y="6"/>
                    <a:pt x="4" y="5"/>
                  </a:cubicBezTo>
                  <a:cubicBezTo>
                    <a:pt x="30" y="24"/>
                    <a:pt x="46" y="39"/>
                    <a:pt x="71" y="61"/>
                  </a:cubicBezTo>
                  <a:cubicBezTo>
                    <a:pt x="66" y="63"/>
                    <a:pt x="61" y="67"/>
                    <a:pt x="57" y="72"/>
                  </a:cubicBezTo>
                  <a:cubicBezTo>
                    <a:pt x="55" y="74"/>
                    <a:pt x="53" y="76"/>
                    <a:pt x="50" y="78"/>
                  </a:cubicBezTo>
                  <a:cubicBezTo>
                    <a:pt x="48" y="80"/>
                    <a:pt x="46" y="81"/>
                    <a:pt x="43" y="81"/>
                  </a:cubicBezTo>
                  <a:moveTo>
                    <a:pt x="85" y="54"/>
                  </a:moveTo>
                  <a:cubicBezTo>
                    <a:pt x="76" y="47"/>
                    <a:pt x="66" y="40"/>
                    <a:pt x="56" y="35"/>
                  </a:cubicBezTo>
                  <a:cubicBezTo>
                    <a:pt x="36" y="23"/>
                    <a:pt x="27" y="14"/>
                    <a:pt x="10" y="4"/>
                  </a:cubicBezTo>
                  <a:cubicBezTo>
                    <a:pt x="20" y="7"/>
                    <a:pt x="23" y="8"/>
                    <a:pt x="35" y="13"/>
                  </a:cubicBezTo>
                  <a:cubicBezTo>
                    <a:pt x="59" y="23"/>
                    <a:pt x="84" y="33"/>
                    <a:pt x="105" y="42"/>
                  </a:cubicBezTo>
                  <a:cubicBezTo>
                    <a:pt x="98" y="46"/>
                    <a:pt x="92" y="49"/>
                    <a:pt x="85" y="54"/>
                  </a:cubicBezTo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3" y="9"/>
                    <a:pt x="11" y="26"/>
                    <a:pt x="19" y="43"/>
                  </a:cubicBezTo>
                  <a:cubicBezTo>
                    <a:pt x="28" y="60"/>
                    <a:pt x="37" y="77"/>
                    <a:pt x="42" y="83"/>
                  </a:cubicBezTo>
                  <a:cubicBezTo>
                    <a:pt x="42" y="84"/>
                    <a:pt x="42" y="84"/>
                    <a:pt x="43" y="84"/>
                  </a:cubicBezTo>
                  <a:cubicBezTo>
                    <a:pt x="43" y="84"/>
                    <a:pt x="43" y="84"/>
                    <a:pt x="43" y="84"/>
                  </a:cubicBezTo>
                  <a:cubicBezTo>
                    <a:pt x="46" y="84"/>
                    <a:pt x="49" y="82"/>
                    <a:pt x="52" y="80"/>
                  </a:cubicBezTo>
                  <a:cubicBezTo>
                    <a:pt x="54" y="79"/>
                    <a:pt x="56" y="77"/>
                    <a:pt x="58" y="75"/>
                  </a:cubicBezTo>
                  <a:cubicBezTo>
                    <a:pt x="64" y="81"/>
                    <a:pt x="69" y="86"/>
                    <a:pt x="77" y="94"/>
                  </a:cubicBezTo>
                  <a:cubicBezTo>
                    <a:pt x="77" y="94"/>
                    <a:pt x="78" y="94"/>
                    <a:pt x="78" y="9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79" y="94"/>
                    <a:pt x="79" y="94"/>
                    <a:pt x="79" y="94"/>
                  </a:cubicBezTo>
                  <a:cubicBezTo>
                    <a:pt x="79" y="94"/>
                    <a:pt x="79" y="94"/>
                    <a:pt x="79" y="94"/>
                  </a:cubicBezTo>
                  <a:cubicBezTo>
                    <a:pt x="80" y="94"/>
                    <a:pt x="80" y="94"/>
                    <a:pt x="80" y="93"/>
                  </a:cubicBezTo>
                  <a:cubicBezTo>
                    <a:pt x="82" y="81"/>
                    <a:pt x="84" y="69"/>
                    <a:pt x="86" y="56"/>
                  </a:cubicBezTo>
                  <a:cubicBezTo>
                    <a:pt x="94" y="50"/>
                    <a:pt x="100" y="48"/>
                    <a:pt x="109" y="43"/>
                  </a:cubicBezTo>
                  <a:cubicBezTo>
                    <a:pt x="109" y="43"/>
                    <a:pt x="109" y="43"/>
                    <a:pt x="109" y="42"/>
                  </a:cubicBezTo>
                  <a:cubicBezTo>
                    <a:pt x="109" y="42"/>
                    <a:pt x="109" y="41"/>
                    <a:pt x="109" y="41"/>
                  </a:cubicBezTo>
                  <a:cubicBezTo>
                    <a:pt x="87" y="32"/>
                    <a:pt x="61" y="21"/>
                    <a:pt x="36" y="11"/>
                  </a:cubicBezTo>
                  <a:cubicBezTo>
                    <a:pt x="21" y="5"/>
                    <a:pt x="20" y="4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8" name="Freeform 790"/>
            <p:cNvSpPr>
              <a:spLocks noEditPoints="1"/>
            </p:cNvSpPr>
            <p:nvPr/>
          </p:nvSpPr>
          <p:spPr bwMode="auto">
            <a:xfrm>
              <a:off x="3080" y="733"/>
              <a:ext cx="263" cy="225"/>
            </a:xfrm>
            <a:custGeom>
              <a:avLst/>
              <a:gdLst>
                <a:gd name="T0" fmla="*/ 78 w 111"/>
                <a:gd name="T1" fmla="*/ 89 h 95"/>
                <a:gd name="T2" fmla="*/ 62 w 111"/>
                <a:gd name="T3" fmla="*/ 74 h 95"/>
                <a:gd name="T4" fmla="*/ 64 w 111"/>
                <a:gd name="T5" fmla="*/ 71 h 95"/>
                <a:gd name="T6" fmla="*/ 73 w 111"/>
                <a:gd name="T7" fmla="*/ 65 h 95"/>
                <a:gd name="T8" fmla="*/ 78 w 111"/>
                <a:gd name="T9" fmla="*/ 89 h 95"/>
                <a:gd name="T10" fmla="*/ 80 w 111"/>
                <a:gd name="T11" fmla="*/ 82 h 95"/>
                <a:gd name="T12" fmla="*/ 76 w 111"/>
                <a:gd name="T13" fmla="*/ 64 h 95"/>
                <a:gd name="T14" fmla="*/ 77 w 111"/>
                <a:gd name="T15" fmla="*/ 63 h 95"/>
                <a:gd name="T16" fmla="*/ 76 w 111"/>
                <a:gd name="T17" fmla="*/ 61 h 95"/>
                <a:gd name="T18" fmla="*/ 31 w 111"/>
                <a:gd name="T19" fmla="*/ 22 h 95"/>
                <a:gd name="T20" fmla="*/ 56 w 111"/>
                <a:gd name="T21" fmla="*/ 38 h 95"/>
                <a:gd name="T22" fmla="*/ 84 w 111"/>
                <a:gd name="T23" fmla="*/ 57 h 95"/>
                <a:gd name="T24" fmla="*/ 80 w 111"/>
                <a:gd name="T25" fmla="*/ 82 h 95"/>
                <a:gd name="T26" fmla="*/ 45 w 111"/>
                <a:gd name="T27" fmla="*/ 81 h 95"/>
                <a:gd name="T28" fmla="*/ 35 w 111"/>
                <a:gd name="T29" fmla="*/ 64 h 95"/>
                <a:gd name="T30" fmla="*/ 14 w 111"/>
                <a:gd name="T31" fmla="*/ 25 h 95"/>
                <a:gd name="T32" fmla="*/ 7 w 111"/>
                <a:gd name="T33" fmla="*/ 9 h 95"/>
                <a:gd name="T34" fmla="*/ 6 w 111"/>
                <a:gd name="T35" fmla="*/ 7 h 95"/>
                <a:gd name="T36" fmla="*/ 71 w 111"/>
                <a:gd name="T37" fmla="*/ 62 h 95"/>
                <a:gd name="T38" fmla="*/ 66 w 111"/>
                <a:gd name="T39" fmla="*/ 65 h 95"/>
                <a:gd name="T40" fmla="*/ 55 w 111"/>
                <a:gd name="T41" fmla="*/ 75 h 95"/>
                <a:gd name="T42" fmla="*/ 45 w 111"/>
                <a:gd name="T43" fmla="*/ 81 h 95"/>
                <a:gd name="T44" fmla="*/ 86 w 111"/>
                <a:gd name="T45" fmla="*/ 54 h 95"/>
                <a:gd name="T46" fmla="*/ 58 w 111"/>
                <a:gd name="T47" fmla="*/ 35 h 95"/>
                <a:gd name="T48" fmla="*/ 31 w 111"/>
                <a:gd name="T49" fmla="*/ 17 h 95"/>
                <a:gd name="T50" fmla="*/ 14 w 111"/>
                <a:gd name="T51" fmla="*/ 6 h 95"/>
                <a:gd name="T52" fmla="*/ 20 w 111"/>
                <a:gd name="T53" fmla="*/ 8 h 95"/>
                <a:gd name="T54" fmla="*/ 36 w 111"/>
                <a:gd name="T55" fmla="*/ 14 h 95"/>
                <a:gd name="T56" fmla="*/ 105 w 111"/>
                <a:gd name="T57" fmla="*/ 43 h 95"/>
                <a:gd name="T58" fmla="*/ 86 w 111"/>
                <a:gd name="T59" fmla="*/ 54 h 95"/>
                <a:gd name="T60" fmla="*/ 4 w 111"/>
                <a:gd name="T61" fmla="*/ 0 h 95"/>
                <a:gd name="T62" fmla="*/ 2 w 111"/>
                <a:gd name="T63" fmla="*/ 1 h 95"/>
                <a:gd name="T64" fmla="*/ 1 w 111"/>
                <a:gd name="T65" fmla="*/ 1 h 95"/>
                <a:gd name="T66" fmla="*/ 1 w 111"/>
                <a:gd name="T67" fmla="*/ 1 h 95"/>
                <a:gd name="T68" fmla="*/ 1 w 111"/>
                <a:gd name="T69" fmla="*/ 1 h 95"/>
                <a:gd name="T70" fmla="*/ 1 w 111"/>
                <a:gd name="T71" fmla="*/ 1 h 95"/>
                <a:gd name="T72" fmla="*/ 1 w 111"/>
                <a:gd name="T73" fmla="*/ 1 h 95"/>
                <a:gd name="T74" fmla="*/ 0 w 111"/>
                <a:gd name="T75" fmla="*/ 2 h 95"/>
                <a:gd name="T76" fmla="*/ 0 w 111"/>
                <a:gd name="T77" fmla="*/ 3 h 95"/>
                <a:gd name="T78" fmla="*/ 0 w 111"/>
                <a:gd name="T79" fmla="*/ 3 h 95"/>
                <a:gd name="T80" fmla="*/ 1 w 111"/>
                <a:gd name="T81" fmla="*/ 5 h 95"/>
                <a:gd name="T82" fmla="*/ 20 w 111"/>
                <a:gd name="T83" fmla="*/ 44 h 95"/>
                <a:gd name="T84" fmla="*/ 33 w 111"/>
                <a:gd name="T85" fmla="*/ 68 h 95"/>
                <a:gd name="T86" fmla="*/ 42 w 111"/>
                <a:gd name="T87" fmla="*/ 84 h 95"/>
                <a:gd name="T88" fmla="*/ 44 w 111"/>
                <a:gd name="T89" fmla="*/ 85 h 95"/>
                <a:gd name="T90" fmla="*/ 44 w 111"/>
                <a:gd name="T91" fmla="*/ 85 h 95"/>
                <a:gd name="T92" fmla="*/ 53 w 111"/>
                <a:gd name="T93" fmla="*/ 81 h 95"/>
                <a:gd name="T94" fmla="*/ 59 w 111"/>
                <a:gd name="T95" fmla="*/ 76 h 95"/>
                <a:gd name="T96" fmla="*/ 78 w 111"/>
                <a:gd name="T97" fmla="*/ 94 h 95"/>
                <a:gd name="T98" fmla="*/ 79 w 111"/>
                <a:gd name="T99" fmla="*/ 95 h 95"/>
                <a:gd name="T100" fmla="*/ 80 w 111"/>
                <a:gd name="T101" fmla="*/ 95 h 95"/>
                <a:gd name="T102" fmla="*/ 80 w 111"/>
                <a:gd name="T103" fmla="*/ 95 h 95"/>
                <a:gd name="T104" fmla="*/ 82 w 111"/>
                <a:gd name="T105" fmla="*/ 94 h 95"/>
                <a:gd name="T106" fmla="*/ 88 w 111"/>
                <a:gd name="T107" fmla="*/ 57 h 95"/>
                <a:gd name="T108" fmla="*/ 110 w 111"/>
                <a:gd name="T109" fmla="*/ 44 h 95"/>
                <a:gd name="T110" fmla="*/ 111 w 111"/>
                <a:gd name="T111" fmla="*/ 43 h 95"/>
                <a:gd name="T112" fmla="*/ 110 w 111"/>
                <a:gd name="T113" fmla="*/ 41 h 95"/>
                <a:gd name="T114" fmla="*/ 37 w 111"/>
                <a:gd name="T115" fmla="*/ 11 h 95"/>
                <a:gd name="T116" fmla="*/ 22 w 111"/>
                <a:gd name="T117" fmla="*/ 5 h 95"/>
                <a:gd name="T118" fmla="*/ 4 w 111"/>
                <a:gd name="T119" fmla="*/ 0 h 95"/>
                <a:gd name="T120" fmla="*/ 4 w 111"/>
                <a:gd name="T12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1" h="95">
                  <a:moveTo>
                    <a:pt x="78" y="89"/>
                  </a:moveTo>
                  <a:cubicBezTo>
                    <a:pt x="72" y="84"/>
                    <a:pt x="67" y="79"/>
                    <a:pt x="62" y="74"/>
                  </a:cubicBezTo>
                  <a:cubicBezTo>
                    <a:pt x="62" y="73"/>
                    <a:pt x="63" y="72"/>
                    <a:pt x="64" y="71"/>
                  </a:cubicBezTo>
                  <a:cubicBezTo>
                    <a:pt x="67" y="68"/>
                    <a:pt x="70" y="66"/>
                    <a:pt x="73" y="65"/>
                  </a:cubicBezTo>
                  <a:cubicBezTo>
                    <a:pt x="74" y="71"/>
                    <a:pt x="76" y="78"/>
                    <a:pt x="78" y="89"/>
                  </a:cubicBezTo>
                  <a:moveTo>
                    <a:pt x="80" y="82"/>
                  </a:moveTo>
                  <a:cubicBezTo>
                    <a:pt x="79" y="74"/>
                    <a:pt x="78" y="69"/>
                    <a:pt x="76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7" y="62"/>
                    <a:pt x="77" y="61"/>
                    <a:pt x="76" y="61"/>
                  </a:cubicBezTo>
                  <a:cubicBezTo>
                    <a:pt x="59" y="46"/>
                    <a:pt x="46" y="34"/>
                    <a:pt x="31" y="22"/>
                  </a:cubicBezTo>
                  <a:cubicBezTo>
                    <a:pt x="38" y="27"/>
                    <a:pt x="46" y="32"/>
                    <a:pt x="56" y="38"/>
                  </a:cubicBezTo>
                  <a:cubicBezTo>
                    <a:pt x="65" y="44"/>
                    <a:pt x="76" y="50"/>
                    <a:pt x="84" y="57"/>
                  </a:cubicBezTo>
                  <a:cubicBezTo>
                    <a:pt x="83" y="65"/>
                    <a:pt x="81" y="74"/>
                    <a:pt x="80" y="82"/>
                  </a:cubicBezTo>
                  <a:moveTo>
                    <a:pt x="45" y="81"/>
                  </a:moveTo>
                  <a:cubicBezTo>
                    <a:pt x="42" y="78"/>
                    <a:pt x="39" y="72"/>
                    <a:pt x="35" y="64"/>
                  </a:cubicBezTo>
                  <a:cubicBezTo>
                    <a:pt x="28" y="52"/>
                    <a:pt x="21" y="37"/>
                    <a:pt x="14" y="25"/>
                  </a:cubicBezTo>
                  <a:cubicBezTo>
                    <a:pt x="11" y="18"/>
                    <a:pt x="9" y="13"/>
                    <a:pt x="7" y="9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31" y="25"/>
                    <a:pt x="47" y="40"/>
                    <a:pt x="71" y="62"/>
                  </a:cubicBezTo>
                  <a:cubicBezTo>
                    <a:pt x="69" y="62"/>
                    <a:pt x="67" y="63"/>
                    <a:pt x="66" y="65"/>
                  </a:cubicBezTo>
                  <a:cubicBezTo>
                    <a:pt x="62" y="68"/>
                    <a:pt x="58" y="72"/>
                    <a:pt x="55" y="75"/>
                  </a:cubicBezTo>
                  <a:cubicBezTo>
                    <a:pt x="51" y="79"/>
                    <a:pt x="48" y="81"/>
                    <a:pt x="45" y="81"/>
                  </a:cubicBezTo>
                  <a:moveTo>
                    <a:pt x="86" y="54"/>
                  </a:moveTo>
                  <a:cubicBezTo>
                    <a:pt x="77" y="47"/>
                    <a:pt x="67" y="40"/>
                    <a:pt x="58" y="35"/>
                  </a:cubicBezTo>
                  <a:cubicBezTo>
                    <a:pt x="46" y="28"/>
                    <a:pt x="38" y="22"/>
                    <a:pt x="31" y="17"/>
                  </a:cubicBezTo>
                  <a:cubicBezTo>
                    <a:pt x="25" y="13"/>
                    <a:pt x="20" y="10"/>
                    <a:pt x="14" y="6"/>
                  </a:cubicBezTo>
                  <a:cubicBezTo>
                    <a:pt x="17" y="7"/>
                    <a:pt x="19" y="7"/>
                    <a:pt x="20" y="8"/>
                  </a:cubicBezTo>
                  <a:cubicBezTo>
                    <a:pt x="24" y="10"/>
                    <a:pt x="29" y="11"/>
                    <a:pt x="36" y="14"/>
                  </a:cubicBezTo>
                  <a:cubicBezTo>
                    <a:pt x="59" y="23"/>
                    <a:pt x="84" y="34"/>
                    <a:pt x="105" y="43"/>
                  </a:cubicBezTo>
                  <a:cubicBezTo>
                    <a:pt x="98" y="46"/>
                    <a:pt x="93" y="49"/>
                    <a:pt x="86" y="54"/>
                  </a:cubicBezTo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3" y="10"/>
                    <a:pt x="11" y="27"/>
                    <a:pt x="20" y="44"/>
                  </a:cubicBezTo>
                  <a:cubicBezTo>
                    <a:pt x="24" y="52"/>
                    <a:pt x="29" y="61"/>
                    <a:pt x="33" y="68"/>
                  </a:cubicBezTo>
                  <a:cubicBezTo>
                    <a:pt x="37" y="75"/>
                    <a:pt x="40" y="81"/>
                    <a:pt x="42" y="84"/>
                  </a:cubicBezTo>
                  <a:cubicBezTo>
                    <a:pt x="43" y="85"/>
                    <a:pt x="43" y="85"/>
                    <a:pt x="44" y="85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47" y="85"/>
                    <a:pt x="51" y="83"/>
                    <a:pt x="53" y="81"/>
                  </a:cubicBezTo>
                  <a:cubicBezTo>
                    <a:pt x="55" y="80"/>
                    <a:pt x="57" y="78"/>
                    <a:pt x="59" y="76"/>
                  </a:cubicBezTo>
                  <a:cubicBezTo>
                    <a:pt x="65" y="82"/>
                    <a:pt x="70" y="87"/>
                    <a:pt x="78" y="94"/>
                  </a:cubicBezTo>
                  <a:cubicBezTo>
                    <a:pt x="78" y="95"/>
                    <a:pt x="79" y="95"/>
                    <a:pt x="79" y="9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1" y="95"/>
                    <a:pt x="82" y="95"/>
                    <a:pt x="82" y="94"/>
                  </a:cubicBezTo>
                  <a:cubicBezTo>
                    <a:pt x="84" y="82"/>
                    <a:pt x="86" y="69"/>
                    <a:pt x="88" y="57"/>
                  </a:cubicBezTo>
                  <a:cubicBezTo>
                    <a:pt x="95" y="51"/>
                    <a:pt x="101" y="49"/>
                    <a:pt x="110" y="44"/>
                  </a:cubicBezTo>
                  <a:cubicBezTo>
                    <a:pt x="111" y="44"/>
                    <a:pt x="111" y="44"/>
                    <a:pt x="111" y="43"/>
                  </a:cubicBezTo>
                  <a:cubicBezTo>
                    <a:pt x="111" y="42"/>
                    <a:pt x="111" y="41"/>
                    <a:pt x="110" y="41"/>
                  </a:cubicBezTo>
                  <a:cubicBezTo>
                    <a:pt x="89" y="32"/>
                    <a:pt x="62" y="21"/>
                    <a:pt x="37" y="11"/>
                  </a:cubicBezTo>
                  <a:cubicBezTo>
                    <a:pt x="30" y="8"/>
                    <a:pt x="26" y="6"/>
                    <a:pt x="22" y="5"/>
                  </a:cubicBezTo>
                  <a:cubicBezTo>
                    <a:pt x="17" y="3"/>
                    <a:pt x="13" y="2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9" name="Freeform 791"/>
            <p:cNvSpPr>
              <a:spLocks noEditPoints="1"/>
            </p:cNvSpPr>
            <p:nvPr/>
          </p:nvSpPr>
          <p:spPr bwMode="auto">
            <a:xfrm>
              <a:off x="3454" y="3395"/>
              <a:ext cx="362" cy="344"/>
            </a:xfrm>
            <a:custGeom>
              <a:avLst/>
              <a:gdLst>
                <a:gd name="T0" fmla="*/ 43 w 153"/>
                <a:gd name="T1" fmla="*/ 141 h 145"/>
                <a:gd name="T2" fmla="*/ 13 w 153"/>
                <a:gd name="T3" fmla="*/ 127 h 145"/>
                <a:gd name="T4" fmla="*/ 85 w 153"/>
                <a:gd name="T5" fmla="*/ 135 h 145"/>
                <a:gd name="T6" fmla="*/ 93 w 153"/>
                <a:gd name="T7" fmla="*/ 134 h 145"/>
                <a:gd name="T8" fmla="*/ 101 w 153"/>
                <a:gd name="T9" fmla="*/ 114 h 145"/>
                <a:gd name="T10" fmla="*/ 106 w 153"/>
                <a:gd name="T11" fmla="*/ 74 h 145"/>
                <a:gd name="T12" fmla="*/ 108 w 153"/>
                <a:gd name="T13" fmla="*/ 53 h 145"/>
                <a:gd name="T14" fmla="*/ 126 w 153"/>
                <a:gd name="T15" fmla="*/ 42 h 145"/>
                <a:gd name="T16" fmla="*/ 137 w 153"/>
                <a:gd name="T17" fmla="*/ 49 h 145"/>
                <a:gd name="T18" fmla="*/ 118 w 153"/>
                <a:gd name="T19" fmla="*/ 78 h 145"/>
                <a:gd name="T20" fmla="*/ 107 w 153"/>
                <a:gd name="T21" fmla="*/ 41 h 145"/>
                <a:gd name="T22" fmla="*/ 124 w 153"/>
                <a:gd name="T23" fmla="*/ 29 h 145"/>
                <a:gd name="T24" fmla="*/ 137 w 153"/>
                <a:gd name="T25" fmla="*/ 32 h 145"/>
                <a:gd name="T26" fmla="*/ 140 w 153"/>
                <a:gd name="T27" fmla="*/ 83 h 145"/>
                <a:gd name="T28" fmla="*/ 106 w 153"/>
                <a:gd name="T29" fmla="*/ 89 h 145"/>
                <a:gd name="T30" fmla="*/ 118 w 153"/>
                <a:gd name="T31" fmla="*/ 82 h 145"/>
                <a:gd name="T32" fmla="*/ 140 w 153"/>
                <a:gd name="T33" fmla="*/ 47 h 145"/>
                <a:gd name="T34" fmla="*/ 126 w 153"/>
                <a:gd name="T35" fmla="*/ 39 h 145"/>
                <a:gd name="T36" fmla="*/ 126 w 153"/>
                <a:gd name="T37" fmla="*/ 39 h 145"/>
                <a:gd name="T38" fmla="*/ 125 w 153"/>
                <a:gd name="T39" fmla="*/ 39 h 145"/>
                <a:gd name="T40" fmla="*/ 107 w 153"/>
                <a:gd name="T41" fmla="*/ 48 h 145"/>
                <a:gd name="T42" fmla="*/ 86 w 153"/>
                <a:gd name="T43" fmla="*/ 45 h 145"/>
                <a:gd name="T44" fmla="*/ 104 w 153"/>
                <a:gd name="T45" fmla="*/ 28 h 145"/>
                <a:gd name="T46" fmla="*/ 86 w 153"/>
                <a:gd name="T47" fmla="*/ 56 h 145"/>
                <a:gd name="T48" fmla="*/ 90 w 153"/>
                <a:gd name="T49" fmla="*/ 52 h 145"/>
                <a:gd name="T50" fmla="*/ 102 w 153"/>
                <a:gd name="T51" fmla="*/ 60 h 145"/>
                <a:gd name="T52" fmla="*/ 89 w 153"/>
                <a:gd name="T53" fmla="*/ 80 h 145"/>
                <a:gd name="T54" fmla="*/ 102 w 153"/>
                <a:gd name="T55" fmla="*/ 74 h 145"/>
                <a:gd name="T56" fmla="*/ 87 w 153"/>
                <a:gd name="T57" fmla="*/ 92 h 145"/>
                <a:gd name="T58" fmla="*/ 88 w 153"/>
                <a:gd name="T59" fmla="*/ 93 h 145"/>
                <a:gd name="T60" fmla="*/ 99 w 153"/>
                <a:gd name="T61" fmla="*/ 113 h 145"/>
                <a:gd name="T62" fmla="*/ 84 w 153"/>
                <a:gd name="T63" fmla="*/ 131 h 145"/>
                <a:gd name="T64" fmla="*/ 51 w 153"/>
                <a:gd name="T65" fmla="*/ 136 h 145"/>
                <a:gd name="T66" fmla="*/ 6 w 153"/>
                <a:gd name="T67" fmla="*/ 29 h 145"/>
                <a:gd name="T68" fmla="*/ 81 w 153"/>
                <a:gd name="T69" fmla="*/ 36 h 145"/>
                <a:gd name="T70" fmla="*/ 85 w 153"/>
                <a:gd name="T71" fmla="*/ 43 h 145"/>
                <a:gd name="T72" fmla="*/ 15 w 153"/>
                <a:gd name="T73" fmla="*/ 29 h 145"/>
                <a:gd name="T74" fmla="*/ 5 w 153"/>
                <a:gd name="T75" fmla="*/ 22 h 145"/>
                <a:gd name="T76" fmla="*/ 33 w 153"/>
                <a:gd name="T77" fmla="*/ 6 h 145"/>
                <a:gd name="T78" fmla="*/ 91 w 153"/>
                <a:gd name="T79" fmla="*/ 7 h 145"/>
                <a:gd name="T80" fmla="*/ 104 w 153"/>
                <a:gd name="T81" fmla="*/ 20 h 145"/>
                <a:gd name="T82" fmla="*/ 58 w 153"/>
                <a:gd name="T83" fmla="*/ 17 h 145"/>
                <a:gd name="T84" fmla="*/ 57 w 153"/>
                <a:gd name="T85" fmla="*/ 0 h 145"/>
                <a:gd name="T86" fmla="*/ 5 w 153"/>
                <a:gd name="T87" fmla="*/ 15 h 145"/>
                <a:gd name="T88" fmla="*/ 0 w 153"/>
                <a:gd name="T89" fmla="*/ 23 h 145"/>
                <a:gd name="T90" fmla="*/ 10 w 153"/>
                <a:gd name="T91" fmla="*/ 124 h 145"/>
                <a:gd name="T92" fmla="*/ 10 w 153"/>
                <a:gd name="T93" fmla="*/ 131 h 145"/>
                <a:gd name="T94" fmla="*/ 11 w 153"/>
                <a:gd name="T95" fmla="*/ 133 h 145"/>
                <a:gd name="T96" fmla="*/ 43 w 153"/>
                <a:gd name="T97" fmla="*/ 144 h 145"/>
                <a:gd name="T98" fmla="*/ 95 w 153"/>
                <a:gd name="T99" fmla="*/ 137 h 145"/>
                <a:gd name="T100" fmla="*/ 98 w 153"/>
                <a:gd name="T101" fmla="*/ 132 h 145"/>
                <a:gd name="T102" fmla="*/ 104 w 153"/>
                <a:gd name="T103" fmla="*/ 123 h 145"/>
                <a:gd name="T104" fmla="*/ 104 w 153"/>
                <a:gd name="T105" fmla="*/ 122 h 145"/>
                <a:gd name="T106" fmla="*/ 119 w 153"/>
                <a:gd name="T107" fmla="*/ 96 h 145"/>
                <a:gd name="T108" fmla="*/ 138 w 153"/>
                <a:gd name="T109" fmla="*/ 28 h 145"/>
                <a:gd name="T110" fmla="*/ 113 w 153"/>
                <a:gd name="T111" fmla="*/ 28 h 145"/>
                <a:gd name="T112" fmla="*/ 107 w 153"/>
                <a:gd name="T113" fmla="*/ 32 h 145"/>
                <a:gd name="T114" fmla="*/ 108 w 153"/>
                <a:gd name="T115" fmla="*/ 19 h 145"/>
                <a:gd name="T116" fmla="*/ 79 w 153"/>
                <a:gd name="T117" fmla="*/ 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3" h="145">
                  <a:moveTo>
                    <a:pt x="57" y="141"/>
                  </a:moveTo>
                  <a:cubicBezTo>
                    <a:pt x="57" y="141"/>
                    <a:pt x="57" y="141"/>
                    <a:pt x="57" y="141"/>
                  </a:cubicBezTo>
                  <a:cubicBezTo>
                    <a:pt x="53" y="141"/>
                    <a:pt x="48" y="141"/>
                    <a:pt x="43" y="141"/>
                  </a:cubicBezTo>
                  <a:cubicBezTo>
                    <a:pt x="38" y="140"/>
                    <a:pt x="31" y="139"/>
                    <a:pt x="25" y="137"/>
                  </a:cubicBezTo>
                  <a:cubicBezTo>
                    <a:pt x="20" y="135"/>
                    <a:pt x="16" y="132"/>
                    <a:pt x="14" y="130"/>
                  </a:cubicBezTo>
                  <a:cubicBezTo>
                    <a:pt x="13" y="129"/>
                    <a:pt x="13" y="128"/>
                    <a:pt x="13" y="127"/>
                  </a:cubicBezTo>
                  <a:cubicBezTo>
                    <a:pt x="20" y="133"/>
                    <a:pt x="32" y="138"/>
                    <a:pt x="51" y="139"/>
                  </a:cubicBezTo>
                  <a:cubicBezTo>
                    <a:pt x="53" y="140"/>
                    <a:pt x="55" y="140"/>
                    <a:pt x="56" y="140"/>
                  </a:cubicBezTo>
                  <a:cubicBezTo>
                    <a:pt x="67" y="140"/>
                    <a:pt x="77" y="138"/>
                    <a:pt x="85" y="135"/>
                  </a:cubicBezTo>
                  <a:cubicBezTo>
                    <a:pt x="89" y="133"/>
                    <a:pt x="92" y="132"/>
                    <a:pt x="95" y="130"/>
                  </a:cubicBezTo>
                  <a:cubicBezTo>
                    <a:pt x="95" y="131"/>
                    <a:pt x="95" y="131"/>
                    <a:pt x="95" y="132"/>
                  </a:cubicBezTo>
                  <a:cubicBezTo>
                    <a:pt x="94" y="132"/>
                    <a:pt x="94" y="133"/>
                    <a:pt x="93" y="134"/>
                  </a:cubicBezTo>
                  <a:cubicBezTo>
                    <a:pt x="88" y="137"/>
                    <a:pt x="76" y="141"/>
                    <a:pt x="57" y="141"/>
                  </a:cubicBezTo>
                  <a:moveTo>
                    <a:pt x="87" y="130"/>
                  </a:moveTo>
                  <a:cubicBezTo>
                    <a:pt x="91" y="125"/>
                    <a:pt x="96" y="119"/>
                    <a:pt x="101" y="114"/>
                  </a:cubicBezTo>
                  <a:cubicBezTo>
                    <a:pt x="101" y="117"/>
                    <a:pt x="100" y="119"/>
                    <a:pt x="100" y="121"/>
                  </a:cubicBezTo>
                  <a:cubicBezTo>
                    <a:pt x="97" y="125"/>
                    <a:pt x="93" y="128"/>
                    <a:pt x="87" y="130"/>
                  </a:cubicBezTo>
                  <a:moveTo>
                    <a:pt x="106" y="74"/>
                  </a:moveTo>
                  <a:cubicBezTo>
                    <a:pt x="106" y="68"/>
                    <a:pt x="106" y="62"/>
                    <a:pt x="106" y="56"/>
                  </a:cubicBezTo>
                  <a:cubicBezTo>
                    <a:pt x="107" y="56"/>
                    <a:pt x="107" y="56"/>
                    <a:pt x="107" y="56"/>
                  </a:cubicBezTo>
                  <a:cubicBezTo>
                    <a:pt x="107" y="55"/>
                    <a:pt x="108" y="54"/>
                    <a:pt x="108" y="53"/>
                  </a:cubicBezTo>
                  <a:cubicBezTo>
                    <a:pt x="109" y="50"/>
                    <a:pt x="111" y="48"/>
                    <a:pt x="114" y="46"/>
                  </a:cubicBezTo>
                  <a:cubicBezTo>
                    <a:pt x="117" y="44"/>
                    <a:pt x="121" y="42"/>
                    <a:pt x="125" y="42"/>
                  </a:cubicBezTo>
                  <a:cubicBezTo>
                    <a:pt x="126" y="42"/>
                    <a:pt x="126" y="42"/>
                    <a:pt x="126" y="42"/>
                  </a:cubicBezTo>
                  <a:cubicBezTo>
                    <a:pt x="126" y="42"/>
                    <a:pt x="126" y="42"/>
                    <a:pt x="126" y="42"/>
                  </a:cubicBezTo>
                  <a:cubicBezTo>
                    <a:pt x="128" y="43"/>
                    <a:pt x="131" y="43"/>
                    <a:pt x="132" y="44"/>
                  </a:cubicBezTo>
                  <a:cubicBezTo>
                    <a:pt x="134" y="45"/>
                    <a:pt x="136" y="47"/>
                    <a:pt x="137" y="49"/>
                  </a:cubicBezTo>
                  <a:cubicBezTo>
                    <a:pt x="138" y="52"/>
                    <a:pt x="139" y="54"/>
                    <a:pt x="139" y="57"/>
                  </a:cubicBezTo>
                  <a:cubicBezTo>
                    <a:pt x="139" y="63"/>
                    <a:pt x="136" y="68"/>
                    <a:pt x="133" y="72"/>
                  </a:cubicBezTo>
                  <a:cubicBezTo>
                    <a:pt x="129" y="76"/>
                    <a:pt x="124" y="78"/>
                    <a:pt x="118" y="78"/>
                  </a:cubicBezTo>
                  <a:cubicBezTo>
                    <a:pt x="114" y="78"/>
                    <a:pt x="110" y="77"/>
                    <a:pt x="106" y="74"/>
                  </a:cubicBezTo>
                  <a:cubicBezTo>
                    <a:pt x="106" y="74"/>
                    <a:pt x="106" y="74"/>
                    <a:pt x="106" y="74"/>
                  </a:cubicBezTo>
                  <a:moveTo>
                    <a:pt x="107" y="41"/>
                  </a:moveTo>
                  <a:cubicBezTo>
                    <a:pt x="109" y="36"/>
                    <a:pt x="111" y="33"/>
                    <a:pt x="115" y="31"/>
                  </a:cubicBezTo>
                  <a:cubicBezTo>
                    <a:pt x="118" y="29"/>
                    <a:pt x="121" y="29"/>
                    <a:pt x="124" y="29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25" y="29"/>
                    <a:pt x="126" y="29"/>
                    <a:pt x="126" y="29"/>
                  </a:cubicBezTo>
                  <a:cubicBezTo>
                    <a:pt x="126" y="29"/>
                    <a:pt x="126" y="29"/>
                    <a:pt x="126" y="29"/>
                  </a:cubicBezTo>
                  <a:cubicBezTo>
                    <a:pt x="130" y="29"/>
                    <a:pt x="133" y="30"/>
                    <a:pt x="137" y="32"/>
                  </a:cubicBezTo>
                  <a:cubicBezTo>
                    <a:pt x="140" y="33"/>
                    <a:pt x="143" y="36"/>
                    <a:pt x="145" y="40"/>
                  </a:cubicBezTo>
                  <a:cubicBezTo>
                    <a:pt x="148" y="47"/>
                    <a:pt x="150" y="53"/>
                    <a:pt x="150" y="58"/>
                  </a:cubicBezTo>
                  <a:cubicBezTo>
                    <a:pt x="150" y="68"/>
                    <a:pt x="146" y="77"/>
                    <a:pt x="140" y="83"/>
                  </a:cubicBezTo>
                  <a:cubicBezTo>
                    <a:pt x="135" y="89"/>
                    <a:pt x="127" y="92"/>
                    <a:pt x="119" y="92"/>
                  </a:cubicBezTo>
                  <a:cubicBezTo>
                    <a:pt x="119" y="92"/>
                    <a:pt x="119" y="92"/>
                    <a:pt x="119" y="92"/>
                  </a:cubicBezTo>
                  <a:cubicBezTo>
                    <a:pt x="115" y="92"/>
                    <a:pt x="110" y="91"/>
                    <a:pt x="106" y="89"/>
                  </a:cubicBezTo>
                  <a:cubicBezTo>
                    <a:pt x="105" y="90"/>
                    <a:pt x="105" y="90"/>
                    <a:pt x="105" y="90"/>
                  </a:cubicBezTo>
                  <a:cubicBezTo>
                    <a:pt x="105" y="86"/>
                    <a:pt x="105" y="82"/>
                    <a:pt x="105" y="78"/>
                  </a:cubicBezTo>
                  <a:cubicBezTo>
                    <a:pt x="110" y="81"/>
                    <a:pt x="114" y="82"/>
                    <a:pt x="118" y="82"/>
                  </a:cubicBezTo>
                  <a:cubicBezTo>
                    <a:pt x="118" y="82"/>
                    <a:pt x="118" y="82"/>
                    <a:pt x="118" y="82"/>
                  </a:cubicBezTo>
                  <a:cubicBezTo>
                    <a:pt x="131" y="82"/>
                    <a:pt x="142" y="71"/>
                    <a:pt x="142" y="57"/>
                  </a:cubicBezTo>
                  <a:cubicBezTo>
                    <a:pt x="142" y="54"/>
                    <a:pt x="142" y="50"/>
                    <a:pt x="140" y="47"/>
                  </a:cubicBezTo>
                  <a:cubicBezTo>
                    <a:pt x="139" y="44"/>
                    <a:pt x="137" y="42"/>
                    <a:pt x="134" y="41"/>
                  </a:cubicBezTo>
                  <a:cubicBezTo>
                    <a:pt x="132" y="40"/>
                    <a:pt x="129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26" y="39"/>
                    <a:pt x="125" y="39"/>
                    <a:pt x="125" y="39"/>
                  </a:cubicBezTo>
                  <a:cubicBezTo>
                    <a:pt x="125" y="39"/>
                    <a:pt x="125" y="39"/>
                    <a:pt x="125" y="39"/>
                  </a:cubicBezTo>
                  <a:cubicBezTo>
                    <a:pt x="118" y="39"/>
                    <a:pt x="113" y="42"/>
                    <a:pt x="109" y="45"/>
                  </a:cubicBezTo>
                  <a:cubicBezTo>
                    <a:pt x="108" y="46"/>
                    <a:pt x="107" y="47"/>
                    <a:pt x="107" y="48"/>
                  </a:cubicBezTo>
                  <a:cubicBezTo>
                    <a:pt x="107" y="46"/>
                    <a:pt x="107" y="43"/>
                    <a:pt x="107" y="40"/>
                  </a:cubicBezTo>
                  <a:cubicBezTo>
                    <a:pt x="107" y="41"/>
                    <a:pt x="107" y="41"/>
                    <a:pt x="107" y="41"/>
                  </a:cubicBezTo>
                  <a:moveTo>
                    <a:pt x="86" y="45"/>
                  </a:moveTo>
                  <a:cubicBezTo>
                    <a:pt x="86" y="45"/>
                    <a:pt x="86" y="45"/>
                    <a:pt x="86" y="45"/>
                  </a:cubicBezTo>
                  <a:cubicBezTo>
                    <a:pt x="92" y="40"/>
                    <a:pt x="98" y="34"/>
                    <a:pt x="104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4" y="30"/>
                    <a:pt x="104" y="33"/>
                    <a:pt x="104" y="35"/>
                  </a:cubicBezTo>
                  <a:cubicBezTo>
                    <a:pt x="98" y="41"/>
                    <a:pt x="92" y="48"/>
                    <a:pt x="86" y="54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8" y="55"/>
                    <a:pt x="89" y="54"/>
                    <a:pt x="90" y="53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5" y="47"/>
                    <a:pt x="99" y="43"/>
                    <a:pt x="104" y="38"/>
                  </a:cubicBezTo>
                  <a:cubicBezTo>
                    <a:pt x="103" y="45"/>
                    <a:pt x="103" y="52"/>
                    <a:pt x="103" y="59"/>
                  </a:cubicBezTo>
                  <a:cubicBezTo>
                    <a:pt x="102" y="60"/>
                    <a:pt x="102" y="60"/>
                    <a:pt x="102" y="60"/>
                  </a:cubicBezTo>
                  <a:cubicBezTo>
                    <a:pt x="97" y="66"/>
                    <a:pt x="93" y="72"/>
                    <a:pt x="88" y="79"/>
                  </a:cubicBezTo>
                  <a:cubicBezTo>
                    <a:pt x="88" y="79"/>
                    <a:pt x="88" y="80"/>
                    <a:pt x="88" y="80"/>
                  </a:cubicBezTo>
                  <a:cubicBezTo>
                    <a:pt x="88" y="80"/>
                    <a:pt x="88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94" y="74"/>
                    <a:pt x="98" y="68"/>
                    <a:pt x="102" y="62"/>
                  </a:cubicBezTo>
                  <a:cubicBezTo>
                    <a:pt x="102" y="66"/>
                    <a:pt x="102" y="70"/>
                    <a:pt x="102" y="74"/>
                  </a:cubicBezTo>
                  <a:cubicBezTo>
                    <a:pt x="102" y="74"/>
                    <a:pt x="102" y="74"/>
                    <a:pt x="101" y="74"/>
                  </a:cubicBezTo>
                  <a:cubicBezTo>
                    <a:pt x="101" y="74"/>
                    <a:pt x="101" y="74"/>
                    <a:pt x="101" y="74"/>
                  </a:cubicBezTo>
                  <a:cubicBezTo>
                    <a:pt x="96" y="80"/>
                    <a:pt x="91" y="86"/>
                    <a:pt x="87" y="92"/>
                  </a:cubicBezTo>
                  <a:cubicBezTo>
                    <a:pt x="86" y="93"/>
                    <a:pt x="87" y="93"/>
                    <a:pt x="87" y="93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8" y="94"/>
                    <a:pt x="88" y="93"/>
                    <a:pt x="88" y="93"/>
                  </a:cubicBezTo>
                  <a:cubicBezTo>
                    <a:pt x="93" y="87"/>
                    <a:pt x="97" y="81"/>
                    <a:pt x="102" y="75"/>
                  </a:cubicBezTo>
                  <a:cubicBezTo>
                    <a:pt x="101" y="88"/>
                    <a:pt x="101" y="101"/>
                    <a:pt x="101" y="113"/>
                  </a:cubicBezTo>
                  <a:cubicBezTo>
                    <a:pt x="99" y="113"/>
                    <a:pt x="99" y="113"/>
                    <a:pt x="99" y="113"/>
                  </a:cubicBezTo>
                  <a:cubicBezTo>
                    <a:pt x="94" y="118"/>
                    <a:pt x="89" y="124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76" y="134"/>
                    <a:pt x="67" y="136"/>
                    <a:pt x="56" y="136"/>
                  </a:cubicBezTo>
                  <a:cubicBezTo>
                    <a:pt x="56" y="136"/>
                    <a:pt x="56" y="136"/>
                    <a:pt x="56" y="136"/>
                  </a:cubicBezTo>
                  <a:cubicBezTo>
                    <a:pt x="55" y="136"/>
                    <a:pt x="53" y="136"/>
                    <a:pt x="51" y="136"/>
                  </a:cubicBezTo>
                  <a:cubicBezTo>
                    <a:pt x="22" y="134"/>
                    <a:pt x="12" y="122"/>
                    <a:pt x="8" y="115"/>
                  </a:cubicBezTo>
                  <a:cubicBezTo>
                    <a:pt x="7" y="90"/>
                    <a:pt x="7" y="55"/>
                    <a:pt x="4" y="28"/>
                  </a:cubicBezTo>
                  <a:cubicBezTo>
                    <a:pt x="5" y="29"/>
                    <a:pt x="5" y="29"/>
                    <a:pt x="6" y="29"/>
                  </a:cubicBezTo>
                  <a:cubicBezTo>
                    <a:pt x="8" y="31"/>
                    <a:pt x="12" y="32"/>
                    <a:pt x="18" y="34"/>
                  </a:cubicBezTo>
                  <a:cubicBezTo>
                    <a:pt x="29" y="36"/>
                    <a:pt x="41" y="38"/>
                    <a:pt x="56" y="38"/>
                  </a:cubicBezTo>
                  <a:cubicBezTo>
                    <a:pt x="64" y="38"/>
                    <a:pt x="72" y="37"/>
                    <a:pt x="81" y="36"/>
                  </a:cubicBezTo>
                  <a:cubicBezTo>
                    <a:pt x="83" y="36"/>
                    <a:pt x="87" y="35"/>
                    <a:pt x="90" y="34"/>
                  </a:cubicBezTo>
                  <a:cubicBezTo>
                    <a:pt x="93" y="34"/>
                    <a:pt x="95" y="33"/>
                    <a:pt x="97" y="32"/>
                  </a:cubicBezTo>
                  <a:cubicBezTo>
                    <a:pt x="93" y="36"/>
                    <a:pt x="89" y="40"/>
                    <a:pt x="85" y="43"/>
                  </a:cubicBezTo>
                  <a:cubicBezTo>
                    <a:pt x="85" y="44"/>
                    <a:pt x="85" y="44"/>
                    <a:pt x="85" y="45"/>
                  </a:cubicBezTo>
                  <a:cubicBezTo>
                    <a:pt x="85" y="45"/>
                    <a:pt x="85" y="45"/>
                    <a:pt x="86" y="45"/>
                  </a:cubicBezTo>
                  <a:moveTo>
                    <a:pt x="15" y="29"/>
                  </a:moveTo>
                  <a:cubicBezTo>
                    <a:pt x="12" y="28"/>
                    <a:pt x="9" y="27"/>
                    <a:pt x="8" y="26"/>
                  </a:cubicBezTo>
                  <a:cubicBezTo>
                    <a:pt x="6" y="25"/>
                    <a:pt x="5" y="24"/>
                    <a:pt x="5" y="23"/>
                  </a:cubicBezTo>
                  <a:cubicBezTo>
                    <a:pt x="5" y="23"/>
                    <a:pt x="5" y="22"/>
                    <a:pt x="5" y="22"/>
                  </a:cubicBezTo>
                  <a:cubicBezTo>
                    <a:pt x="4" y="21"/>
                    <a:pt x="5" y="19"/>
                    <a:pt x="7" y="17"/>
                  </a:cubicBezTo>
                  <a:cubicBezTo>
                    <a:pt x="10" y="15"/>
                    <a:pt x="15" y="12"/>
                    <a:pt x="20" y="10"/>
                  </a:cubicBezTo>
                  <a:cubicBezTo>
                    <a:pt x="24" y="8"/>
                    <a:pt x="29" y="6"/>
                    <a:pt x="33" y="6"/>
                  </a:cubicBezTo>
                  <a:cubicBezTo>
                    <a:pt x="40" y="4"/>
                    <a:pt x="49" y="4"/>
                    <a:pt x="57" y="4"/>
                  </a:cubicBezTo>
                  <a:cubicBezTo>
                    <a:pt x="65" y="4"/>
                    <a:pt x="72" y="4"/>
                    <a:pt x="79" y="5"/>
                  </a:cubicBezTo>
                  <a:cubicBezTo>
                    <a:pt x="85" y="6"/>
                    <a:pt x="90" y="6"/>
                    <a:pt x="91" y="7"/>
                  </a:cubicBezTo>
                  <a:cubicBezTo>
                    <a:pt x="97" y="9"/>
                    <a:pt x="100" y="11"/>
                    <a:pt x="102" y="13"/>
                  </a:cubicBezTo>
                  <a:cubicBezTo>
                    <a:pt x="104" y="15"/>
                    <a:pt x="104" y="17"/>
                    <a:pt x="104" y="19"/>
                  </a:cubicBezTo>
                  <a:cubicBezTo>
                    <a:pt x="104" y="19"/>
                    <a:pt x="104" y="20"/>
                    <a:pt x="104" y="20"/>
                  </a:cubicBezTo>
                  <a:cubicBezTo>
                    <a:pt x="104" y="22"/>
                    <a:pt x="103" y="23"/>
                    <a:pt x="102" y="25"/>
                  </a:cubicBezTo>
                  <a:cubicBezTo>
                    <a:pt x="101" y="26"/>
                    <a:pt x="100" y="27"/>
                    <a:pt x="98" y="28"/>
                  </a:cubicBezTo>
                  <a:cubicBezTo>
                    <a:pt x="93" y="20"/>
                    <a:pt x="78" y="17"/>
                    <a:pt x="58" y="17"/>
                  </a:cubicBezTo>
                  <a:cubicBezTo>
                    <a:pt x="55" y="17"/>
                    <a:pt x="51" y="17"/>
                    <a:pt x="47" y="17"/>
                  </a:cubicBezTo>
                  <a:cubicBezTo>
                    <a:pt x="29" y="18"/>
                    <a:pt x="14" y="25"/>
                    <a:pt x="15" y="29"/>
                  </a:cubicBezTo>
                  <a:moveTo>
                    <a:pt x="57" y="0"/>
                  </a:moveTo>
                  <a:cubicBezTo>
                    <a:pt x="48" y="0"/>
                    <a:pt x="40" y="1"/>
                    <a:pt x="32" y="2"/>
                  </a:cubicBezTo>
                  <a:cubicBezTo>
                    <a:pt x="27" y="3"/>
                    <a:pt x="20" y="6"/>
                    <a:pt x="13" y="9"/>
                  </a:cubicBezTo>
                  <a:cubicBezTo>
                    <a:pt x="10" y="11"/>
                    <a:pt x="7" y="13"/>
                    <a:pt x="5" y="15"/>
                  </a:cubicBezTo>
                  <a:cubicBezTo>
                    <a:pt x="3" y="17"/>
                    <a:pt x="1" y="19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4" y="50"/>
                    <a:pt x="3" y="90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6" y="119"/>
                    <a:pt x="8" y="122"/>
                    <a:pt x="10" y="124"/>
                  </a:cubicBezTo>
                  <a:cubicBezTo>
                    <a:pt x="10" y="124"/>
                    <a:pt x="10" y="124"/>
                    <a:pt x="10" y="124"/>
                  </a:cubicBezTo>
                  <a:cubicBezTo>
                    <a:pt x="9" y="125"/>
                    <a:pt x="9" y="125"/>
                    <a:pt x="9" y="126"/>
                  </a:cubicBezTo>
                  <a:cubicBezTo>
                    <a:pt x="9" y="128"/>
                    <a:pt x="10" y="130"/>
                    <a:pt x="10" y="131"/>
                  </a:cubicBezTo>
                  <a:cubicBezTo>
                    <a:pt x="10" y="131"/>
                    <a:pt x="10" y="131"/>
                    <a:pt x="10" y="131"/>
                  </a:cubicBezTo>
                  <a:cubicBezTo>
                    <a:pt x="10" y="132"/>
                    <a:pt x="10" y="132"/>
                    <a:pt x="10" y="132"/>
                  </a:cubicBezTo>
                  <a:cubicBezTo>
                    <a:pt x="11" y="133"/>
                    <a:pt x="11" y="133"/>
                    <a:pt x="11" y="133"/>
                  </a:cubicBezTo>
                  <a:cubicBezTo>
                    <a:pt x="11" y="133"/>
                    <a:pt x="11" y="133"/>
                    <a:pt x="11" y="133"/>
                  </a:cubicBezTo>
                  <a:cubicBezTo>
                    <a:pt x="14" y="136"/>
                    <a:pt x="19" y="138"/>
                    <a:pt x="24" y="140"/>
                  </a:cubicBezTo>
                  <a:cubicBezTo>
                    <a:pt x="30" y="142"/>
                    <a:pt x="37" y="144"/>
                    <a:pt x="43" y="144"/>
                  </a:cubicBezTo>
                  <a:cubicBezTo>
                    <a:pt x="48" y="145"/>
                    <a:pt x="53" y="145"/>
                    <a:pt x="57" y="145"/>
                  </a:cubicBezTo>
                  <a:cubicBezTo>
                    <a:pt x="70" y="145"/>
                    <a:pt x="80" y="143"/>
                    <a:pt x="87" y="140"/>
                  </a:cubicBezTo>
                  <a:cubicBezTo>
                    <a:pt x="90" y="139"/>
                    <a:pt x="93" y="138"/>
                    <a:pt x="95" y="137"/>
                  </a:cubicBezTo>
                  <a:cubicBezTo>
                    <a:pt x="97" y="135"/>
                    <a:pt x="98" y="134"/>
                    <a:pt x="99" y="132"/>
                  </a:cubicBezTo>
                  <a:cubicBezTo>
                    <a:pt x="98" y="132"/>
                    <a:pt x="98" y="132"/>
                    <a:pt x="98" y="132"/>
                  </a:cubicBezTo>
                  <a:cubicBezTo>
                    <a:pt x="98" y="132"/>
                    <a:pt x="98" y="132"/>
                    <a:pt x="98" y="132"/>
                  </a:cubicBezTo>
                  <a:cubicBezTo>
                    <a:pt x="98" y="131"/>
                    <a:pt x="98" y="129"/>
                    <a:pt x="98" y="128"/>
                  </a:cubicBezTo>
                  <a:cubicBezTo>
                    <a:pt x="101" y="126"/>
                    <a:pt x="102" y="125"/>
                    <a:pt x="104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4" y="113"/>
                    <a:pt x="105" y="103"/>
                    <a:pt x="105" y="92"/>
                  </a:cubicBezTo>
                  <a:cubicBezTo>
                    <a:pt x="109" y="95"/>
                    <a:pt x="114" y="96"/>
                    <a:pt x="119" y="96"/>
                  </a:cubicBezTo>
                  <a:cubicBezTo>
                    <a:pt x="119" y="96"/>
                    <a:pt x="119" y="96"/>
                    <a:pt x="119" y="96"/>
                  </a:cubicBezTo>
                  <a:cubicBezTo>
                    <a:pt x="137" y="96"/>
                    <a:pt x="153" y="80"/>
                    <a:pt x="153" y="58"/>
                  </a:cubicBezTo>
                  <a:cubicBezTo>
                    <a:pt x="153" y="52"/>
                    <a:pt x="152" y="46"/>
                    <a:pt x="149" y="39"/>
                  </a:cubicBezTo>
                  <a:cubicBezTo>
                    <a:pt x="146" y="34"/>
                    <a:pt x="142" y="30"/>
                    <a:pt x="138" y="28"/>
                  </a:cubicBezTo>
                  <a:cubicBezTo>
                    <a:pt x="134" y="26"/>
                    <a:pt x="130" y="25"/>
                    <a:pt x="127" y="25"/>
                  </a:cubicBezTo>
                  <a:cubicBezTo>
                    <a:pt x="126" y="25"/>
                    <a:pt x="125" y="25"/>
                    <a:pt x="124" y="25"/>
                  </a:cubicBezTo>
                  <a:cubicBezTo>
                    <a:pt x="121" y="25"/>
                    <a:pt x="116" y="26"/>
                    <a:pt x="113" y="28"/>
                  </a:cubicBezTo>
                  <a:cubicBezTo>
                    <a:pt x="111" y="29"/>
                    <a:pt x="109" y="31"/>
                    <a:pt x="108" y="32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8" y="27"/>
                    <a:pt x="108" y="23"/>
                    <a:pt x="108" y="19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8" y="16"/>
                    <a:pt x="107" y="13"/>
                    <a:pt x="104" y="10"/>
                  </a:cubicBezTo>
                  <a:cubicBezTo>
                    <a:pt x="102" y="7"/>
                    <a:pt x="98" y="5"/>
                    <a:pt x="92" y="3"/>
                  </a:cubicBezTo>
                  <a:cubicBezTo>
                    <a:pt x="90" y="3"/>
                    <a:pt x="85" y="2"/>
                    <a:pt x="79" y="1"/>
                  </a:cubicBezTo>
                  <a:cubicBezTo>
                    <a:pt x="73" y="1"/>
                    <a:pt x="65" y="0"/>
                    <a:pt x="5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0" name="Freeform 792"/>
            <p:cNvSpPr/>
            <p:nvPr/>
          </p:nvSpPr>
          <p:spPr bwMode="auto">
            <a:xfrm>
              <a:off x="3755" y="345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1" name="Freeform 793"/>
            <p:cNvSpPr/>
            <p:nvPr/>
          </p:nvSpPr>
          <p:spPr bwMode="auto">
            <a:xfrm>
              <a:off x="3755" y="345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2" name="Rectangle 794"/>
            <p:cNvSpPr>
              <a:spLocks noChangeArrowheads="1"/>
            </p:cNvSpPr>
            <p:nvPr/>
          </p:nvSpPr>
          <p:spPr bwMode="auto">
            <a:xfrm>
              <a:off x="3752" y="3488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3" name="Rectangle 795"/>
            <p:cNvSpPr>
              <a:spLocks noChangeArrowheads="1"/>
            </p:cNvSpPr>
            <p:nvPr/>
          </p:nvSpPr>
          <p:spPr bwMode="auto">
            <a:xfrm>
              <a:off x="3752" y="3488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4" name="Rectangle 796"/>
            <p:cNvSpPr>
              <a:spLocks noChangeArrowheads="1"/>
            </p:cNvSpPr>
            <p:nvPr/>
          </p:nvSpPr>
          <p:spPr bwMode="auto">
            <a:xfrm>
              <a:off x="3752" y="3488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5" name="Freeform 797"/>
            <p:cNvSpPr/>
            <p:nvPr/>
          </p:nvSpPr>
          <p:spPr bwMode="auto">
            <a:xfrm>
              <a:off x="3752" y="3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6" name="Freeform 798"/>
            <p:cNvSpPr/>
            <p:nvPr/>
          </p:nvSpPr>
          <p:spPr bwMode="auto">
            <a:xfrm>
              <a:off x="3662" y="3507"/>
              <a:ext cx="36" cy="45"/>
            </a:xfrm>
            <a:custGeom>
              <a:avLst/>
              <a:gdLst>
                <a:gd name="T0" fmla="*/ 14 w 15"/>
                <a:gd name="T1" fmla="*/ 0 h 19"/>
                <a:gd name="T2" fmla="*/ 13 w 15"/>
                <a:gd name="T3" fmla="*/ 0 h 19"/>
                <a:gd name="T4" fmla="*/ 1 w 15"/>
                <a:gd name="T5" fmla="*/ 17 h 19"/>
                <a:gd name="T6" fmla="*/ 1 w 15"/>
                <a:gd name="T7" fmla="*/ 19 h 19"/>
                <a:gd name="T8" fmla="*/ 1 w 15"/>
                <a:gd name="T9" fmla="*/ 19 h 19"/>
                <a:gd name="T10" fmla="*/ 2 w 15"/>
                <a:gd name="T11" fmla="*/ 18 h 19"/>
                <a:gd name="T12" fmla="*/ 15 w 15"/>
                <a:gd name="T13" fmla="*/ 1 h 19"/>
                <a:gd name="T14" fmla="*/ 14 w 15"/>
                <a:gd name="T15" fmla="*/ 0 h 19"/>
                <a:gd name="T16" fmla="*/ 14 w 15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9">
                  <a:moveTo>
                    <a:pt x="14" y="0"/>
                  </a:moveTo>
                  <a:cubicBezTo>
                    <a:pt x="14" y="0"/>
                    <a:pt x="13" y="0"/>
                    <a:pt x="13" y="0"/>
                  </a:cubicBezTo>
                  <a:cubicBezTo>
                    <a:pt x="9" y="6"/>
                    <a:pt x="5" y="12"/>
                    <a:pt x="1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8"/>
                  </a:cubicBezTo>
                  <a:cubicBezTo>
                    <a:pt x="6" y="13"/>
                    <a:pt x="10" y="7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7" name="Freeform 799"/>
            <p:cNvSpPr/>
            <p:nvPr/>
          </p:nvSpPr>
          <p:spPr bwMode="auto">
            <a:xfrm>
              <a:off x="3660" y="3608"/>
              <a:ext cx="31" cy="38"/>
            </a:xfrm>
            <a:custGeom>
              <a:avLst/>
              <a:gdLst>
                <a:gd name="T0" fmla="*/ 12 w 13"/>
                <a:gd name="T1" fmla="*/ 0 h 16"/>
                <a:gd name="T2" fmla="*/ 11 w 13"/>
                <a:gd name="T3" fmla="*/ 0 h 16"/>
                <a:gd name="T4" fmla="*/ 1 w 13"/>
                <a:gd name="T5" fmla="*/ 15 h 16"/>
                <a:gd name="T6" fmla="*/ 1 w 13"/>
                <a:gd name="T7" fmla="*/ 16 h 16"/>
                <a:gd name="T8" fmla="*/ 1 w 13"/>
                <a:gd name="T9" fmla="*/ 16 h 16"/>
                <a:gd name="T10" fmla="*/ 2 w 13"/>
                <a:gd name="T11" fmla="*/ 16 h 16"/>
                <a:gd name="T12" fmla="*/ 13 w 13"/>
                <a:gd name="T13" fmla="*/ 1 h 16"/>
                <a:gd name="T14" fmla="*/ 13 w 13"/>
                <a:gd name="T15" fmla="*/ 0 h 16"/>
                <a:gd name="T16" fmla="*/ 12 w 13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6">
                  <a:moveTo>
                    <a:pt x="12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8" y="5"/>
                    <a:pt x="4" y="10"/>
                    <a:pt x="1" y="15"/>
                  </a:cubicBezTo>
                  <a:cubicBezTo>
                    <a:pt x="0" y="15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6" y="11"/>
                    <a:pt x="9" y="6"/>
                    <a:pt x="13" y="1"/>
                  </a:cubicBezTo>
                  <a:cubicBezTo>
                    <a:pt x="13" y="1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8" name="Freeform 800"/>
            <p:cNvSpPr/>
            <p:nvPr/>
          </p:nvSpPr>
          <p:spPr bwMode="auto">
            <a:xfrm>
              <a:off x="3658" y="3639"/>
              <a:ext cx="33" cy="40"/>
            </a:xfrm>
            <a:custGeom>
              <a:avLst/>
              <a:gdLst>
                <a:gd name="T0" fmla="*/ 13 w 14"/>
                <a:gd name="T1" fmla="*/ 0 h 17"/>
                <a:gd name="T2" fmla="*/ 13 w 14"/>
                <a:gd name="T3" fmla="*/ 0 h 17"/>
                <a:gd name="T4" fmla="*/ 0 w 14"/>
                <a:gd name="T5" fmla="*/ 15 h 17"/>
                <a:gd name="T6" fmla="*/ 0 w 14"/>
                <a:gd name="T7" fmla="*/ 16 h 17"/>
                <a:gd name="T8" fmla="*/ 1 w 14"/>
                <a:gd name="T9" fmla="*/ 17 h 17"/>
                <a:gd name="T10" fmla="*/ 1 w 14"/>
                <a:gd name="T11" fmla="*/ 16 h 17"/>
                <a:gd name="T12" fmla="*/ 14 w 14"/>
                <a:gd name="T13" fmla="*/ 1 h 17"/>
                <a:gd name="T14" fmla="*/ 14 w 14"/>
                <a:gd name="T15" fmla="*/ 0 h 17"/>
                <a:gd name="T16" fmla="*/ 13 w 14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7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8" y="5"/>
                    <a:pt x="4" y="10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5" y="11"/>
                    <a:pt x="10" y="6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69" name="Freeform 801"/>
            <p:cNvSpPr/>
            <p:nvPr/>
          </p:nvSpPr>
          <p:spPr bwMode="auto">
            <a:xfrm>
              <a:off x="3035" y="3485"/>
              <a:ext cx="391" cy="310"/>
            </a:xfrm>
            <a:custGeom>
              <a:avLst/>
              <a:gdLst>
                <a:gd name="T0" fmla="*/ 15 w 165"/>
                <a:gd name="T1" fmla="*/ 0 h 131"/>
                <a:gd name="T2" fmla="*/ 13 w 165"/>
                <a:gd name="T3" fmla="*/ 2 h 131"/>
                <a:gd name="T4" fmla="*/ 13 w 165"/>
                <a:gd name="T5" fmla="*/ 14 h 131"/>
                <a:gd name="T6" fmla="*/ 9 w 165"/>
                <a:gd name="T7" fmla="*/ 14 h 131"/>
                <a:gd name="T8" fmla="*/ 7 w 165"/>
                <a:gd name="T9" fmla="*/ 16 h 131"/>
                <a:gd name="T10" fmla="*/ 9 w 165"/>
                <a:gd name="T11" fmla="*/ 18 h 131"/>
                <a:gd name="T12" fmla="*/ 13 w 165"/>
                <a:gd name="T13" fmla="*/ 18 h 131"/>
                <a:gd name="T14" fmla="*/ 13 w 165"/>
                <a:gd name="T15" fmla="*/ 29 h 131"/>
                <a:gd name="T16" fmla="*/ 9 w 165"/>
                <a:gd name="T17" fmla="*/ 29 h 131"/>
                <a:gd name="T18" fmla="*/ 7 w 165"/>
                <a:gd name="T19" fmla="*/ 31 h 131"/>
                <a:gd name="T20" fmla="*/ 9 w 165"/>
                <a:gd name="T21" fmla="*/ 32 h 131"/>
                <a:gd name="T22" fmla="*/ 13 w 165"/>
                <a:gd name="T23" fmla="*/ 32 h 131"/>
                <a:gd name="T24" fmla="*/ 13 w 165"/>
                <a:gd name="T25" fmla="*/ 45 h 131"/>
                <a:gd name="T26" fmla="*/ 9 w 165"/>
                <a:gd name="T27" fmla="*/ 45 h 131"/>
                <a:gd name="T28" fmla="*/ 7 w 165"/>
                <a:gd name="T29" fmla="*/ 46 h 131"/>
                <a:gd name="T30" fmla="*/ 9 w 165"/>
                <a:gd name="T31" fmla="*/ 48 h 131"/>
                <a:gd name="T32" fmla="*/ 13 w 165"/>
                <a:gd name="T33" fmla="*/ 48 h 131"/>
                <a:gd name="T34" fmla="*/ 13 w 165"/>
                <a:gd name="T35" fmla="*/ 62 h 131"/>
                <a:gd name="T36" fmla="*/ 9 w 165"/>
                <a:gd name="T37" fmla="*/ 62 h 131"/>
                <a:gd name="T38" fmla="*/ 7 w 165"/>
                <a:gd name="T39" fmla="*/ 64 h 131"/>
                <a:gd name="T40" fmla="*/ 9 w 165"/>
                <a:gd name="T41" fmla="*/ 66 h 131"/>
                <a:gd name="T42" fmla="*/ 13 w 165"/>
                <a:gd name="T43" fmla="*/ 66 h 131"/>
                <a:gd name="T44" fmla="*/ 13 w 165"/>
                <a:gd name="T45" fmla="*/ 79 h 131"/>
                <a:gd name="T46" fmla="*/ 9 w 165"/>
                <a:gd name="T47" fmla="*/ 79 h 131"/>
                <a:gd name="T48" fmla="*/ 7 w 165"/>
                <a:gd name="T49" fmla="*/ 80 h 131"/>
                <a:gd name="T50" fmla="*/ 9 w 165"/>
                <a:gd name="T51" fmla="*/ 82 h 131"/>
                <a:gd name="T52" fmla="*/ 13 w 165"/>
                <a:gd name="T53" fmla="*/ 82 h 131"/>
                <a:gd name="T54" fmla="*/ 13 w 165"/>
                <a:gd name="T55" fmla="*/ 96 h 131"/>
                <a:gd name="T56" fmla="*/ 9 w 165"/>
                <a:gd name="T57" fmla="*/ 96 h 131"/>
                <a:gd name="T58" fmla="*/ 7 w 165"/>
                <a:gd name="T59" fmla="*/ 98 h 131"/>
                <a:gd name="T60" fmla="*/ 9 w 165"/>
                <a:gd name="T61" fmla="*/ 100 h 131"/>
                <a:gd name="T62" fmla="*/ 13 w 165"/>
                <a:gd name="T63" fmla="*/ 100 h 131"/>
                <a:gd name="T64" fmla="*/ 13 w 165"/>
                <a:gd name="T65" fmla="*/ 113 h 131"/>
                <a:gd name="T66" fmla="*/ 2 w 165"/>
                <a:gd name="T67" fmla="*/ 113 h 131"/>
                <a:gd name="T68" fmla="*/ 0 w 165"/>
                <a:gd name="T69" fmla="*/ 115 h 131"/>
                <a:gd name="T70" fmla="*/ 2 w 165"/>
                <a:gd name="T71" fmla="*/ 116 h 131"/>
                <a:gd name="T72" fmla="*/ 13 w 165"/>
                <a:gd name="T73" fmla="*/ 116 h 131"/>
                <a:gd name="T74" fmla="*/ 13 w 165"/>
                <a:gd name="T75" fmla="*/ 129 h 131"/>
                <a:gd name="T76" fmla="*/ 15 w 165"/>
                <a:gd name="T77" fmla="*/ 131 h 131"/>
                <a:gd name="T78" fmla="*/ 16 w 165"/>
                <a:gd name="T79" fmla="*/ 129 h 131"/>
                <a:gd name="T80" fmla="*/ 16 w 165"/>
                <a:gd name="T81" fmla="*/ 116 h 131"/>
                <a:gd name="T82" fmla="*/ 163 w 165"/>
                <a:gd name="T83" fmla="*/ 116 h 131"/>
                <a:gd name="T84" fmla="*/ 165 w 165"/>
                <a:gd name="T85" fmla="*/ 115 h 131"/>
                <a:gd name="T86" fmla="*/ 163 w 165"/>
                <a:gd name="T87" fmla="*/ 113 h 131"/>
                <a:gd name="T88" fmla="*/ 16 w 165"/>
                <a:gd name="T89" fmla="*/ 113 h 131"/>
                <a:gd name="T90" fmla="*/ 16 w 165"/>
                <a:gd name="T91" fmla="*/ 2 h 131"/>
                <a:gd name="T92" fmla="*/ 15 w 165"/>
                <a:gd name="T9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5" h="131">
                  <a:moveTo>
                    <a:pt x="15" y="0"/>
                  </a:moveTo>
                  <a:cubicBezTo>
                    <a:pt x="14" y="0"/>
                    <a:pt x="13" y="1"/>
                    <a:pt x="13" y="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1" y="14"/>
                    <a:pt x="10" y="14"/>
                    <a:pt x="9" y="14"/>
                  </a:cubicBezTo>
                  <a:cubicBezTo>
                    <a:pt x="8" y="14"/>
                    <a:pt x="7" y="15"/>
                    <a:pt x="7" y="16"/>
                  </a:cubicBezTo>
                  <a:cubicBezTo>
                    <a:pt x="7" y="17"/>
                    <a:pt x="8" y="18"/>
                    <a:pt x="9" y="18"/>
                  </a:cubicBezTo>
                  <a:cubicBezTo>
                    <a:pt x="10" y="18"/>
                    <a:pt x="11" y="18"/>
                    <a:pt x="13" y="18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1" y="29"/>
                    <a:pt x="10" y="29"/>
                    <a:pt x="9" y="29"/>
                  </a:cubicBezTo>
                  <a:cubicBezTo>
                    <a:pt x="8" y="29"/>
                    <a:pt x="7" y="30"/>
                    <a:pt x="7" y="31"/>
                  </a:cubicBezTo>
                  <a:cubicBezTo>
                    <a:pt x="7" y="32"/>
                    <a:pt x="8" y="32"/>
                    <a:pt x="9" y="32"/>
                  </a:cubicBezTo>
                  <a:cubicBezTo>
                    <a:pt x="10" y="32"/>
                    <a:pt x="11" y="32"/>
                    <a:pt x="13" y="32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1" y="45"/>
                    <a:pt x="10" y="45"/>
                    <a:pt x="9" y="45"/>
                  </a:cubicBezTo>
                  <a:cubicBezTo>
                    <a:pt x="8" y="45"/>
                    <a:pt x="7" y="45"/>
                    <a:pt x="7" y="46"/>
                  </a:cubicBezTo>
                  <a:cubicBezTo>
                    <a:pt x="7" y="47"/>
                    <a:pt x="8" y="48"/>
                    <a:pt x="9" y="48"/>
                  </a:cubicBezTo>
                  <a:cubicBezTo>
                    <a:pt x="10" y="48"/>
                    <a:pt x="11" y="48"/>
                    <a:pt x="13" y="48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1" y="62"/>
                    <a:pt x="10" y="62"/>
                    <a:pt x="9" y="62"/>
                  </a:cubicBezTo>
                  <a:cubicBezTo>
                    <a:pt x="8" y="62"/>
                    <a:pt x="7" y="63"/>
                    <a:pt x="7" y="64"/>
                  </a:cubicBezTo>
                  <a:cubicBezTo>
                    <a:pt x="7" y="65"/>
                    <a:pt x="8" y="66"/>
                    <a:pt x="9" y="66"/>
                  </a:cubicBezTo>
                  <a:cubicBezTo>
                    <a:pt x="10" y="66"/>
                    <a:pt x="11" y="66"/>
                    <a:pt x="13" y="6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1" y="79"/>
                    <a:pt x="10" y="79"/>
                    <a:pt x="9" y="79"/>
                  </a:cubicBezTo>
                  <a:cubicBezTo>
                    <a:pt x="8" y="79"/>
                    <a:pt x="7" y="79"/>
                    <a:pt x="7" y="80"/>
                  </a:cubicBezTo>
                  <a:cubicBezTo>
                    <a:pt x="7" y="81"/>
                    <a:pt x="8" y="82"/>
                    <a:pt x="9" y="82"/>
                  </a:cubicBezTo>
                  <a:cubicBezTo>
                    <a:pt x="10" y="82"/>
                    <a:pt x="11" y="82"/>
                    <a:pt x="13" y="8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1" y="96"/>
                    <a:pt x="10" y="96"/>
                    <a:pt x="9" y="96"/>
                  </a:cubicBezTo>
                  <a:cubicBezTo>
                    <a:pt x="8" y="96"/>
                    <a:pt x="7" y="97"/>
                    <a:pt x="7" y="98"/>
                  </a:cubicBezTo>
                  <a:cubicBezTo>
                    <a:pt x="7" y="99"/>
                    <a:pt x="8" y="100"/>
                    <a:pt x="9" y="100"/>
                  </a:cubicBezTo>
                  <a:cubicBezTo>
                    <a:pt x="10" y="100"/>
                    <a:pt x="11" y="100"/>
                    <a:pt x="13" y="100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1" y="113"/>
                    <a:pt x="0" y="114"/>
                    <a:pt x="0" y="115"/>
                  </a:cubicBezTo>
                  <a:cubicBezTo>
                    <a:pt x="0" y="116"/>
                    <a:pt x="1" y="116"/>
                    <a:pt x="2" y="116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30"/>
                    <a:pt x="14" y="131"/>
                    <a:pt x="15" y="131"/>
                  </a:cubicBezTo>
                  <a:cubicBezTo>
                    <a:pt x="16" y="131"/>
                    <a:pt x="16" y="130"/>
                    <a:pt x="16" y="129"/>
                  </a:cubicBezTo>
                  <a:cubicBezTo>
                    <a:pt x="16" y="116"/>
                    <a:pt x="16" y="116"/>
                    <a:pt x="16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4" y="116"/>
                    <a:pt x="165" y="116"/>
                    <a:pt x="165" y="115"/>
                  </a:cubicBezTo>
                  <a:cubicBezTo>
                    <a:pt x="165" y="114"/>
                    <a:pt x="164" y="113"/>
                    <a:pt x="163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6" y="0"/>
                    <a:pt x="15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0" name="Freeform 802"/>
            <p:cNvSpPr>
              <a:spLocks noEditPoints="1"/>
            </p:cNvSpPr>
            <p:nvPr/>
          </p:nvSpPr>
          <p:spPr bwMode="auto">
            <a:xfrm>
              <a:off x="3177" y="3511"/>
              <a:ext cx="74" cy="225"/>
            </a:xfrm>
            <a:custGeom>
              <a:avLst/>
              <a:gdLst>
                <a:gd name="T0" fmla="*/ 28 w 31"/>
                <a:gd name="T1" fmla="*/ 85 h 95"/>
                <a:gd name="T2" fmla="*/ 27 w 31"/>
                <a:gd name="T3" fmla="*/ 87 h 95"/>
                <a:gd name="T4" fmla="*/ 21 w 31"/>
                <a:gd name="T5" fmla="*/ 88 h 95"/>
                <a:gd name="T6" fmla="*/ 28 w 31"/>
                <a:gd name="T7" fmla="*/ 82 h 95"/>
                <a:gd name="T8" fmla="*/ 27 w 31"/>
                <a:gd name="T9" fmla="*/ 83 h 95"/>
                <a:gd name="T10" fmla="*/ 21 w 31"/>
                <a:gd name="T11" fmla="*/ 91 h 95"/>
                <a:gd name="T12" fmla="*/ 21 w 31"/>
                <a:gd name="T13" fmla="*/ 80 h 95"/>
                <a:gd name="T14" fmla="*/ 28 w 31"/>
                <a:gd name="T15" fmla="*/ 70 h 95"/>
                <a:gd name="T16" fmla="*/ 21 w 31"/>
                <a:gd name="T17" fmla="*/ 84 h 95"/>
                <a:gd name="T18" fmla="*/ 21 w 31"/>
                <a:gd name="T19" fmla="*/ 72 h 95"/>
                <a:gd name="T20" fmla="*/ 27 w 31"/>
                <a:gd name="T21" fmla="*/ 68 h 95"/>
                <a:gd name="T22" fmla="*/ 21 w 31"/>
                <a:gd name="T23" fmla="*/ 77 h 95"/>
                <a:gd name="T24" fmla="*/ 21 w 31"/>
                <a:gd name="T25" fmla="*/ 64 h 95"/>
                <a:gd name="T26" fmla="*/ 27 w 31"/>
                <a:gd name="T27" fmla="*/ 53 h 95"/>
                <a:gd name="T28" fmla="*/ 27 w 31"/>
                <a:gd name="T29" fmla="*/ 59 h 95"/>
                <a:gd name="T30" fmla="*/ 21 w 31"/>
                <a:gd name="T31" fmla="*/ 61 h 95"/>
                <a:gd name="T32" fmla="*/ 27 w 31"/>
                <a:gd name="T33" fmla="*/ 42 h 95"/>
                <a:gd name="T34" fmla="*/ 21 w 31"/>
                <a:gd name="T35" fmla="*/ 61 h 95"/>
                <a:gd name="T36" fmla="*/ 20 w 31"/>
                <a:gd name="T37" fmla="*/ 43 h 95"/>
                <a:gd name="T38" fmla="*/ 27 w 31"/>
                <a:gd name="T39" fmla="*/ 39 h 95"/>
                <a:gd name="T40" fmla="*/ 21 w 31"/>
                <a:gd name="T41" fmla="*/ 49 h 95"/>
                <a:gd name="T42" fmla="*/ 20 w 31"/>
                <a:gd name="T43" fmla="*/ 38 h 95"/>
                <a:gd name="T44" fmla="*/ 21 w 31"/>
                <a:gd name="T45" fmla="*/ 36 h 95"/>
                <a:gd name="T46" fmla="*/ 27 w 31"/>
                <a:gd name="T47" fmla="*/ 26 h 95"/>
                <a:gd name="T48" fmla="*/ 26 w 31"/>
                <a:gd name="T49" fmla="*/ 32 h 95"/>
                <a:gd name="T50" fmla="*/ 17 w 31"/>
                <a:gd name="T51" fmla="*/ 92 h 95"/>
                <a:gd name="T52" fmla="*/ 4 w 31"/>
                <a:gd name="T53" fmla="*/ 57 h 95"/>
                <a:gd name="T54" fmla="*/ 12 w 31"/>
                <a:gd name="T55" fmla="*/ 13 h 95"/>
                <a:gd name="T56" fmla="*/ 17 w 31"/>
                <a:gd name="T57" fmla="*/ 36 h 95"/>
                <a:gd name="T58" fmla="*/ 17 w 31"/>
                <a:gd name="T59" fmla="*/ 92 h 95"/>
                <a:gd name="T60" fmla="*/ 20 w 31"/>
                <a:gd name="T61" fmla="*/ 25 h 95"/>
                <a:gd name="T62" fmla="*/ 27 w 31"/>
                <a:gd name="T63" fmla="*/ 23 h 95"/>
                <a:gd name="T64" fmla="*/ 20 w 31"/>
                <a:gd name="T65" fmla="*/ 21 h 95"/>
                <a:gd name="T66" fmla="*/ 20 w 31"/>
                <a:gd name="T67" fmla="*/ 13 h 95"/>
                <a:gd name="T68" fmla="*/ 27 w 31"/>
                <a:gd name="T69" fmla="*/ 7 h 95"/>
                <a:gd name="T70" fmla="*/ 27 w 31"/>
                <a:gd name="T71" fmla="*/ 10 h 95"/>
                <a:gd name="T72" fmla="*/ 18 w 31"/>
                <a:gd name="T73" fmla="*/ 10 h 95"/>
                <a:gd name="T74" fmla="*/ 14 w 31"/>
                <a:gd name="T75" fmla="*/ 4 h 95"/>
                <a:gd name="T76" fmla="*/ 25 w 31"/>
                <a:gd name="T77" fmla="*/ 4 h 95"/>
                <a:gd name="T78" fmla="*/ 23 w 31"/>
                <a:gd name="T79" fmla="*/ 0 h 95"/>
                <a:gd name="T80" fmla="*/ 12 w 31"/>
                <a:gd name="T81" fmla="*/ 1 h 95"/>
                <a:gd name="T82" fmla="*/ 1 w 31"/>
                <a:gd name="T83" fmla="*/ 10 h 95"/>
                <a:gd name="T84" fmla="*/ 1 w 31"/>
                <a:gd name="T85" fmla="*/ 10 h 95"/>
                <a:gd name="T86" fmla="*/ 0 w 31"/>
                <a:gd name="T87" fmla="*/ 11 h 95"/>
                <a:gd name="T88" fmla="*/ 0 w 31"/>
                <a:gd name="T89" fmla="*/ 11 h 95"/>
                <a:gd name="T90" fmla="*/ 0 w 31"/>
                <a:gd name="T91" fmla="*/ 57 h 95"/>
                <a:gd name="T92" fmla="*/ 1 w 31"/>
                <a:gd name="T93" fmla="*/ 93 h 95"/>
                <a:gd name="T94" fmla="*/ 18 w 31"/>
                <a:gd name="T95" fmla="*/ 95 h 95"/>
                <a:gd name="T96" fmla="*/ 20 w 31"/>
                <a:gd name="T97" fmla="*/ 95 h 95"/>
                <a:gd name="T98" fmla="*/ 30 w 31"/>
                <a:gd name="T99" fmla="*/ 89 h 95"/>
                <a:gd name="T100" fmla="*/ 31 w 31"/>
                <a:gd name="T101" fmla="*/ 88 h 95"/>
                <a:gd name="T102" fmla="*/ 31 w 31"/>
                <a:gd name="T103" fmla="*/ 87 h 95"/>
                <a:gd name="T104" fmla="*/ 31 w 31"/>
                <a:gd name="T105" fmla="*/ 3 h 95"/>
                <a:gd name="T106" fmla="*/ 31 w 31"/>
                <a:gd name="T107" fmla="*/ 2 h 95"/>
                <a:gd name="T108" fmla="*/ 31 w 31"/>
                <a:gd name="T109" fmla="*/ 2 h 95"/>
                <a:gd name="T110" fmla="*/ 31 w 31"/>
                <a:gd name="T111" fmla="*/ 1 h 95"/>
                <a:gd name="T112" fmla="*/ 30 w 31"/>
                <a:gd name="T113" fmla="*/ 1 h 95"/>
                <a:gd name="T114" fmla="*/ 23 w 31"/>
                <a:gd name="T11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" h="95">
                  <a:moveTo>
                    <a:pt x="27" y="87"/>
                  </a:moveTo>
                  <a:cubicBezTo>
                    <a:pt x="27" y="86"/>
                    <a:pt x="27" y="86"/>
                    <a:pt x="28" y="85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7" y="87"/>
                    <a:pt x="27" y="87"/>
                    <a:pt x="27" y="87"/>
                  </a:cubicBezTo>
                  <a:moveTo>
                    <a:pt x="21" y="91"/>
                  </a:moveTo>
                  <a:cubicBezTo>
                    <a:pt x="21" y="90"/>
                    <a:pt x="21" y="89"/>
                    <a:pt x="21" y="88"/>
                  </a:cubicBezTo>
                  <a:cubicBezTo>
                    <a:pt x="22" y="84"/>
                    <a:pt x="25" y="81"/>
                    <a:pt x="28" y="78"/>
                  </a:cubicBezTo>
                  <a:cubicBezTo>
                    <a:pt x="28" y="79"/>
                    <a:pt x="28" y="81"/>
                    <a:pt x="28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3"/>
                    <a:pt x="27" y="83"/>
                  </a:cubicBezTo>
                  <a:cubicBezTo>
                    <a:pt x="26" y="85"/>
                    <a:pt x="24" y="87"/>
                    <a:pt x="23" y="89"/>
                  </a:cubicBezTo>
                  <a:cubicBezTo>
                    <a:pt x="22" y="90"/>
                    <a:pt x="21" y="90"/>
                    <a:pt x="21" y="91"/>
                  </a:cubicBezTo>
                  <a:moveTo>
                    <a:pt x="21" y="84"/>
                  </a:moveTo>
                  <a:cubicBezTo>
                    <a:pt x="21" y="83"/>
                    <a:pt x="21" y="82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3" y="76"/>
                    <a:pt x="25" y="73"/>
                    <a:pt x="28" y="70"/>
                  </a:cubicBezTo>
                  <a:cubicBezTo>
                    <a:pt x="28" y="72"/>
                    <a:pt x="28" y="74"/>
                    <a:pt x="28" y="75"/>
                  </a:cubicBezTo>
                  <a:cubicBezTo>
                    <a:pt x="25" y="78"/>
                    <a:pt x="23" y="81"/>
                    <a:pt x="21" y="84"/>
                  </a:cubicBezTo>
                  <a:moveTo>
                    <a:pt x="21" y="77"/>
                  </a:moveTo>
                  <a:cubicBezTo>
                    <a:pt x="21" y="75"/>
                    <a:pt x="21" y="73"/>
                    <a:pt x="21" y="72"/>
                  </a:cubicBezTo>
                  <a:cubicBezTo>
                    <a:pt x="23" y="68"/>
                    <a:pt x="25" y="65"/>
                    <a:pt x="27" y="61"/>
                  </a:cubicBezTo>
                  <a:cubicBezTo>
                    <a:pt x="27" y="63"/>
                    <a:pt x="27" y="66"/>
                    <a:pt x="27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5" y="71"/>
                    <a:pt x="23" y="74"/>
                    <a:pt x="21" y="77"/>
                  </a:cubicBezTo>
                  <a:moveTo>
                    <a:pt x="21" y="68"/>
                  </a:moveTo>
                  <a:cubicBezTo>
                    <a:pt x="21" y="67"/>
                    <a:pt x="21" y="65"/>
                    <a:pt x="21" y="64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3" y="60"/>
                    <a:pt x="25" y="57"/>
                    <a:pt x="27" y="53"/>
                  </a:cubicBezTo>
                  <a:cubicBezTo>
                    <a:pt x="27" y="55"/>
                    <a:pt x="27" y="57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5" y="62"/>
                    <a:pt x="23" y="65"/>
                    <a:pt x="21" y="68"/>
                  </a:cubicBezTo>
                  <a:moveTo>
                    <a:pt x="21" y="61"/>
                  </a:moveTo>
                  <a:cubicBezTo>
                    <a:pt x="21" y="58"/>
                    <a:pt x="21" y="55"/>
                    <a:pt x="21" y="52"/>
                  </a:cubicBezTo>
                  <a:cubicBezTo>
                    <a:pt x="23" y="48"/>
                    <a:pt x="25" y="45"/>
                    <a:pt x="27" y="42"/>
                  </a:cubicBezTo>
                  <a:cubicBezTo>
                    <a:pt x="27" y="45"/>
                    <a:pt x="27" y="47"/>
                    <a:pt x="27" y="50"/>
                  </a:cubicBezTo>
                  <a:cubicBezTo>
                    <a:pt x="25" y="53"/>
                    <a:pt x="23" y="57"/>
                    <a:pt x="21" y="61"/>
                  </a:cubicBezTo>
                  <a:moveTo>
                    <a:pt x="21" y="49"/>
                  </a:moveTo>
                  <a:cubicBezTo>
                    <a:pt x="20" y="47"/>
                    <a:pt x="20" y="45"/>
                    <a:pt x="20" y="43"/>
                  </a:cubicBezTo>
                  <a:cubicBezTo>
                    <a:pt x="23" y="40"/>
                    <a:pt x="25" y="37"/>
                    <a:pt x="27" y="34"/>
                  </a:cubicBezTo>
                  <a:cubicBezTo>
                    <a:pt x="27" y="36"/>
                    <a:pt x="27" y="37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5" y="42"/>
                    <a:pt x="22" y="45"/>
                    <a:pt x="21" y="49"/>
                  </a:cubicBezTo>
                  <a:moveTo>
                    <a:pt x="20" y="40"/>
                  </a:moveTo>
                  <a:cubicBezTo>
                    <a:pt x="20" y="39"/>
                    <a:pt x="20" y="38"/>
                    <a:pt x="20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7"/>
                    <a:pt x="21" y="37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3" y="33"/>
                    <a:pt x="25" y="29"/>
                    <a:pt x="27" y="26"/>
                  </a:cubicBezTo>
                  <a:cubicBezTo>
                    <a:pt x="27" y="28"/>
                    <a:pt x="27" y="30"/>
                    <a:pt x="27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5"/>
                    <a:pt x="22" y="37"/>
                    <a:pt x="20" y="40"/>
                  </a:cubicBezTo>
                  <a:moveTo>
                    <a:pt x="17" y="92"/>
                  </a:moveTo>
                  <a:cubicBezTo>
                    <a:pt x="12" y="91"/>
                    <a:pt x="9" y="91"/>
                    <a:pt x="4" y="91"/>
                  </a:cubicBezTo>
                  <a:cubicBezTo>
                    <a:pt x="4" y="82"/>
                    <a:pt x="4" y="70"/>
                    <a:pt x="4" y="57"/>
                  </a:cubicBezTo>
                  <a:cubicBezTo>
                    <a:pt x="4" y="40"/>
                    <a:pt x="4" y="22"/>
                    <a:pt x="4" y="13"/>
                  </a:cubicBezTo>
                  <a:cubicBezTo>
                    <a:pt x="7" y="13"/>
                    <a:pt x="10" y="13"/>
                    <a:pt x="12" y="13"/>
                  </a:cubicBezTo>
                  <a:cubicBezTo>
                    <a:pt x="14" y="13"/>
                    <a:pt x="16" y="13"/>
                    <a:pt x="17" y="13"/>
                  </a:cubicBezTo>
                  <a:cubicBezTo>
                    <a:pt x="17" y="17"/>
                    <a:pt x="17" y="26"/>
                    <a:pt x="17" y="36"/>
                  </a:cubicBezTo>
                  <a:cubicBezTo>
                    <a:pt x="17" y="50"/>
                    <a:pt x="17" y="67"/>
                    <a:pt x="17" y="79"/>
                  </a:cubicBezTo>
                  <a:cubicBezTo>
                    <a:pt x="17" y="84"/>
                    <a:pt x="17" y="88"/>
                    <a:pt x="17" y="92"/>
                  </a:cubicBezTo>
                  <a:moveTo>
                    <a:pt x="20" y="33"/>
                  </a:moveTo>
                  <a:cubicBezTo>
                    <a:pt x="20" y="30"/>
                    <a:pt x="20" y="27"/>
                    <a:pt x="20" y="25"/>
                  </a:cubicBezTo>
                  <a:cubicBezTo>
                    <a:pt x="23" y="21"/>
                    <a:pt x="25" y="17"/>
                    <a:pt x="27" y="13"/>
                  </a:cubicBezTo>
                  <a:cubicBezTo>
                    <a:pt x="27" y="16"/>
                    <a:pt x="27" y="19"/>
                    <a:pt x="27" y="23"/>
                  </a:cubicBezTo>
                  <a:cubicBezTo>
                    <a:pt x="25" y="26"/>
                    <a:pt x="23" y="30"/>
                    <a:pt x="20" y="33"/>
                  </a:cubicBezTo>
                  <a:moveTo>
                    <a:pt x="20" y="21"/>
                  </a:moveTo>
                  <a:cubicBezTo>
                    <a:pt x="20" y="18"/>
                    <a:pt x="20" y="15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3" y="10"/>
                    <a:pt x="25" y="8"/>
                    <a:pt x="27" y="6"/>
                  </a:cubicBezTo>
                  <a:cubicBezTo>
                    <a:pt x="27" y="6"/>
                    <a:pt x="27" y="7"/>
                    <a:pt x="27" y="7"/>
                  </a:cubicBezTo>
                  <a:cubicBezTo>
                    <a:pt x="27" y="8"/>
                    <a:pt x="27" y="9"/>
                    <a:pt x="27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5" y="14"/>
                    <a:pt x="22" y="18"/>
                    <a:pt x="20" y="21"/>
                  </a:cubicBezTo>
                  <a:moveTo>
                    <a:pt x="18" y="10"/>
                  </a:moveTo>
                  <a:cubicBezTo>
                    <a:pt x="17" y="10"/>
                    <a:pt x="12" y="10"/>
                    <a:pt x="7" y="10"/>
                  </a:cubicBezTo>
                  <a:cubicBezTo>
                    <a:pt x="10" y="7"/>
                    <a:pt x="13" y="5"/>
                    <a:pt x="14" y="4"/>
                  </a:cubicBezTo>
                  <a:cubicBezTo>
                    <a:pt x="15" y="4"/>
                    <a:pt x="19" y="4"/>
                    <a:pt x="23" y="4"/>
                  </a:cubicBezTo>
                  <a:cubicBezTo>
                    <a:pt x="23" y="4"/>
                    <a:pt x="24" y="4"/>
                    <a:pt x="25" y="4"/>
                  </a:cubicBezTo>
                  <a:cubicBezTo>
                    <a:pt x="23" y="6"/>
                    <a:pt x="21" y="8"/>
                    <a:pt x="18" y="10"/>
                  </a:cubicBezTo>
                  <a:moveTo>
                    <a:pt x="23" y="0"/>
                  </a:moveTo>
                  <a:cubicBezTo>
                    <a:pt x="18" y="0"/>
                    <a:pt x="13" y="0"/>
                    <a:pt x="13" y="0"/>
                  </a:cubicBezTo>
                  <a:cubicBezTo>
                    <a:pt x="13" y="0"/>
                    <a:pt x="12" y="0"/>
                    <a:pt x="12" y="1"/>
                  </a:cubicBezTo>
                  <a:cubicBezTo>
                    <a:pt x="12" y="1"/>
                    <a:pt x="11" y="2"/>
                    <a:pt x="9" y="3"/>
                  </a:cubicBezTo>
                  <a:cubicBezTo>
                    <a:pt x="7" y="5"/>
                    <a:pt x="4" y="7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20"/>
                    <a:pt x="0" y="39"/>
                    <a:pt x="0" y="57"/>
                  </a:cubicBezTo>
                  <a:cubicBezTo>
                    <a:pt x="0" y="71"/>
                    <a:pt x="0" y="84"/>
                    <a:pt x="0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4"/>
                    <a:pt x="2" y="94"/>
                    <a:pt x="2" y="95"/>
                  </a:cubicBezTo>
                  <a:cubicBezTo>
                    <a:pt x="9" y="95"/>
                    <a:pt x="12" y="95"/>
                    <a:pt x="18" y="95"/>
                  </a:cubicBezTo>
                  <a:cubicBezTo>
                    <a:pt x="18" y="95"/>
                    <a:pt x="19" y="95"/>
                    <a:pt x="19" y="95"/>
                  </a:cubicBezTo>
                  <a:cubicBezTo>
                    <a:pt x="19" y="95"/>
                    <a:pt x="19" y="95"/>
                    <a:pt x="20" y="95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23" y="93"/>
                    <a:pt x="27" y="91"/>
                    <a:pt x="30" y="89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1" y="88"/>
                    <a:pt x="31" y="88"/>
                    <a:pt x="31" y="87"/>
                  </a:cubicBezTo>
                  <a:cubicBezTo>
                    <a:pt x="31" y="72"/>
                    <a:pt x="31" y="23"/>
                    <a:pt x="31" y="7"/>
                  </a:cubicBezTo>
                  <a:cubicBezTo>
                    <a:pt x="31" y="5"/>
                    <a:pt x="31" y="4"/>
                    <a:pt x="31" y="3"/>
                  </a:cubicBezTo>
                  <a:cubicBezTo>
                    <a:pt x="31" y="3"/>
                    <a:pt x="31" y="3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7" y="0"/>
                    <a:pt x="25" y="0"/>
                    <a:pt x="2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1" name="Freeform 803"/>
            <p:cNvSpPr>
              <a:spLocks noEditPoints="1"/>
            </p:cNvSpPr>
            <p:nvPr/>
          </p:nvSpPr>
          <p:spPr bwMode="auto">
            <a:xfrm>
              <a:off x="3258" y="3448"/>
              <a:ext cx="73" cy="288"/>
            </a:xfrm>
            <a:custGeom>
              <a:avLst/>
              <a:gdLst>
                <a:gd name="T0" fmla="*/ 28 w 31"/>
                <a:gd name="T1" fmla="*/ 109 h 122"/>
                <a:gd name="T2" fmla="*/ 22 w 31"/>
                <a:gd name="T3" fmla="*/ 117 h 122"/>
                <a:gd name="T4" fmla="*/ 21 w 31"/>
                <a:gd name="T5" fmla="*/ 110 h 122"/>
                <a:gd name="T6" fmla="*/ 28 w 31"/>
                <a:gd name="T7" fmla="*/ 101 h 122"/>
                <a:gd name="T8" fmla="*/ 21 w 31"/>
                <a:gd name="T9" fmla="*/ 115 h 122"/>
                <a:gd name="T10" fmla="*/ 21 w 31"/>
                <a:gd name="T11" fmla="*/ 104 h 122"/>
                <a:gd name="T12" fmla="*/ 28 w 31"/>
                <a:gd name="T13" fmla="*/ 94 h 122"/>
                <a:gd name="T14" fmla="*/ 21 w 31"/>
                <a:gd name="T15" fmla="*/ 107 h 122"/>
                <a:gd name="T16" fmla="*/ 21 w 31"/>
                <a:gd name="T17" fmla="*/ 96 h 122"/>
                <a:gd name="T18" fmla="*/ 28 w 31"/>
                <a:gd name="T19" fmla="*/ 91 h 122"/>
                <a:gd name="T20" fmla="*/ 21 w 31"/>
                <a:gd name="T21" fmla="*/ 93 h 122"/>
                <a:gd name="T22" fmla="*/ 28 w 31"/>
                <a:gd name="T23" fmla="*/ 78 h 122"/>
                <a:gd name="T24" fmla="*/ 27 w 31"/>
                <a:gd name="T25" fmla="*/ 84 h 122"/>
                <a:gd name="T26" fmla="*/ 21 w 31"/>
                <a:gd name="T27" fmla="*/ 84 h 122"/>
                <a:gd name="T28" fmla="*/ 28 w 31"/>
                <a:gd name="T29" fmla="*/ 70 h 122"/>
                <a:gd name="T30" fmla="*/ 27 w 31"/>
                <a:gd name="T31" fmla="*/ 75 h 122"/>
                <a:gd name="T32" fmla="*/ 21 w 31"/>
                <a:gd name="T33" fmla="*/ 77 h 122"/>
                <a:gd name="T34" fmla="*/ 27 w 31"/>
                <a:gd name="T35" fmla="*/ 58 h 122"/>
                <a:gd name="T36" fmla="*/ 21 w 31"/>
                <a:gd name="T37" fmla="*/ 77 h 122"/>
                <a:gd name="T38" fmla="*/ 21 w 31"/>
                <a:gd name="T39" fmla="*/ 60 h 122"/>
                <a:gd name="T40" fmla="*/ 21 w 31"/>
                <a:gd name="T41" fmla="*/ 58 h 122"/>
                <a:gd name="T42" fmla="*/ 27 w 31"/>
                <a:gd name="T43" fmla="*/ 48 h 122"/>
                <a:gd name="T44" fmla="*/ 21 w 31"/>
                <a:gd name="T45" fmla="*/ 65 h 122"/>
                <a:gd name="T46" fmla="*/ 20 w 31"/>
                <a:gd name="T47" fmla="*/ 51 h 122"/>
                <a:gd name="T48" fmla="*/ 27 w 31"/>
                <a:gd name="T49" fmla="*/ 45 h 122"/>
                <a:gd name="T50" fmla="*/ 20 w 31"/>
                <a:gd name="T51" fmla="*/ 46 h 122"/>
                <a:gd name="T52" fmla="*/ 21 w 31"/>
                <a:gd name="T53" fmla="*/ 36 h 122"/>
                <a:gd name="T54" fmla="*/ 27 w 31"/>
                <a:gd name="T55" fmla="*/ 34 h 122"/>
                <a:gd name="T56" fmla="*/ 20 w 31"/>
                <a:gd name="T57" fmla="*/ 33 h 122"/>
                <a:gd name="T58" fmla="*/ 27 w 31"/>
                <a:gd name="T59" fmla="*/ 14 h 122"/>
                <a:gd name="T60" fmla="*/ 26 w 31"/>
                <a:gd name="T61" fmla="*/ 26 h 122"/>
                <a:gd name="T62" fmla="*/ 17 w 31"/>
                <a:gd name="T63" fmla="*/ 119 h 122"/>
                <a:gd name="T64" fmla="*/ 4 w 31"/>
                <a:gd name="T65" fmla="*/ 73 h 122"/>
                <a:gd name="T66" fmla="*/ 13 w 31"/>
                <a:gd name="T67" fmla="*/ 13 h 122"/>
                <a:gd name="T68" fmla="*/ 17 w 31"/>
                <a:gd name="T69" fmla="*/ 21 h 122"/>
                <a:gd name="T70" fmla="*/ 17 w 31"/>
                <a:gd name="T71" fmla="*/ 119 h 122"/>
                <a:gd name="T72" fmla="*/ 20 w 31"/>
                <a:gd name="T73" fmla="*/ 13 h 122"/>
                <a:gd name="T74" fmla="*/ 27 w 31"/>
                <a:gd name="T75" fmla="*/ 6 h 122"/>
                <a:gd name="T76" fmla="*/ 20 w 31"/>
                <a:gd name="T77" fmla="*/ 21 h 122"/>
                <a:gd name="T78" fmla="*/ 7 w 31"/>
                <a:gd name="T79" fmla="*/ 9 h 122"/>
                <a:gd name="T80" fmla="*/ 23 w 31"/>
                <a:gd name="T81" fmla="*/ 3 h 122"/>
                <a:gd name="T82" fmla="*/ 18 w 31"/>
                <a:gd name="T83" fmla="*/ 10 h 122"/>
                <a:gd name="T84" fmla="*/ 28 w 31"/>
                <a:gd name="T85" fmla="*/ 0 h 122"/>
                <a:gd name="T86" fmla="*/ 13 w 31"/>
                <a:gd name="T87" fmla="*/ 0 h 122"/>
                <a:gd name="T88" fmla="*/ 9 w 31"/>
                <a:gd name="T89" fmla="*/ 3 h 122"/>
                <a:gd name="T90" fmla="*/ 1 w 31"/>
                <a:gd name="T91" fmla="*/ 10 h 122"/>
                <a:gd name="T92" fmla="*/ 1 w 31"/>
                <a:gd name="T93" fmla="*/ 10 h 122"/>
                <a:gd name="T94" fmla="*/ 0 w 31"/>
                <a:gd name="T95" fmla="*/ 11 h 122"/>
                <a:gd name="T96" fmla="*/ 0 w 31"/>
                <a:gd name="T97" fmla="*/ 11 h 122"/>
                <a:gd name="T98" fmla="*/ 0 w 31"/>
                <a:gd name="T99" fmla="*/ 120 h 122"/>
                <a:gd name="T100" fmla="*/ 2 w 31"/>
                <a:gd name="T101" fmla="*/ 122 h 122"/>
                <a:gd name="T102" fmla="*/ 19 w 31"/>
                <a:gd name="T103" fmla="*/ 122 h 122"/>
                <a:gd name="T104" fmla="*/ 30 w 31"/>
                <a:gd name="T105" fmla="*/ 116 h 122"/>
                <a:gd name="T106" fmla="*/ 31 w 31"/>
                <a:gd name="T107" fmla="*/ 115 h 122"/>
                <a:gd name="T108" fmla="*/ 31 w 31"/>
                <a:gd name="T109" fmla="*/ 114 h 122"/>
                <a:gd name="T110" fmla="*/ 31 w 31"/>
                <a:gd name="T111" fmla="*/ 17 h 122"/>
                <a:gd name="T112" fmla="*/ 29 w 31"/>
                <a:gd name="T113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" h="122">
                  <a:moveTo>
                    <a:pt x="22" y="117"/>
                  </a:moveTo>
                  <a:cubicBezTo>
                    <a:pt x="24" y="114"/>
                    <a:pt x="26" y="111"/>
                    <a:pt x="28" y="109"/>
                  </a:cubicBezTo>
                  <a:cubicBezTo>
                    <a:pt x="28" y="110"/>
                    <a:pt x="28" y="112"/>
                    <a:pt x="28" y="113"/>
                  </a:cubicBezTo>
                  <a:cubicBezTo>
                    <a:pt x="26" y="115"/>
                    <a:pt x="24" y="116"/>
                    <a:pt x="22" y="117"/>
                  </a:cubicBezTo>
                  <a:moveTo>
                    <a:pt x="21" y="115"/>
                  </a:moveTo>
                  <a:cubicBezTo>
                    <a:pt x="21" y="114"/>
                    <a:pt x="21" y="112"/>
                    <a:pt x="21" y="110"/>
                  </a:cubicBezTo>
                  <a:cubicBezTo>
                    <a:pt x="21" y="110"/>
                    <a:pt x="21" y="110"/>
                    <a:pt x="21" y="110"/>
                  </a:cubicBezTo>
                  <a:cubicBezTo>
                    <a:pt x="23" y="107"/>
                    <a:pt x="25" y="104"/>
                    <a:pt x="28" y="101"/>
                  </a:cubicBezTo>
                  <a:cubicBezTo>
                    <a:pt x="28" y="102"/>
                    <a:pt x="28" y="104"/>
                    <a:pt x="28" y="106"/>
                  </a:cubicBezTo>
                  <a:cubicBezTo>
                    <a:pt x="25" y="109"/>
                    <a:pt x="23" y="112"/>
                    <a:pt x="21" y="115"/>
                  </a:cubicBezTo>
                  <a:moveTo>
                    <a:pt x="21" y="107"/>
                  </a:moveTo>
                  <a:cubicBezTo>
                    <a:pt x="21" y="106"/>
                    <a:pt x="21" y="105"/>
                    <a:pt x="21" y="104"/>
                  </a:cubicBezTo>
                  <a:cubicBezTo>
                    <a:pt x="21" y="103"/>
                    <a:pt x="21" y="103"/>
                    <a:pt x="21" y="103"/>
                  </a:cubicBezTo>
                  <a:cubicBezTo>
                    <a:pt x="23" y="100"/>
                    <a:pt x="25" y="97"/>
                    <a:pt x="28" y="94"/>
                  </a:cubicBezTo>
                  <a:cubicBezTo>
                    <a:pt x="28" y="95"/>
                    <a:pt x="28" y="97"/>
                    <a:pt x="28" y="98"/>
                  </a:cubicBezTo>
                  <a:cubicBezTo>
                    <a:pt x="25" y="101"/>
                    <a:pt x="23" y="104"/>
                    <a:pt x="21" y="107"/>
                  </a:cubicBezTo>
                  <a:moveTo>
                    <a:pt x="21" y="100"/>
                  </a:moveTo>
                  <a:cubicBezTo>
                    <a:pt x="21" y="99"/>
                    <a:pt x="21" y="97"/>
                    <a:pt x="21" y="96"/>
                  </a:cubicBezTo>
                  <a:cubicBezTo>
                    <a:pt x="23" y="93"/>
                    <a:pt x="25" y="89"/>
                    <a:pt x="28" y="86"/>
                  </a:cubicBezTo>
                  <a:cubicBezTo>
                    <a:pt x="28" y="88"/>
                    <a:pt x="28" y="90"/>
                    <a:pt x="28" y="91"/>
                  </a:cubicBezTo>
                  <a:cubicBezTo>
                    <a:pt x="25" y="94"/>
                    <a:pt x="23" y="97"/>
                    <a:pt x="21" y="100"/>
                  </a:cubicBezTo>
                  <a:moveTo>
                    <a:pt x="21" y="93"/>
                  </a:moveTo>
                  <a:cubicBezTo>
                    <a:pt x="21" y="91"/>
                    <a:pt x="21" y="89"/>
                    <a:pt x="21" y="87"/>
                  </a:cubicBezTo>
                  <a:cubicBezTo>
                    <a:pt x="23" y="84"/>
                    <a:pt x="25" y="81"/>
                    <a:pt x="28" y="78"/>
                  </a:cubicBezTo>
                  <a:cubicBezTo>
                    <a:pt x="28" y="80"/>
                    <a:pt x="28" y="82"/>
                    <a:pt x="28" y="84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5" y="87"/>
                    <a:pt x="23" y="90"/>
                    <a:pt x="21" y="93"/>
                  </a:cubicBezTo>
                  <a:moveTo>
                    <a:pt x="21" y="84"/>
                  </a:moveTo>
                  <a:cubicBezTo>
                    <a:pt x="21" y="83"/>
                    <a:pt x="21" y="81"/>
                    <a:pt x="21" y="80"/>
                  </a:cubicBezTo>
                  <a:cubicBezTo>
                    <a:pt x="23" y="76"/>
                    <a:pt x="25" y="73"/>
                    <a:pt x="28" y="70"/>
                  </a:cubicBezTo>
                  <a:cubicBezTo>
                    <a:pt x="28" y="72"/>
                    <a:pt x="28" y="74"/>
                    <a:pt x="28" y="75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5" y="78"/>
                    <a:pt x="23" y="81"/>
                    <a:pt x="21" y="84"/>
                  </a:cubicBezTo>
                  <a:moveTo>
                    <a:pt x="21" y="77"/>
                  </a:moveTo>
                  <a:cubicBezTo>
                    <a:pt x="21" y="74"/>
                    <a:pt x="21" y="71"/>
                    <a:pt x="21" y="69"/>
                  </a:cubicBezTo>
                  <a:cubicBezTo>
                    <a:pt x="23" y="65"/>
                    <a:pt x="25" y="62"/>
                    <a:pt x="27" y="58"/>
                  </a:cubicBezTo>
                  <a:cubicBezTo>
                    <a:pt x="27" y="61"/>
                    <a:pt x="27" y="65"/>
                    <a:pt x="28" y="68"/>
                  </a:cubicBezTo>
                  <a:cubicBezTo>
                    <a:pt x="25" y="70"/>
                    <a:pt x="23" y="73"/>
                    <a:pt x="21" y="77"/>
                  </a:cubicBezTo>
                  <a:moveTo>
                    <a:pt x="21" y="65"/>
                  </a:moveTo>
                  <a:cubicBezTo>
                    <a:pt x="21" y="63"/>
                    <a:pt x="21" y="62"/>
                    <a:pt x="21" y="60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1" y="59"/>
                    <a:pt x="22" y="59"/>
                    <a:pt x="21" y="58"/>
                  </a:cubicBezTo>
                  <a:cubicBezTo>
                    <a:pt x="21" y="58"/>
                    <a:pt x="21" y="58"/>
                    <a:pt x="21" y="58"/>
                  </a:cubicBezTo>
                  <a:cubicBezTo>
                    <a:pt x="23" y="55"/>
                    <a:pt x="25" y="52"/>
                    <a:pt x="27" y="48"/>
                  </a:cubicBezTo>
                  <a:cubicBezTo>
                    <a:pt x="27" y="51"/>
                    <a:pt x="27" y="53"/>
                    <a:pt x="27" y="55"/>
                  </a:cubicBezTo>
                  <a:cubicBezTo>
                    <a:pt x="25" y="59"/>
                    <a:pt x="23" y="62"/>
                    <a:pt x="21" y="65"/>
                  </a:cubicBezTo>
                  <a:moveTo>
                    <a:pt x="21" y="56"/>
                  </a:moveTo>
                  <a:cubicBezTo>
                    <a:pt x="21" y="54"/>
                    <a:pt x="21" y="52"/>
                    <a:pt x="20" y="51"/>
                  </a:cubicBezTo>
                  <a:cubicBezTo>
                    <a:pt x="22" y="46"/>
                    <a:pt x="25" y="42"/>
                    <a:pt x="27" y="38"/>
                  </a:cubicBezTo>
                  <a:cubicBezTo>
                    <a:pt x="27" y="40"/>
                    <a:pt x="27" y="42"/>
                    <a:pt x="27" y="45"/>
                  </a:cubicBezTo>
                  <a:cubicBezTo>
                    <a:pt x="25" y="49"/>
                    <a:pt x="23" y="52"/>
                    <a:pt x="21" y="56"/>
                  </a:cubicBezTo>
                  <a:moveTo>
                    <a:pt x="20" y="46"/>
                  </a:moveTo>
                  <a:cubicBezTo>
                    <a:pt x="20" y="43"/>
                    <a:pt x="20" y="39"/>
                    <a:pt x="20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3" y="33"/>
                    <a:pt x="25" y="30"/>
                    <a:pt x="27" y="27"/>
                  </a:cubicBezTo>
                  <a:cubicBezTo>
                    <a:pt x="27" y="29"/>
                    <a:pt x="27" y="32"/>
                    <a:pt x="27" y="34"/>
                  </a:cubicBezTo>
                  <a:cubicBezTo>
                    <a:pt x="25" y="38"/>
                    <a:pt x="22" y="42"/>
                    <a:pt x="20" y="46"/>
                  </a:cubicBezTo>
                  <a:moveTo>
                    <a:pt x="20" y="33"/>
                  </a:moveTo>
                  <a:cubicBezTo>
                    <a:pt x="20" y="30"/>
                    <a:pt x="20" y="27"/>
                    <a:pt x="20" y="24"/>
                  </a:cubicBezTo>
                  <a:cubicBezTo>
                    <a:pt x="23" y="21"/>
                    <a:pt x="25" y="17"/>
                    <a:pt x="27" y="14"/>
                  </a:cubicBezTo>
                  <a:cubicBezTo>
                    <a:pt x="27" y="17"/>
                    <a:pt x="27" y="21"/>
                    <a:pt x="27" y="24"/>
                  </a:cubicBezTo>
                  <a:cubicBezTo>
                    <a:pt x="27" y="25"/>
                    <a:pt x="26" y="25"/>
                    <a:pt x="26" y="26"/>
                  </a:cubicBezTo>
                  <a:cubicBezTo>
                    <a:pt x="24" y="28"/>
                    <a:pt x="22" y="31"/>
                    <a:pt x="20" y="33"/>
                  </a:cubicBezTo>
                  <a:moveTo>
                    <a:pt x="17" y="119"/>
                  </a:moveTo>
                  <a:cubicBezTo>
                    <a:pt x="12" y="118"/>
                    <a:pt x="9" y="118"/>
                    <a:pt x="4" y="118"/>
                  </a:cubicBezTo>
                  <a:cubicBezTo>
                    <a:pt x="4" y="109"/>
                    <a:pt x="4" y="91"/>
                    <a:pt x="4" y="73"/>
                  </a:cubicBezTo>
                  <a:cubicBezTo>
                    <a:pt x="4" y="49"/>
                    <a:pt x="4" y="23"/>
                    <a:pt x="4" y="13"/>
                  </a:cubicBezTo>
                  <a:cubicBezTo>
                    <a:pt x="7" y="13"/>
                    <a:pt x="10" y="13"/>
                    <a:pt x="13" y="13"/>
                  </a:cubicBezTo>
                  <a:cubicBezTo>
                    <a:pt x="14" y="13"/>
                    <a:pt x="16" y="13"/>
                    <a:pt x="17" y="13"/>
                  </a:cubicBezTo>
                  <a:cubicBezTo>
                    <a:pt x="17" y="15"/>
                    <a:pt x="17" y="18"/>
                    <a:pt x="17" y="21"/>
                  </a:cubicBezTo>
                  <a:cubicBezTo>
                    <a:pt x="17" y="40"/>
                    <a:pt x="17" y="80"/>
                    <a:pt x="17" y="104"/>
                  </a:cubicBezTo>
                  <a:cubicBezTo>
                    <a:pt x="17" y="110"/>
                    <a:pt x="17" y="115"/>
                    <a:pt x="17" y="119"/>
                  </a:cubicBezTo>
                  <a:moveTo>
                    <a:pt x="20" y="21"/>
                  </a:moveTo>
                  <a:cubicBezTo>
                    <a:pt x="20" y="17"/>
                    <a:pt x="20" y="14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3" y="10"/>
                    <a:pt x="25" y="8"/>
                    <a:pt x="27" y="6"/>
                  </a:cubicBezTo>
                  <a:cubicBezTo>
                    <a:pt x="27" y="7"/>
                    <a:pt x="27" y="9"/>
                    <a:pt x="27" y="11"/>
                  </a:cubicBezTo>
                  <a:cubicBezTo>
                    <a:pt x="25" y="14"/>
                    <a:pt x="23" y="17"/>
                    <a:pt x="20" y="21"/>
                  </a:cubicBezTo>
                  <a:moveTo>
                    <a:pt x="18" y="10"/>
                  </a:moveTo>
                  <a:cubicBezTo>
                    <a:pt x="17" y="10"/>
                    <a:pt x="12" y="9"/>
                    <a:pt x="7" y="9"/>
                  </a:cubicBezTo>
                  <a:cubicBezTo>
                    <a:pt x="10" y="6"/>
                    <a:pt x="13" y="4"/>
                    <a:pt x="14" y="3"/>
                  </a:cubicBezTo>
                  <a:cubicBezTo>
                    <a:pt x="15" y="3"/>
                    <a:pt x="19" y="3"/>
                    <a:pt x="23" y="3"/>
                  </a:cubicBezTo>
                  <a:cubicBezTo>
                    <a:pt x="23" y="3"/>
                    <a:pt x="24" y="3"/>
                    <a:pt x="25" y="3"/>
                  </a:cubicBezTo>
                  <a:cubicBezTo>
                    <a:pt x="23" y="5"/>
                    <a:pt x="21" y="7"/>
                    <a:pt x="18" y="10"/>
                  </a:cubicBezTo>
                  <a:moveTo>
                    <a:pt x="29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5" y="0"/>
                    <a:pt x="23" y="0"/>
                  </a:cubicBezTo>
                  <a:cubicBezTo>
                    <a:pt x="18" y="0"/>
                    <a:pt x="13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1" y="1"/>
                    <a:pt x="9" y="3"/>
                  </a:cubicBezTo>
                  <a:cubicBezTo>
                    <a:pt x="7" y="5"/>
                    <a:pt x="4" y="7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9"/>
                    <a:pt x="1" y="47"/>
                    <a:pt x="1" y="73"/>
                  </a:cubicBezTo>
                  <a:cubicBezTo>
                    <a:pt x="1" y="93"/>
                    <a:pt x="1" y="111"/>
                    <a:pt x="0" y="120"/>
                  </a:cubicBezTo>
                  <a:cubicBezTo>
                    <a:pt x="1" y="120"/>
                    <a:pt x="1" y="120"/>
                    <a:pt x="1" y="120"/>
                  </a:cubicBezTo>
                  <a:cubicBezTo>
                    <a:pt x="1" y="121"/>
                    <a:pt x="2" y="121"/>
                    <a:pt x="2" y="122"/>
                  </a:cubicBezTo>
                  <a:cubicBezTo>
                    <a:pt x="9" y="122"/>
                    <a:pt x="12" y="122"/>
                    <a:pt x="18" y="122"/>
                  </a:cubicBezTo>
                  <a:cubicBezTo>
                    <a:pt x="18" y="122"/>
                    <a:pt x="19" y="122"/>
                    <a:pt x="19" y="122"/>
                  </a:cubicBezTo>
                  <a:cubicBezTo>
                    <a:pt x="19" y="122"/>
                    <a:pt x="19" y="122"/>
                    <a:pt x="20" y="122"/>
                  </a:cubicBezTo>
                  <a:cubicBezTo>
                    <a:pt x="23" y="120"/>
                    <a:pt x="27" y="118"/>
                    <a:pt x="30" y="116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1" y="115"/>
                    <a:pt x="31" y="115"/>
                    <a:pt x="31" y="115"/>
                  </a:cubicBezTo>
                  <a:cubicBezTo>
                    <a:pt x="31" y="115"/>
                    <a:pt x="31" y="115"/>
                    <a:pt x="31" y="114"/>
                  </a:cubicBezTo>
                  <a:cubicBezTo>
                    <a:pt x="31" y="106"/>
                    <a:pt x="31" y="77"/>
                    <a:pt x="31" y="51"/>
                  </a:cubicBezTo>
                  <a:cubicBezTo>
                    <a:pt x="31" y="38"/>
                    <a:pt x="31" y="26"/>
                    <a:pt x="31" y="17"/>
                  </a:cubicBezTo>
                  <a:cubicBezTo>
                    <a:pt x="31" y="7"/>
                    <a:pt x="31" y="1"/>
                    <a:pt x="31" y="1"/>
                  </a:cubicBezTo>
                  <a:cubicBezTo>
                    <a:pt x="31" y="0"/>
                    <a:pt x="30" y="0"/>
                    <a:pt x="2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2" name="Freeform 804"/>
            <p:cNvSpPr>
              <a:spLocks noEditPoints="1"/>
            </p:cNvSpPr>
            <p:nvPr/>
          </p:nvSpPr>
          <p:spPr bwMode="auto">
            <a:xfrm>
              <a:off x="3099" y="3575"/>
              <a:ext cx="73" cy="161"/>
            </a:xfrm>
            <a:custGeom>
              <a:avLst/>
              <a:gdLst>
                <a:gd name="T0" fmla="*/ 21 w 31"/>
                <a:gd name="T1" fmla="*/ 61 h 68"/>
                <a:gd name="T2" fmla="*/ 28 w 31"/>
                <a:gd name="T3" fmla="*/ 56 h 68"/>
                <a:gd name="T4" fmla="*/ 21 w 31"/>
                <a:gd name="T5" fmla="*/ 64 h 68"/>
                <a:gd name="T6" fmla="*/ 21 w 31"/>
                <a:gd name="T7" fmla="*/ 55 h 68"/>
                <a:gd name="T8" fmla="*/ 28 w 31"/>
                <a:gd name="T9" fmla="*/ 43 h 68"/>
                <a:gd name="T10" fmla="*/ 27 w 31"/>
                <a:gd name="T11" fmla="*/ 49 h 68"/>
                <a:gd name="T12" fmla="*/ 21 w 31"/>
                <a:gd name="T13" fmla="*/ 51 h 68"/>
                <a:gd name="T14" fmla="*/ 28 w 31"/>
                <a:gd name="T15" fmla="*/ 34 h 68"/>
                <a:gd name="T16" fmla="*/ 28 w 31"/>
                <a:gd name="T17" fmla="*/ 41 h 68"/>
                <a:gd name="T18" fmla="*/ 26 w 31"/>
                <a:gd name="T19" fmla="*/ 41 h 68"/>
                <a:gd name="T20" fmla="*/ 21 w 31"/>
                <a:gd name="T21" fmla="*/ 42 h 68"/>
                <a:gd name="T22" fmla="*/ 28 w 31"/>
                <a:gd name="T23" fmla="*/ 24 h 68"/>
                <a:gd name="T24" fmla="*/ 26 w 31"/>
                <a:gd name="T25" fmla="*/ 33 h 68"/>
                <a:gd name="T26" fmla="*/ 21 w 31"/>
                <a:gd name="T27" fmla="*/ 32 h 68"/>
                <a:gd name="T28" fmla="*/ 28 w 31"/>
                <a:gd name="T29" fmla="*/ 16 h 68"/>
                <a:gd name="T30" fmla="*/ 27 w 31"/>
                <a:gd name="T31" fmla="*/ 21 h 68"/>
                <a:gd name="T32" fmla="*/ 17 w 31"/>
                <a:gd name="T33" fmla="*/ 65 h 68"/>
                <a:gd name="T34" fmla="*/ 4 w 31"/>
                <a:gd name="T35" fmla="*/ 41 h 68"/>
                <a:gd name="T36" fmla="*/ 13 w 31"/>
                <a:gd name="T37" fmla="*/ 14 h 68"/>
                <a:gd name="T38" fmla="*/ 17 w 31"/>
                <a:gd name="T39" fmla="*/ 26 h 68"/>
                <a:gd name="T40" fmla="*/ 17 w 31"/>
                <a:gd name="T41" fmla="*/ 65 h 68"/>
                <a:gd name="T42" fmla="*/ 21 w 31"/>
                <a:gd name="T43" fmla="*/ 20 h 68"/>
                <a:gd name="T44" fmla="*/ 28 w 31"/>
                <a:gd name="T45" fmla="*/ 13 h 68"/>
                <a:gd name="T46" fmla="*/ 21 w 31"/>
                <a:gd name="T47" fmla="*/ 23 h 68"/>
                <a:gd name="T48" fmla="*/ 20 w 31"/>
                <a:gd name="T49" fmla="*/ 13 h 68"/>
                <a:gd name="T50" fmla="*/ 27 w 31"/>
                <a:gd name="T51" fmla="*/ 8 h 68"/>
                <a:gd name="T52" fmla="*/ 18 w 31"/>
                <a:gd name="T53" fmla="*/ 10 h 68"/>
                <a:gd name="T54" fmla="*/ 14 w 31"/>
                <a:gd name="T55" fmla="*/ 4 h 68"/>
                <a:gd name="T56" fmla="*/ 25 w 31"/>
                <a:gd name="T57" fmla="*/ 4 h 68"/>
                <a:gd name="T58" fmla="*/ 23 w 31"/>
                <a:gd name="T59" fmla="*/ 0 h 68"/>
                <a:gd name="T60" fmla="*/ 12 w 31"/>
                <a:gd name="T61" fmla="*/ 1 h 68"/>
                <a:gd name="T62" fmla="*/ 1 w 31"/>
                <a:gd name="T63" fmla="*/ 10 h 68"/>
                <a:gd name="T64" fmla="*/ 1 w 31"/>
                <a:gd name="T65" fmla="*/ 10 h 68"/>
                <a:gd name="T66" fmla="*/ 1 w 31"/>
                <a:gd name="T67" fmla="*/ 11 h 68"/>
                <a:gd name="T68" fmla="*/ 1 w 31"/>
                <a:gd name="T69" fmla="*/ 11 h 68"/>
                <a:gd name="T70" fmla="*/ 1 w 31"/>
                <a:gd name="T71" fmla="*/ 41 h 68"/>
                <a:gd name="T72" fmla="*/ 1 w 31"/>
                <a:gd name="T73" fmla="*/ 66 h 68"/>
                <a:gd name="T74" fmla="*/ 18 w 31"/>
                <a:gd name="T75" fmla="*/ 68 h 68"/>
                <a:gd name="T76" fmla="*/ 20 w 31"/>
                <a:gd name="T77" fmla="*/ 68 h 68"/>
                <a:gd name="T78" fmla="*/ 23 w 31"/>
                <a:gd name="T79" fmla="*/ 67 h 68"/>
                <a:gd name="T80" fmla="*/ 24 w 31"/>
                <a:gd name="T81" fmla="*/ 66 h 68"/>
                <a:gd name="T82" fmla="*/ 31 w 31"/>
                <a:gd name="T83" fmla="*/ 61 h 68"/>
                <a:gd name="T84" fmla="*/ 31 w 31"/>
                <a:gd name="T85" fmla="*/ 61 h 68"/>
                <a:gd name="T86" fmla="*/ 31 w 31"/>
                <a:gd name="T87" fmla="*/ 5 h 68"/>
                <a:gd name="T88" fmla="*/ 31 w 31"/>
                <a:gd name="T89" fmla="*/ 2 h 68"/>
                <a:gd name="T90" fmla="*/ 31 w 31"/>
                <a:gd name="T91" fmla="*/ 2 h 68"/>
                <a:gd name="T92" fmla="*/ 31 w 31"/>
                <a:gd name="T93" fmla="*/ 2 h 68"/>
                <a:gd name="T94" fmla="*/ 31 w 31"/>
                <a:gd name="T95" fmla="*/ 1 h 68"/>
                <a:gd name="T96" fmla="*/ 29 w 31"/>
                <a:gd name="T9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" h="68">
                  <a:moveTo>
                    <a:pt x="21" y="64"/>
                  </a:moveTo>
                  <a:cubicBezTo>
                    <a:pt x="21" y="63"/>
                    <a:pt x="21" y="62"/>
                    <a:pt x="21" y="61"/>
                  </a:cubicBezTo>
                  <a:cubicBezTo>
                    <a:pt x="23" y="58"/>
                    <a:pt x="25" y="54"/>
                    <a:pt x="28" y="51"/>
                  </a:cubicBezTo>
                  <a:cubicBezTo>
                    <a:pt x="28" y="53"/>
                    <a:pt x="28" y="55"/>
                    <a:pt x="28" y="56"/>
                  </a:cubicBezTo>
                  <a:cubicBezTo>
                    <a:pt x="27" y="58"/>
                    <a:pt x="25" y="60"/>
                    <a:pt x="24" y="62"/>
                  </a:cubicBezTo>
                  <a:cubicBezTo>
                    <a:pt x="23" y="62"/>
                    <a:pt x="22" y="63"/>
                    <a:pt x="21" y="64"/>
                  </a:cubicBezTo>
                  <a:moveTo>
                    <a:pt x="21" y="58"/>
                  </a:moveTo>
                  <a:cubicBezTo>
                    <a:pt x="21" y="57"/>
                    <a:pt x="21" y="56"/>
                    <a:pt x="21" y="55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3" y="50"/>
                    <a:pt x="25" y="46"/>
                    <a:pt x="28" y="43"/>
                  </a:cubicBezTo>
                  <a:cubicBezTo>
                    <a:pt x="28" y="45"/>
                    <a:pt x="28" y="47"/>
                    <a:pt x="28" y="48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5" y="52"/>
                    <a:pt x="23" y="55"/>
                    <a:pt x="21" y="58"/>
                  </a:cubicBezTo>
                  <a:moveTo>
                    <a:pt x="21" y="51"/>
                  </a:moveTo>
                  <a:cubicBezTo>
                    <a:pt x="21" y="49"/>
                    <a:pt x="21" y="47"/>
                    <a:pt x="21" y="46"/>
                  </a:cubicBezTo>
                  <a:cubicBezTo>
                    <a:pt x="23" y="42"/>
                    <a:pt x="25" y="38"/>
                    <a:pt x="28" y="34"/>
                  </a:cubicBezTo>
                  <a:cubicBezTo>
                    <a:pt x="28" y="37"/>
                    <a:pt x="28" y="39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1"/>
                    <a:pt x="26" y="41"/>
                  </a:cubicBezTo>
                  <a:cubicBezTo>
                    <a:pt x="24" y="44"/>
                    <a:pt x="23" y="48"/>
                    <a:pt x="21" y="51"/>
                  </a:cubicBezTo>
                  <a:moveTo>
                    <a:pt x="21" y="42"/>
                  </a:moveTo>
                  <a:cubicBezTo>
                    <a:pt x="21" y="40"/>
                    <a:pt x="21" y="37"/>
                    <a:pt x="21" y="35"/>
                  </a:cubicBezTo>
                  <a:cubicBezTo>
                    <a:pt x="23" y="31"/>
                    <a:pt x="25" y="28"/>
                    <a:pt x="28" y="24"/>
                  </a:cubicBezTo>
                  <a:cubicBezTo>
                    <a:pt x="28" y="26"/>
                    <a:pt x="28" y="29"/>
                    <a:pt x="28" y="31"/>
                  </a:cubicBezTo>
                  <a:cubicBezTo>
                    <a:pt x="27" y="32"/>
                    <a:pt x="27" y="32"/>
                    <a:pt x="26" y="33"/>
                  </a:cubicBezTo>
                  <a:cubicBezTo>
                    <a:pt x="24" y="36"/>
                    <a:pt x="23" y="39"/>
                    <a:pt x="21" y="42"/>
                  </a:cubicBezTo>
                  <a:moveTo>
                    <a:pt x="21" y="32"/>
                  </a:moveTo>
                  <a:cubicBezTo>
                    <a:pt x="21" y="30"/>
                    <a:pt x="21" y="28"/>
                    <a:pt x="21" y="26"/>
                  </a:cubicBezTo>
                  <a:cubicBezTo>
                    <a:pt x="23" y="22"/>
                    <a:pt x="25" y="19"/>
                    <a:pt x="28" y="16"/>
                  </a:cubicBezTo>
                  <a:cubicBezTo>
                    <a:pt x="28" y="18"/>
                    <a:pt x="28" y="19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5"/>
                    <a:pt x="23" y="28"/>
                    <a:pt x="21" y="32"/>
                  </a:cubicBezTo>
                  <a:moveTo>
                    <a:pt x="17" y="65"/>
                  </a:moveTo>
                  <a:cubicBezTo>
                    <a:pt x="12" y="64"/>
                    <a:pt x="9" y="64"/>
                    <a:pt x="4" y="64"/>
                  </a:cubicBezTo>
                  <a:cubicBezTo>
                    <a:pt x="4" y="56"/>
                    <a:pt x="4" y="48"/>
                    <a:pt x="4" y="41"/>
                  </a:cubicBezTo>
                  <a:cubicBezTo>
                    <a:pt x="4" y="31"/>
                    <a:pt x="4" y="21"/>
                    <a:pt x="4" y="13"/>
                  </a:cubicBezTo>
                  <a:cubicBezTo>
                    <a:pt x="7" y="13"/>
                    <a:pt x="10" y="13"/>
                    <a:pt x="13" y="14"/>
                  </a:cubicBezTo>
                  <a:cubicBezTo>
                    <a:pt x="14" y="14"/>
                    <a:pt x="16" y="14"/>
                    <a:pt x="17" y="14"/>
                  </a:cubicBezTo>
                  <a:cubicBezTo>
                    <a:pt x="17" y="16"/>
                    <a:pt x="17" y="21"/>
                    <a:pt x="17" y="26"/>
                  </a:cubicBezTo>
                  <a:cubicBezTo>
                    <a:pt x="17" y="35"/>
                    <a:pt x="17" y="45"/>
                    <a:pt x="17" y="55"/>
                  </a:cubicBezTo>
                  <a:cubicBezTo>
                    <a:pt x="17" y="58"/>
                    <a:pt x="17" y="62"/>
                    <a:pt x="17" y="65"/>
                  </a:cubicBezTo>
                  <a:moveTo>
                    <a:pt x="21" y="23"/>
                  </a:moveTo>
                  <a:cubicBezTo>
                    <a:pt x="21" y="22"/>
                    <a:pt x="21" y="21"/>
                    <a:pt x="21" y="20"/>
                  </a:cubicBezTo>
                  <a:cubicBezTo>
                    <a:pt x="23" y="16"/>
                    <a:pt x="25" y="13"/>
                    <a:pt x="27" y="10"/>
                  </a:cubicBezTo>
                  <a:cubicBezTo>
                    <a:pt x="27" y="11"/>
                    <a:pt x="27" y="12"/>
                    <a:pt x="28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5" y="16"/>
                    <a:pt x="23" y="20"/>
                    <a:pt x="21" y="23"/>
                  </a:cubicBezTo>
                  <a:moveTo>
                    <a:pt x="20" y="17"/>
                  </a:moveTo>
                  <a:cubicBezTo>
                    <a:pt x="20" y="15"/>
                    <a:pt x="20" y="14"/>
                    <a:pt x="20" y="13"/>
                  </a:cubicBezTo>
                  <a:cubicBezTo>
                    <a:pt x="23" y="10"/>
                    <a:pt x="25" y="8"/>
                    <a:pt x="27" y="6"/>
                  </a:cubicBezTo>
                  <a:cubicBezTo>
                    <a:pt x="27" y="7"/>
                    <a:pt x="27" y="7"/>
                    <a:pt x="27" y="8"/>
                  </a:cubicBezTo>
                  <a:cubicBezTo>
                    <a:pt x="25" y="10"/>
                    <a:pt x="23" y="13"/>
                    <a:pt x="20" y="17"/>
                  </a:cubicBezTo>
                  <a:moveTo>
                    <a:pt x="18" y="10"/>
                  </a:moveTo>
                  <a:cubicBezTo>
                    <a:pt x="17" y="10"/>
                    <a:pt x="12" y="10"/>
                    <a:pt x="7" y="10"/>
                  </a:cubicBezTo>
                  <a:cubicBezTo>
                    <a:pt x="11" y="7"/>
                    <a:pt x="13" y="5"/>
                    <a:pt x="14" y="4"/>
                  </a:cubicBezTo>
                  <a:cubicBezTo>
                    <a:pt x="15" y="4"/>
                    <a:pt x="19" y="4"/>
                    <a:pt x="23" y="4"/>
                  </a:cubicBezTo>
                  <a:cubicBezTo>
                    <a:pt x="23" y="4"/>
                    <a:pt x="24" y="4"/>
                    <a:pt x="25" y="4"/>
                  </a:cubicBezTo>
                  <a:cubicBezTo>
                    <a:pt x="23" y="6"/>
                    <a:pt x="21" y="8"/>
                    <a:pt x="18" y="10"/>
                  </a:cubicBezTo>
                  <a:moveTo>
                    <a:pt x="23" y="0"/>
                  </a:moveTo>
                  <a:cubicBezTo>
                    <a:pt x="18" y="0"/>
                    <a:pt x="13" y="0"/>
                    <a:pt x="13" y="0"/>
                  </a:cubicBezTo>
                  <a:cubicBezTo>
                    <a:pt x="13" y="0"/>
                    <a:pt x="12" y="0"/>
                    <a:pt x="12" y="1"/>
                  </a:cubicBezTo>
                  <a:cubicBezTo>
                    <a:pt x="12" y="1"/>
                    <a:pt x="11" y="2"/>
                    <a:pt x="9" y="3"/>
                  </a:cubicBezTo>
                  <a:cubicBezTo>
                    <a:pt x="7" y="5"/>
                    <a:pt x="4" y="7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20"/>
                    <a:pt x="1" y="30"/>
                    <a:pt x="1" y="41"/>
                  </a:cubicBezTo>
                  <a:cubicBezTo>
                    <a:pt x="1" y="49"/>
                    <a:pt x="1" y="57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7"/>
                    <a:pt x="2" y="67"/>
                    <a:pt x="3" y="68"/>
                  </a:cubicBezTo>
                  <a:cubicBezTo>
                    <a:pt x="9" y="68"/>
                    <a:pt x="12" y="68"/>
                    <a:pt x="18" y="6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68"/>
                    <a:pt x="20" y="68"/>
                    <a:pt x="20" y="68"/>
                  </a:cubicBezTo>
                  <a:cubicBezTo>
                    <a:pt x="21" y="68"/>
                    <a:pt x="22" y="67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6" y="65"/>
                    <a:pt x="28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1" y="61"/>
                    <a:pt x="31" y="60"/>
                  </a:cubicBezTo>
                  <a:cubicBezTo>
                    <a:pt x="31" y="45"/>
                    <a:pt x="31" y="15"/>
                    <a:pt x="31" y="5"/>
                  </a:cubicBezTo>
                  <a:cubicBezTo>
                    <a:pt x="31" y="4"/>
                    <a:pt x="31" y="4"/>
                    <a:pt x="31" y="3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1"/>
                    <a:pt x="30" y="0"/>
                    <a:pt x="29" y="0"/>
                  </a:cubicBezTo>
                  <a:cubicBezTo>
                    <a:pt x="28" y="0"/>
                    <a:pt x="25" y="0"/>
                    <a:pt x="2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3" name="Freeform 805"/>
            <p:cNvSpPr>
              <a:spLocks noEditPoints="1"/>
            </p:cNvSpPr>
            <p:nvPr/>
          </p:nvSpPr>
          <p:spPr bwMode="auto">
            <a:xfrm>
              <a:off x="3340" y="3549"/>
              <a:ext cx="74" cy="187"/>
            </a:xfrm>
            <a:custGeom>
              <a:avLst/>
              <a:gdLst>
                <a:gd name="T0" fmla="*/ 27 w 31"/>
                <a:gd name="T1" fmla="*/ 67 h 79"/>
                <a:gd name="T2" fmla="*/ 23 w 31"/>
                <a:gd name="T3" fmla="*/ 73 h 79"/>
                <a:gd name="T4" fmla="*/ 20 w 31"/>
                <a:gd name="T5" fmla="*/ 67 h 79"/>
                <a:gd name="T6" fmla="*/ 20 w 31"/>
                <a:gd name="T7" fmla="*/ 67 h 79"/>
                <a:gd name="T8" fmla="*/ 27 w 31"/>
                <a:gd name="T9" fmla="*/ 64 h 79"/>
                <a:gd name="T10" fmla="*/ 20 w 31"/>
                <a:gd name="T11" fmla="*/ 64 h 79"/>
                <a:gd name="T12" fmla="*/ 21 w 31"/>
                <a:gd name="T13" fmla="*/ 59 h 79"/>
                <a:gd name="T14" fmla="*/ 27 w 31"/>
                <a:gd name="T15" fmla="*/ 56 h 79"/>
                <a:gd name="T16" fmla="*/ 20 w 31"/>
                <a:gd name="T17" fmla="*/ 64 h 79"/>
                <a:gd name="T18" fmla="*/ 20 w 31"/>
                <a:gd name="T19" fmla="*/ 51 h 79"/>
                <a:gd name="T20" fmla="*/ 27 w 31"/>
                <a:gd name="T21" fmla="*/ 43 h 79"/>
                <a:gd name="T22" fmla="*/ 26 w 31"/>
                <a:gd name="T23" fmla="*/ 47 h 79"/>
                <a:gd name="T24" fmla="*/ 20 w 31"/>
                <a:gd name="T25" fmla="*/ 48 h 79"/>
                <a:gd name="T26" fmla="*/ 27 w 31"/>
                <a:gd name="T27" fmla="*/ 33 h 79"/>
                <a:gd name="T28" fmla="*/ 27 w 31"/>
                <a:gd name="T29" fmla="*/ 40 h 79"/>
                <a:gd name="T30" fmla="*/ 20 w 31"/>
                <a:gd name="T31" fmla="*/ 39 h 79"/>
                <a:gd name="T32" fmla="*/ 21 w 31"/>
                <a:gd name="T33" fmla="*/ 33 h 79"/>
                <a:gd name="T34" fmla="*/ 27 w 31"/>
                <a:gd name="T35" fmla="*/ 30 h 79"/>
                <a:gd name="T36" fmla="*/ 20 w 31"/>
                <a:gd name="T37" fmla="*/ 39 h 79"/>
                <a:gd name="T38" fmla="*/ 20 w 31"/>
                <a:gd name="T39" fmla="*/ 27 h 79"/>
                <a:gd name="T40" fmla="*/ 22 w 31"/>
                <a:gd name="T41" fmla="*/ 26 h 79"/>
                <a:gd name="T42" fmla="*/ 27 w 31"/>
                <a:gd name="T43" fmla="*/ 19 h 79"/>
                <a:gd name="T44" fmla="*/ 27 w 31"/>
                <a:gd name="T45" fmla="*/ 24 h 79"/>
                <a:gd name="T46" fmla="*/ 26 w 31"/>
                <a:gd name="T47" fmla="*/ 24 h 79"/>
                <a:gd name="T48" fmla="*/ 17 w 31"/>
                <a:gd name="T49" fmla="*/ 76 h 79"/>
                <a:gd name="T50" fmla="*/ 4 w 31"/>
                <a:gd name="T51" fmla="*/ 47 h 79"/>
                <a:gd name="T52" fmla="*/ 12 w 31"/>
                <a:gd name="T53" fmla="*/ 13 h 79"/>
                <a:gd name="T54" fmla="*/ 16 w 31"/>
                <a:gd name="T55" fmla="*/ 30 h 79"/>
                <a:gd name="T56" fmla="*/ 17 w 31"/>
                <a:gd name="T57" fmla="*/ 76 h 79"/>
                <a:gd name="T58" fmla="*/ 20 w 31"/>
                <a:gd name="T59" fmla="*/ 21 h 79"/>
                <a:gd name="T60" fmla="*/ 27 w 31"/>
                <a:gd name="T61" fmla="*/ 17 h 79"/>
                <a:gd name="T62" fmla="*/ 20 w 31"/>
                <a:gd name="T63" fmla="*/ 24 h 79"/>
                <a:gd name="T64" fmla="*/ 20 w 31"/>
                <a:gd name="T65" fmla="*/ 13 h 79"/>
                <a:gd name="T66" fmla="*/ 27 w 31"/>
                <a:gd name="T67" fmla="*/ 9 h 79"/>
                <a:gd name="T68" fmla="*/ 20 w 31"/>
                <a:gd name="T69" fmla="*/ 18 h 79"/>
                <a:gd name="T70" fmla="*/ 6 w 31"/>
                <a:gd name="T71" fmla="*/ 9 h 79"/>
                <a:gd name="T72" fmla="*/ 22 w 31"/>
                <a:gd name="T73" fmla="*/ 3 h 79"/>
                <a:gd name="T74" fmla="*/ 18 w 31"/>
                <a:gd name="T75" fmla="*/ 10 h 79"/>
                <a:gd name="T76" fmla="*/ 12 w 31"/>
                <a:gd name="T77" fmla="*/ 0 h 79"/>
                <a:gd name="T78" fmla="*/ 8 w 31"/>
                <a:gd name="T79" fmla="*/ 3 h 79"/>
                <a:gd name="T80" fmla="*/ 0 w 31"/>
                <a:gd name="T81" fmla="*/ 10 h 79"/>
                <a:gd name="T82" fmla="*/ 0 w 31"/>
                <a:gd name="T83" fmla="*/ 10 h 79"/>
                <a:gd name="T84" fmla="*/ 0 w 31"/>
                <a:gd name="T85" fmla="*/ 11 h 79"/>
                <a:gd name="T86" fmla="*/ 0 w 31"/>
                <a:gd name="T87" fmla="*/ 11 h 79"/>
                <a:gd name="T88" fmla="*/ 0 w 31"/>
                <a:gd name="T89" fmla="*/ 77 h 79"/>
                <a:gd name="T90" fmla="*/ 2 w 31"/>
                <a:gd name="T91" fmla="*/ 79 h 79"/>
                <a:gd name="T92" fmla="*/ 18 w 31"/>
                <a:gd name="T93" fmla="*/ 79 h 79"/>
                <a:gd name="T94" fmla="*/ 30 w 31"/>
                <a:gd name="T95" fmla="*/ 73 h 79"/>
                <a:gd name="T96" fmla="*/ 30 w 31"/>
                <a:gd name="T97" fmla="*/ 72 h 79"/>
                <a:gd name="T98" fmla="*/ 31 w 31"/>
                <a:gd name="T99" fmla="*/ 71 h 79"/>
                <a:gd name="T100" fmla="*/ 30 w 31"/>
                <a:gd name="T101" fmla="*/ 3 h 79"/>
                <a:gd name="T102" fmla="*/ 30 w 31"/>
                <a:gd name="T103" fmla="*/ 2 h 79"/>
                <a:gd name="T104" fmla="*/ 30 w 31"/>
                <a:gd name="T105" fmla="*/ 2 h 79"/>
                <a:gd name="T106" fmla="*/ 30 w 31"/>
                <a:gd name="T107" fmla="*/ 1 h 79"/>
                <a:gd name="T108" fmla="*/ 30 w 31"/>
                <a:gd name="T109" fmla="*/ 1 h 79"/>
                <a:gd name="T110" fmla="*/ 22 w 31"/>
                <a:gd name="T1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" h="79">
                  <a:moveTo>
                    <a:pt x="23" y="73"/>
                  </a:moveTo>
                  <a:cubicBezTo>
                    <a:pt x="24" y="71"/>
                    <a:pt x="26" y="69"/>
                    <a:pt x="27" y="67"/>
                  </a:cubicBezTo>
                  <a:cubicBezTo>
                    <a:pt x="27" y="68"/>
                    <a:pt x="27" y="69"/>
                    <a:pt x="27" y="70"/>
                  </a:cubicBezTo>
                  <a:cubicBezTo>
                    <a:pt x="26" y="71"/>
                    <a:pt x="24" y="72"/>
                    <a:pt x="23" y="73"/>
                  </a:cubicBezTo>
                  <a:moveTo>
                    <a:pt x="20" y="74"/>
                  </a:moveTo>
                  <a:cubicBezTo>
                    <a:pt x="20" y="72"/>
                    <a:pt x="20" y="69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2" y="64"/>
                    <a:pt x="25" y="61"/>
                    <a:pt x="27" y="58"/>
                  </a:cubicBezTo>
                  <a:cubicBezTo>
                    <a:pt x="27" y="60"/>
                    <a:pt x="27" y="62"/>
                    <a:pt x="27" y="64"/>
                  </a:cubicBezTo>
                  <a:cubicBezTo>
                    <a:pt x="25" y="67"/>
                    <a:pt x="22" y="70"/>
                    <a:pt x="20" y="74"/>
                  </a:cubicBezTo>
                  <a:moveTo>
                    <a:pt x="20" y="64"/>
                  </a:moveTo>
                  <a:cubicBezTo>
                    <a:pt x="20" y="62"/>
                    <a:pt x="20" y="61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3" y="56"/>
                    <a:pt x="25" y="52"/>
                    <a:pt x="27" y="49"/>
                  </a:cubicBezTo>
                  <a:cubicBezTo>
                    <a:pt x="27" y="52"/>
                    <a:pt x="27" y="54"/>
                    <a:pt x="27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4" y="59"/>
                    <a:pt x="22" y="61"/>
                    <a:pt x="20" y="64"/>
                  </a:cubicBezTo>
                  <a:moveTo>
                    <a:pt x="20" y="56"/>
                  </a:moveTo>
                  <a:cubicBezTo>
                    <a:pt x="20" y="54"/>
                    <a:pt x="20" y="52"/>
                    <a:pt x="20" y="51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3" y="48"/>
                    <a:pt x="25" y="45"/>
                    <a:pt x="27" y="43"/>
                  </a:cubicBezTo>
                  <a:cubicBezTo>
                    <a:pt x="27" y="44"/>
                    <a:pt x="27" y="45"/>
                    <a:pt x="27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4" y="50"/>
                    <a:pt x="22" y="53"/>
                    <a:pt x="20" y="56"/>
                  </a:cubicBezTo>
                  <a:moveTo>
                    <a:pt x="20" y="48"/>
                  </a:moveTo>
                  <a:cubicBezTo>
                    <a:pt x="20" y="46"/>
                    <a:pt x="20" y="44"/>
                    <a:pt x="20" y="41"/>
                  </a:cubicBezTo>
                  <a:cubicBezTo>
                    <a:pt x="22" y="39"/>
                    <a:pt x="25" y="36"/>
                    <a:pt x="27" y="33"/>
                  </a:cubicBezTo>
                  <a:cubicBezTo>
                    <a:pt x="27" y="35"/>
                    <a:pt x="27" y="38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5" y="43"/>
                    <a:pt x="22" y="46"/>
                    <a:pt x="20" y="48"/>
                  </a:cubicBezTo>
                  <a:moveTo>
                    <a:pt x="20" y="39"/>
                  </a:moveTo>
                  <a:cubicBezTo>
                    <a:pt x="20" y="37"/>
                    <a:pt x="20" y="35"/>
                    <a:pt x="20" y="34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3" y="31"/>
                    <a:pt x="25" y="28"/>
                    <a:pt x="27" y="26"/>
                  </a:cubicBezTo>
                  <a:cubicBezTo>
                    <a:pt x="27" y="27"/>
                    <a:pt x="27" y="29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4" y="33"/>
                    <a:pt x="22" y="36"/>
                    <a:pt x="20" y="39"/>
                  </a:cubicBezTo>
                  <a:moveTo>
                    <a:pt x="20" y="32"/>
                  </a:moveTo>
                  <a:cubicBezTo>
                    <a:pt x="20" y="30"/>
                    <a:pt x="20" y="29"/>
                    <a:pt x="20" y="27"/>
                  </a:cubicBezTo>
                  <a:cubicBezTo>
                    <a:pt x="20" y="27"/>
                    <a:pt x="21" y="27"/>
                    <a:pt x="21" y="27"/>
                  </a:cubicBezTo>
                  <a:cubicBezTo>
                    <a:pt x="22" y="27"/>
                    <a:pt x="22" y="26"/>
                    <a:pt x="22" y="26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3" y="23"/>
                    <a:pt x="25" y="21"/>
                    <a:pt x="27" y="19"/>
                  </a:cubicBezTo>
                  <a:cubicBezTo>
                    <a:pt x="27" y="21"/>
                    <a:pt x="27" y="23"/>
                    <a:pt x="27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4" y="27"/>
                    <a:pt x="22" y="29"/>
                    <a:pt x="20" y="32"/>
                  </a:cubicBezTo>
                  <a:moveTo>
                    <a:pt x="17" y="76"/>
                  </a:moveTo>
                  <a:cubicBezTo>
                    <a:pt x="12" y="75"/>
                    <a:pt x="8" y="75"/>
                    <a:pt x="4" y="75"/>
                  </a:cubicBezTo>
                  <a:cubicBezTo>
                    <a:pt x="4" y="67"/>
                    <a:pt x="4" y="57"/>
                    <a:pt x="4" y="47"/>
                  </a:cubicBezTo>
                  <a:cubicBezTo>
                    <a:pt x="4" y="34"/>
                    <a:pt x="4" y="22"/>
                    <a:pt x="3" y="13"/>
                  </a:cubicBezTo>
                  <a:cubicBezTo>
                    <a:pt x="6" y="13"/>
                    <a:pt x="9" y="13"/>
                    <a:pt x="12" y="13"/>
                  </a:cubicBezTo>
                  <a:cubicBezTo>
                    <a:pt x="14" y="13"/>
                    <a:pt x="15" y="13"/>
                    <a:pt x="16" y="13"/>
                  </a:cubicBezTo>
                  <a:cubicBezTo>
                    <a:pt x="16" y="16"/>
                    <a:pt x="16" y="22"/>
                    <a:pt x="16" y="30"/>
                  </a:cubicBezTo>
                  <a:cubicBezTo>
                    <a:pt x="16" y="41"/>
                    <a:pt x="17" y="54"/>
                    <a:pt x="17" y="64"/>
                  </a:cubicBezTo>
                  <a:cubicBezTo>
                    <a:pt x="17" y="69"/>
                    <a:pt x="17" y="73"/>
                    <a:pt x="17" y="76"/>
                  </a:cubicBezTo>
                  <a:moveTo>
                    <a:pt x="20" y="24"/>
                  </a:moveTo>
                  <a:cubicBezTo>
                    <a:pt x="20" y="23"/>
                    <a:pt x="20" y="22"/>
                    <a:pt x="20" y="21"/>
                  </a:cubicBezTo>
                  <a:cubicBezTo>
                    <a:pt x="22" y="18"/>
                    <a:pt x="24" y="15"/>
                    <a:pt x="27" y="12"/>
                  </a:cubicBezTo>
                  <a:cubicBezTo>
                    <a:pt x="27" y="13"/>
                    <a:pt x="27" y="15"/>
                    <a:pt x="27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4" y="20"/>
                    <a:pt x="22" y="22"/>
                    <a:pt x="20" y="24"/>
                  </a:cubicBezTo>
                  <a:moveTo>
                    <a:pt x="20" y="18"/>
                  </a:moveTo>
                  <a:cubicBezTo>
                    <a:pt x="20" y="16"/>
                    <a:pt x="20" y="14"/>
                    <a:pt x="20" y="13"/>
                  </a:cubicBezTo>
                  <a:cubicBezTo>
                    <a:pt x="23" y="10"/>
                    <a:pt x="25" y="8"/>
                    <a:pt x="27" y="6"/>
                  </a:cubicBezTo>
                  <a:cubicBezTo>
                    <a:pt x="27" y="7"/>
                    <a:pt x="27" y="8"/>
                    <a:pt x="27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4" y="12"/>
                    <a:pt x="22" y="15"/>
                    <a:pt x="20" y="18"/>
                  </a:cubicBezTo>
                  <a:moveTo>
                    <a:pt x="18" y="10"/>
                  </a:moveTo>
                  <a:cubicBezTo>
                    <a:pt x="17" y="10"/>
                    <a:pt x="11" y="10"/>
                    <a:pt x="6" y="9"/>
                  </a:cubicBezTo>
                  <a:cubicBezTo>
                    <a:pt x="10" y="7"/>
                    <a:pt x="12" y="4"/>
                    <a:pt x="13" y="4"/>
                  </a:cubicBezTo>
                  <a:cubicBezTo>
                    <a:pt x="15" y="4"/>
                    <a:pt x="18" y="3"/>
                    <a:pt x="22" y="3"/>
                  </a:cubicBezTo>
                  <a:cubicBezTo>
                    <a:pt x="23" y="3"/>
                    <a:pt x="23" y="3"/>
                    <a:pt x="24" y="3"/>
                  </a:cubicBezTo>
                  <a:cubicBezTo>
                    <a:pt x="22" y="5"/>
                    <a:pt x="20" y="7"/>
                    <a:pt x="18" y="10"/>
                  </a:cubicBezTo>
                  <a:moveTo>
                    <a:pt x="22" y="0"/>
                  </a:moveTo>
                  <a:cubicBezTo>
                    <a:pt x="17" y="0"/>
                    <a:pt x="12" y="0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0" y="1"/>
                    <a:pt x="8" y="3"/>
                  </a:cubicBezTo>
                  <a:cubicBezTo>
                    <a:pt x="6" y="5"/>
                    <a:pt x="4" y="7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20"/>
                    <a:pt x="0" y="33"/>
                    <a:pt x="0" y="47"/>
                  </a:cubicBezTo>
                  <a:cubicBezTo>
                    <a:pt x="0" y="57"/>
                    <a:pt x="0" y="68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8"/>
                    <a:pt x="1" y="78"/>
                    <a:pt x="2" y="79"/>
                  </a:cubicBezTo>
                  <a:cubicBezTo>
                    <a:pt x="8" y="79"/>
                    <a:pt x="11" y="79"/>
                    <a:pt x="18" y="79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23" y="77"/>
                    <a:pt x="26" y="75"/>
                    <a:pt x="30" y="73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1" y="72"/>
                    <a:pt x="31" y="72"/>
                    <a:pt x="31" y="71"/>
                  </a:cubicBezTo>
                  <a:cubicBezTo>
                    <a:pt x="31" y="56"/>
                    <a:pt x="30" y="18"/>
                    <a:pt x="30" y="6"/>
                  </a:cubicBezTo>
                  <a:cubicBezTo>
                    <a:pt x="30" y="5"/>
                    <a:pt x="30" y="4"/>
                    <a:pt x="30" y="3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29" y="0"/>
                    <a:pt x="29" y="0"/>
                  </a:cubicBezTo>
                  <a:cubicBezTo>
                    <a:pt x="27" y="0"/>
                    <a:pt x="24" y="0"/>
                    <a:pt x="2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4" name="Freeform 806"/>
            <p:cNvSpPr>
              <a:spLocks noEditPoints="1"/>
            </p:cNvSpPr>
            <p:nvPr/>
          </p:nvSpPr>
          <p:spPr bwMode="auto">
            <a:xfrm>
              <a:off x="5012" y="918"/>
              <a:ext cx="509" cy="539"/>
            </a:xfrm>
            <a:custGeom>
              <a:avLst/>
              <a:gdLst>
                <a:gd name="T0" fmla="*/ 155 w 215"/>
                <a:gd name="T1" fmla="*/ 179 h 228"/>
                <a:gd name="T2" fmla="*/ 192 w 215"/>
                <a:gd name="T3" fmla="*/ 133 h 228"/>
                <a:gd name="T4" fmla="*/ 148 w 215"/>
                <a:gd name="T5" fmla="*/ 193 h 228"/>
                <a:gd name="T6" fmla="*/ 6 w 215"/>
                <a:gd name="T7" fmla="*/ 89 h 228"/>
                <a:gd name="T8" fmla="*/ 24 w 215"/>
                <a:gd name="T9" fmla="*/ 105 h 228"/>
                <a:gd name="T10" fmla="*/ 28 w 215"/>
                <a:gd name="T11" fmla="*/ 101 h 228"/>
                <a:gd name="T12" fmla="*/ 27 w 215"/>
                <a:gd name="T13" fmla="*/ 108 h 228"/>
                <a:gd name="T14" fmla="*/ 39 w 215"/>
                <a:gd name="T15" fmla="*/ 126 h 228"/>
                <a:gd name="T16" fmla="*/ 44 w 215"/>
                <a:gd name="T17" fmla="*/ 123 h 228"/>
                <a:gd name="T18" fmla="*/ 45 w 215"/>
                <a:gd name="T19" fmla="*/ 131 h 228"/>
                <a:gd name="T20" fmla="*/ 55 w 215"/>
                <a:gd name="T21" fmla="*/ 149 h 228"/>
                <a:gd name="T22" fmla="*/ 60 w 215"/>
                <a:gd name="T23" fmla="*/ 146 h 228"/>
                <a:gd name="T24" fmla="*/ 63 w 215"/>
                <a:gd name="T25" fmla="*/ 150 h 228"/>
                <a:gd name="T26" fmla="*/ 70 w 215"/>
                <a:gd name="T27" fmla="*/ 171 h 228"/>
                <a:gd name="T28" fmla="*/ 75 w 215"/>
                <a:gd name="T29" fmla="*/ 169 h 228"/>
                <a:gd name="T30" fmla="*/ 75 w 215"/>
                <a:gd name="T31" fmla="*/ 180 h 228"/>
                <a:gd name="T32" fmla="*/ 92 w 215"/>
                <a:gd name="T33" fmla="*/ 208 h 228"/>
                <a:gd name="T34" fmla="*/ 161 w 215"/>
                <a:gd name="T35" fmla="*/ 160 h 228"/>
                <a:gd name="T36" fmla="*/ 133 w 215"/>
                <a:gd name="T37" fmla="*/ 190 h 228"/>
                <a:gd name="T38" fmla="*/ 76 w 215"/>
                <a:gd name="T39" fmla="*/ 188 h 228"/>
                <a:gd name="T40" fmla="*/ 63 w 215"/>
                <a:gd name="T41" fmla="*/ 182 h 228"/>
                <a:gd name="T42" fmla="*/ 53 w 215"/>
                <a:gd name="T43" fmla="*/ 158 h 228"/>
                <a:gd name="T44" fmla="*/ 44 w 215"/>
                <a:gd name="T45" fmla="*/ 145 h 228"/>
                <a:gd name="T46" fmla="*/ 39 w 215"/>
                <a:gd name="T47" fmla="*/ 134 h 228"/>
                <a:gd name="T48" fmla="*/ 29 w 215"/>
                <a:gd name="T49" fmla="*/ 117 h 228"/>
                <a:gd name="T50" fmla="*/ 24 w 215"/>
                <a:gd name="T51" fmla="*/ 111 h 228"/>
                <a:gd name="T52" fmla="*/ 10 w 215"/>
                <a:gd name="T53" fmla="*/ 85 h 228"/>
                <a:gd name="T54" fmla="*/ 103 w 215"/>
                <a:gd name="T55" fmla="*/ 3 h 228"/>
                <a:gd name="T56" fmla="*/ 160 w 215"/>
                <a:gd name="T57" fmla="*/ 158 h 228"/>
                <a:gd name="T58" fmla="*/ 79 w 215"/>
                <a:gd name="T59" fmla="*/ 181 h 228"/>
                <a:gd name="T60" fmla="*/ 70 w 215"/>
                <a:gd name="T61" fmla="*/ 168 h 228"/>
                <a:gd name="T62" fmla="*/ 60 w 215"/>
                <a:gd name="T63" fmla="*/ 144 h 228"/>
                <a:gd name="T64" fmla="*/ 49 w 215"/>
                <a:gd name="T65" fmla="*/ 131 h 228"/>
                <a:gd name="T66" fmla="*/ 44 w 215"/>
                <a:gd name="T67" fmla="*/ 120 h 228"/>
                <a:gd name="T68" fmla="*/ 31 w 215"/>
                <a:gd name="T69" fmla="*/ 100 h 228"/>
                <a:gd name="T70" fmla="*/ 23 w 215"/>
                <a:gd name="T71" fmla="*/ 101 h 228"/>
                <a:gd name="T72" fmla="*/ 3 w 215"/>
                <a:gd name="T73" fmla="*/ 81 h 228"/>
                <a:gd name="T74" fmla="*/ 0 w 215"/>
                <a:gd name="T75" fmla="*/ 92 h 228"/>
                <a:gd name="T76" fmla="*/ 21 w 215"/>
                <a:gd name="T77" fmla="*/ 116 h 228"/>
                <a:gd name="T78" fmla="*/ 25 w 215"/>
                <a:gd name="T79" fmla="*/ 115 h 228"/>
                <a:gd name="T80" fmla="*/ 22 w 215"/>
                <a:gd name="T81" fmla="*/ 121 h 228"/>
                <a:gd name="T82" fmla="*/ 34 w 215"/>
                <a:gd name="T83" fmla="*/ 139 h 228"/>
                <a:gd name="T84" fmla="*/ 42 w 215"/>
                <a:gd name="T85" fmla="*/ 138 h 228"/>
                <a:gd name="T86" fmla="*/ 38 w 215"/>
                <a:gd name="T87" fmla="*/ 145 h 228"/>
                <a:gd name="T88" fmla="*/ 49 w 215"/>
                <a:gd name="T89" fmla="*/ 163 h 228"/>
                <a:gd name="T90" fmla="*/ 53 w 215"/>
                <a:gd name="T91" fmla="*/ 160 h 228"/>
                <a:gd name="T92" fmla="*/ 54 w 215"/>
                <a:gd name="T93" fmla="*/ 169 h 228"/>
                <a:gd name="T94" fmla="*/ 63 w 215"/>
                <a:gd name="T95" fmla="*/ 186 h 228"/>
                <a:gd name="T96" fmla="*/ 73 w 215"/>
                <a:gd name="T97" fmla="*/ 186 h 228"/>
                <a:gd name="T98" fmla="*/ 68 w 215"/>
                <a:gd name="T99" fmla="*/ 196 h 228"/>
                <a:gd name="T100" fmla="*/ 83 w 215"/>
                <a:gd name="T101" fmla="*/ 223 h 228"/>
                <a:gd name="T102" fmla="*/ 98 w 215"/>
                <a:gd name="T103" fmla="*/ 228 h 228"/>
                <a:gd name="T104" fmla="*/ 170 w 215"/>
                <a:gd name="T105" fmla="*/ 182 h 228"/>
                <a:gd name="T106" fmla="*/ 201 w 215"/>
                <a:gd name="T107" fmla="*/ 128 h 228"/>
                <a:gd name="T108" fmla="*/ 124 w 215"/>
                <a:gd name="T109" fmla="*/ 24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5" h="228">
                  <a:moveTo>
                    <a:pt x="99" y="224"/>
                  </a:moveTo>
                  <a:cubicBezTo>
                    <a:pt x="98" y="221"/>
                    <a:pt x="97" y="218"/>
                    <a:pt x="96" y="216"/>
                  </a:cubicBezTo>
                  <a:cubicBezTo>
                    <a:pt x="109" y="208"/>
                    <a:pt x="122" y="200"/>
                    <a:pt x="135" y="192"/>
                  </a:cubicBezTo>
                  <a:cubicBezTo>
                    <a:pt x="142" y="188"/>
                    <a:pt x="148" y="183"/>
                    <a:pt x="155" y="179"/>
                  </a:cubicBezTo>
                  <a:cubicBezTo>
                    <a:pt x="170" y="168"/>
                    <a:pt x="183" y="154"/>
                    <a:pt x="200" y="147"/>
                  </a:cubicBezTo>
                  <a:cubicBezTo>
                    <a:pt x="200" y="147"/>
                    <a:pt x="200" y="147"/>
                    <a:pt x="200" y="146"/>
                  </a:cubicBezTo>
                  <a:cubicBezTo>
                    <a:pt x="201" y="146"/>
                    <a:pt x="201" y="146"/>
                    <a:pt x="200" y="145"/>
                  </a:cubicBezTo>
                  <a:cubicBezTo>
                    <a:pt x="198" y="141"/>
                    <a:pt x="195" y="137"/>
                    <a:pt x="192" y="133"/>
                  </a:cubicBezTo>
                  <a:cubicBezTo>
                    <a:pt x="194" y="132"/>
                    <a:pt x="196" y="130"/>
                    <a:pt x="199" y="129"/>
                  </a:cubicBezTo>
                  <a:cubicBezTo>
                    <a:pt x="203" y="135"/>
                    <a:pt x="207" y="142"/>
                    <a:pt x="212" y="149"/>
                  </a:cubicBezTo>
                  <a:cubicBezTo>
                    <a:pt x="195" y="156"/>
                    <a:pt x="182" y="169"/>
                    <a:pt x="168" y="180"/>
                  </a:cubicBezTo>
                  <a:cubicBezTo>
                    <a:pt x="162" y="185"/>
                    <a:pt x="155" y="189"/>
                    <a:pt x="148" y="193"/>
                  </a:cubicBezTo>
                  <a:cubicBezTo>
                    <a:pt x="132" y="204"/>
                    <a:pt x="116" y="214"/>
                    <a:pt x="99" y="224"/>
                  </a:cubicBezTo>
                  <a:moveTo>
                    <a:pt x="19" y="113"/>
                  </a:moveTo>
                  <a:cubicBezTo>
                    <a:pt x="12" y="103"/>
                    <a:pt x="11" y="102"/>
                    <a:pt x="3" y="91"/>
                  </a:cubicBezTo>
                  <a:cubicBezTo>
                    <a:pt x="4" y="91"/>
                    <a:pt x="5" y="90"/>
                    <a:pt x="6" y="89"/>
                  </a:cubicBezTo>
                  <a:cubicBezTo>
                    <a:pt x="7" y="89"/>
                    <a:pt x="8" y="88"/>
                    <a:pt x="8" y="88"/>
                  </a:cubicBezTo>
                  <a:cubicBezTo>
                    <a:pt x="13" y="93"/>
                    <a:pt x="15" y="95"/>
                    <a:pt x="22" y="104"/>
                  </a:cubicBezTo>
                  <a:cubicBezTo>
                    <a:pt x="22" y="105"/>
                    <a:pt x="23" y="105"/>
                    <a:pt x="23" y="105"/>
                  </a:cubicBezTo>
                  <a:cubicBezTo>
                    <a:pt x="23" y="105"/>
                    <a:pt x="24" y="105"/>
                    <a:pt x="24" y="105"/>
                  </a:cubicBezTo>
                  <a:cubicBezTo>
                    <a:pt x="24" y="105"/>
                    <a:pt x="25" y="104"/>
                    <a:pt x="25" y="103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5" y="103"/>
                    <a:pt x="25" y="102"/>
                    <a:pt x="25" y="102"/>
                  </a:cubicBezTo>
                  <a:cubicBezTo>
                    <a:pt x="26" y="101"/>
                    <a:pt x="27" y="101"/>
                    <a:pt x="28" y="101"/>
                  </a:cubicBezTo>
                  <a:cubicBezTo>
                    <a:pt x="28" y="101"/>
                    <a:pt x="28" y="101"/>
                    <a:pt x="28" y="101"/>
                  </a:cubicBezTo>
                  <a:cubicBezTo>
                    <a:pt x="28" y="101"/>
                    <a:pt x="29" y="101"/>
                    <a:pt x="29" y="102"/>
                  </a:cubicBezTo>
                  <a:cubicBezTo>
                    <a:pt x="30" y="102"/>
                    <a:pt x="30" y="103"/>
                    <a:pt x="30" y="104"/>
                  </a:cubicBezTo>
                  <a:cubicBezTo>
                    <a:pt x="30" y="105"/>
                    <a:pt x="29" y="107"/>
                    <a:pt x="27" y="108"/>
                  </a:cubicBezTo>
                  <a:cubicBezTo>
                    <a:pt x="27" y="108"/>
                    <a:pt x="27" y="108"/>
                    <a:pt x="26" y="109"/>
                  </a:cubicBezTo>
                  <a:cubicBezTo>
                    <a:pt x="26" y="109"/>
                    <a:pt x="26" y="110"/>
                    <a:pt x="27" y="110"/>
                  </a:cubicBezTo>
                  <a:cubicBezTo>
                    <a:pt x="29" y="114"/>
                    <a:pt x="35" y="122"/>
                    <a:pt x="37" y="126"/>
                  </a:cubicBezTo>
                  <a:cubicBezTo>
                    <a:pt x="38" y="126"/>
                    <a:pt x="38" y="126"/>
                    <a:pt x="39" y="126"/>
                  </a:cubicBezTo>
                  <a:cubicBezTo>
                    <a:pt x="39" y="126"/>
                    <a:pt x="39" y="126"/>
                    <a:pt x="39" y="126"/>
                  </a:cubicBezTo>
                  <a:cubicBezTo>
                    <a:pt x="39" y="126"/>
                    <a:pt x="40" y="126"/>
                    <a:pt x="40" y="125"/>
                  </a:cubicBezTo>
                  <a:cubicBezTo>
                    <a:pt x="40" y="124"/>
                    <a:pt x="42" y="123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3"/>
                    <a:pt x="47" y="123"/>
                    <a:pt x="47" y="124"/>
                  </a:cubicBezTo>
                  <a:cubicBezTo>
                    <a:pt x="48" y="125"/>
                    <a:pt x="48" y="126"/>
                    <a:pt x="48" y="127"/>
                  </a:cubicBezTo>
                  <a:cubicBezTo>
                    <a:pt x="48" y="128"/>
                    <a:pt x="48" y="129"/>
                    <a:pt x="47" y="130"/>
                  </a:cubicBezTo>
                  <a:cubicBezTo>
                    <a:pt x="46" y="131"/>
                    <a:pt x="45" y="131"/>
                    <a:pt x="45" y="131"/>
                  </a:cubicBezTo>
                  <a:cubicBezTo>
                    <a:pt x="44" y="131"/>
                    <a:pt x="44" y="132"/>
                    <a:pt x="43" y="132"/>
                  </a:cubicBezTo>
                  <a:cubicBezTo>
                    <a:pt x="43" y="133"/>
                    <a:pt x="43" y="133"/>
                    <a:pt x="44" y="134"/>
                  </a:cubicBezTo>
                  <a:cubicBezTo>
                    <a:pt x="47" y="137"/>
                    <a:pt x="52" y="144"/>
                    <a:pt x="54" y="149"/>
                  </a:cubicBezTo>
                  <a:cubicBezTo>
                    <a:pt x="54" y="149"/>
                    <a:pt x="55" y="149"/>
                    <a:pt x="55" y="149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56" y="149"/>
                    <a:pt x="56" y="149"/>
                    <a:pt x="56" y="148"/>
                  </a:cubicBezTo>
                  <a:cubicBezTo>
                    <a:pt x="57" y="148"/>
                    <a:pt x="57" y="147"/>
                    <a:pt x="57" y="147"/>
                  </a:cubicBezTo>
                  <a:cubicBezTo>
                    <a:pt x="58" y="147"/>
                    <a:pt x="59" y="146"/>
                    <a:pt x="60" y="146"/>
                  </a:cubicBezTo>
                  <a:cubicBezTo>
                    <a:pt x="60" y="146"/>
                    <a:pt x="60" y="146"/>
                    <a:pt x="60" y="146"/>
                  </a:cubicBezTo>
                  <a:cubicBezTo>
                    <a:pt x="60" y="146"/>
                    <a:pt x="60" y="146"/>
                    <a:pt x="60" y="146"/>
                  </a:cubicBezTo>
                  <a:cubicBezTo>
                    <a:pt x="61" y="146"/>
                    <a:pt x="62" y="147"/>
                    <a:pt x="63" y="148"/>
                  </a:cubicBezTo>
                  <a:cubicBezTo>
                    <a:pt x="63" y="148"/>
                    <a:pt x="63" y="149"/>
                    <a:pt x="63" y="150"/>
                  </a:cubicBezTo>
                  <a:cubicBezTo>
                    <a:pt x="63" y="152"/>
                    <a:pt x="62" y="154"/>
                    <a:pt x="61" y="155"/>
                  </a:cubicBezTo>
                  <a:cubicBezTo>
                    <a:pt x="60" y="156"/>
                    <a:pt x="60" y="156"/>
                    <a:pt x="60" y="157"/>
                  </a:cubicBezTo>
                  <a:cubicBezTo>
                    <a:pt x="64" y="162"/>
                    <a:pt x="65" y="165"/>
                    <a:pt x="69" y="170"/>
                  </a:cubicBezTo>
                  <a:cubicBezTo>
                    <a:pt x="69" y="171"/>
                    <a:pt x="70" y="171"/>
                    <a:pt x="70" y="171"/>
                  </a:cubicBezTo>
                  <a:cubicBezTo>
                    <a:pt x="70" y="171"/>
                    <a:pt x="70" y="171"/>
                    <a:pt x="70" y="171"/>
                  </a:cubicBezTo>
                  <a:cubicBezTo>
                    <a:pt x="70" y="171"/>
                    <a:pt x="71" y="171"/>
                    <a:pt x="71" y="171"/>
                  </a:cubicBezTo>
                  <a:cubicBezTo>
                    <a:pt x="72" y="169"/>
                    <a:pt x="74" y="169"/>
                    <a:pt x="75" y="169"/>
                  </a:cubicBezTo>
                  <a:cubicBezTo>
                    <a:pt x="75" y="169"/>
                    <a:pt x="75" y="169"/>
                    <a:pt x="75" y="169"/>
                  </a:cubicBezTo>
                  <a:cubicBezTo>
                    <a:pt x="77" y="169"/>
                    <a:pt x="79" y="170"/>
                    <a:pt x="80" y="171"/>
                  </a:cubicBezTo>
                  <a:cubicBezTo>
                    <a:pt x="80" y="172"/>
                    <a:pt x="80" y="173"/>
                    <a:pt x="80" y="174"/>
                  </a:cubicBezTo>
                  <a:cubicBezTo>
                    <a:pt x="80" y="176"/>
                    <a:pt x="79" y="179"/>
                    <a:pt x="76" y="179"/>
                  </a:cubicBezTo>
                  <a:cubicBezTo>
                    <a:pt x="76" y="179"/>
                    <a:pt x="75" y="180"/>
                    <a:pt x="75" y="180"/>
                  </a:cubicBezTo>
                  <a:cubicBezTo>
                    <a:pt x="75" y="180"/>
                    <a:pt x="75" y="181"/>
                    <a:pt x="75" y="181"/>
                  </a:cubicBezTo>
                  <a:cubicBezTo>
                    <a:pt x="80" y="188"/>
                    <a:pt x="83" y="191"/>
                    <a:pt x="85" y="193"/>
                  </a:cubicBezTo>
                  <a:cubicBezTo>
                    <a:pt x="86" y="196"/>
                    <a:pt x="88" y="200"/>
                    <a:pt x="91" y="207"/>
                  </a:cubicBezTo>
                  <a:cubicBezTo>
                    <a:pt x="91" y="207"/>
                    <a:pt x="92" y="208"/>
                    <a:pt x="92" y="208"/>
                  </a:cubicBezTo>
                  <a:cubicBezTo>
                    <a:pt x="92" y="208"/>
                    <a:pt x="92" y="208"/>
                    <a:pt x="92" y="208"/>
                  </a:cubicBezTo>
                  <a:cubicBezTo>
                    <a:pt x="93" y="208"/>
                    <a:pt x="93" y="208"/>
                    <a:pt x="93" y="208"/>
                  </a:cubicBezTo>
                  <a:cubicBezTo>
                    <a:pt x="110" y="196"/>
                    <a:pt x="126" y="185"/>
                    <a:pt x="142" y="174"/>
                  </a:cubicBezTo>
                  <a:cubicBezTo>
                    <a:pt x="149" y="169"/>
                    <a:pt x="155" y="165"/>
                    <a:pt x="161" y="160"/>
                  </a:cubicBezTo>
                  <a:cubicBezTo>
                    <a:pt x="171" y="152"/>
                    <a:pt x="180" y="142"/>
                    <a:pt x="190" y="135"/>
                  </a:cubicBezTo>
                  <a:cubicBezTo>
                    <a:pt x="192" y="138"/>
                    <a:pt x="195" y="142"/>
                    <a:pt x="197" y="145"/>
                  </a:cubicBezTo>
                  <a:cubicBezTo>
                    <a:pt x="180" y="152"/>
                    <a:pt x="167" y="166"/>
                    <a:pt x="153" y="177"/>
                  </a:cubicBezTo>
                  <a:cubicBezTo>
                    <a:pt x="147" y="181"/>
                    <a:pt x="140" y="185"/>
                    <a:pt x="133" y="190"/>
                  </a:cubicBezTo>
                  <a:cubicBezTo>
                    <a:pt x="117" y="200"/>
                    <a:pt x="101" y="210"/>
                    <a:pt x="84" y="220"/>
                  </a:cubicBezTo>
                  <a:cubicBezTo>
                    <a:pt x="82" y="214"/>
                    <a:pt x="80" y="210"/>
                    <a:pt x="79" y="207"/>
                  </a:cubicBezTo>
                  <a:cubicBezTo>
                    <a:pt x="77" y="204"/>
                    <a:pt x="75" y="202"/>
                    <a:pt x="71" y="196"/>
                  </a:cubicBezTo>
                  <a:cubicBezTo>
                    <a:pt x="74" y="195"/>
                    <a:pt x="76" y="192"/>
                    <a:pt x="76" y="188"/>
                  </a:cubicBezTo>
                  <a:cubicBezTo>
                    <a:pt x="76" y="187"/>
                    <a:pt x="75" y="186"/>
                    <a:pt x="75" y="185"/>
                  </a:cubicBezTo>
                  <a:cubicBezTo>
                    <a:pt x="73" y="182"/>
                    <a:pt x="71" y="181"/>
                    <a:pt x="68" y="181"/>
                  </a:cubicBezTo>
                  <a:cubicBezTo>
                    <a:pt x="68" y="181"/>
                    <a:pt x="68" y="181"/>
                    <a:pt x="68" y="181"/>
                  </a:cubicBezTo>
                  <a:cubicBezTo>
                    <a:pt x="66" y="181"/>
                    <a:pt x="65" y="181"/>
                    <a:pt x="63" y="182"/>
                  </a:cubicBezTo>
                  <a:cubicBezTo>
                    <a:pt x="61" y="178"/>
                    <a:pt x="59" y="175"/>
                    <a:pt x="57" y="171"/>
                  </a:cubicBezTo>
                  <a:cubicBezTo>
                    <a:pt x="59" y="169"/>
                    <a:pt x="60" y="167"/>
                    <a:pt x="60" y="164"/>
                  </a:cubicBezTo>
                  <a:cubicBezTo>
                    <a:pt x="60" y="163"/>
                    <a:pt x="59" y="161"/>
                    <a:pt x="59" y="160"/>
                  </a:cubicBezTo>
                  <a:cubicBezTo>
                    <a:pt x="57" y="158"/>
                    <a:pt x="55" y="158"/>
                    <a:pt x="53" y="158"/>
                  </a:cubicBezTo>
                  <a:cubicBezTo>
                    <a:pt x="52" y="158"/>
                    <a:pt x="51" y="158"/>
                    <a:pt x="50" y="159"/>
                  </a:cubicBezTo>
                  <a:cubicBezTo>
                    <a:pt x="49" y="159"/>
                    <a:pt x="49" y="159"/>
                    <a:pt x="49" y="159"/>
                  </a:cubicBezTo>
                  <a:cubicBezTo>
                    <a:pt x="47" y="155"/>
                    <a:pt x="44" y="150"/>
                    <a:pt x="42" y="147"/>
                  </a:cubicBezTo>
                  <a:cubicBezTo>
                    <a:pt x="43" y="146"/>
                    <a:pt x="43" y="146"/>
                    <a:pt x="44" y="145"/>
                  </a:cubicBezTo>
                  <a:cubicBezTo>
                    <a:pt x="45" y="143"/>
                    <a:pt x="46" y="142"/>
                    <a:pt x="46" y="140"/>
                  </a:cubicBezTo>
                  <a:cubicBezTo>
                    <a:pt x="46" y="139"/>
                    <a:pt x="45" y="137"/>
                    <a:pt x="45" y="136"/>
                  </a:cubicBezTo>
                  <a:cubicBezTo>
                    <a:pt x="43" y="134"/>
                    <a:pt x="41" y="134"/>
                    <a:pt x="39" y="134"/>
                  </a:cubicBezTo>
                  <a:cubicBezTo>
                    <a:pt x="39" y="134"/>
                    <a:pt x="39" y="134"/>
                    <a:pt x="39" y="134"/>
                  </a:cubicBezTo>
                  <a:cubicBezTo>
                    <a:pt x="37" y="134"/>
                    <a:pt x="35" y="134"/>
                    <a:pt x="34" y="136"/>
                  </a:cubicBezTo>
                  <a:cubicBezTo>
                    <a:pt x="31" y="132"/>
                    <a:pt x="28" y="126"/>
                    <a:pt x="26" y="122"/>
                  </a:cubicBezTo>
                  <a:cubicBezTo>
                    <a:pt x="27" y="121"/>
                    <a:pt x="28" y="120"/>
                    <a:pt x="29" y="118"/>
                  </a:cubicBezTo>
                  <a:cubicBezTo>
                    <a:pt x="29" y="118"/>
                    <a:pt x="29" y="117"/>
                    <a:pt x="29" y="117"/>
                  </a:cubicBezTo>
                  <a:cubicBezTo>
                    <a:pt x="29" y="115"/>
                    <a:pt x="28" y="113"/>
                    <a:pt x="27" y="112"/>
                  </a:cubicBezTo>
                  <a:cubicBezTo>
                    <a:pt x="26" y="112"/>
                    <a:pt x="25" y="111"/>
                    <a:pt x="25" y="111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2" y="111"/>
                    <a:pt x="21" y="111"/>
                    <a:pt x="20" y="112"/>
                  </a:cubicBezTo>
                  <a:cubicBezTo>
                    <a:pt x="19" y="113"/>
                    <a:pt x="19" y="113"/>
                    <a:pt x="19" y="113"/>
                  </a:cubicBezTo>
                  <a:moveTo>
                    <a:pt x="23" y="101"/>
                  </a:moveTo>
                  <a:cubicBezTo>
                    <a:pt x="17" y="93"/>
                    <a:pt x="15" y="91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8" y="83"/>
                    <a:pt x="7" y="82"/>
                    <a:pt x="6" y="80"/>
                  </a:cubicBezTo>
                  <a:cubicBezTo>
                    <a:pt x="36" y="52"/>
                    <a:pt x="69" y="27"/>
                    <a:pt x="103" y="3"/>
                  </a:cubicBezTo>
                  <a:cubicBezTo>
                    <a:pt x="106" y="9"/>
                    <a:pt x="109" y="12"/>
                    <a:pt x="111" y="15"/>
                  </a:cubicBezTo>
                  <a:cubicBezTo>
                    <a:pt x="114" y="17"/>
                    <a:pt x="117" y="20"/>
                    <a:pt x="122" y="26"/>
                  </a:cubicBezTo>
                  <a:cubicBezTo>
                    <a:pt x="153" y="62"/>
                    <a:pt x="174" y="86"/>
                    <a:pt x="202" y="124"/>
                  </a:cubicBezTo>
                  <a:cubicBezTo>
                    <a:pt x="186" y="132"/>
                    <a:pt x="173" y="146"/>
                    <a:pt x="160" y="158"/>
                  </a:cubicBezTo>
                  <a:cubicBezTo>
                    <a:pt x="154" y="163"/>
                    <a:pt x="147" y="167"/>
                    <a:pt x="141" y="171"/>
                  </a:cubicBezTo>
                  <a:cubicBezTo>
                    <a:pt x="125" y="182"/>
                    <a:pt x="109" y="193"/>
                    <a:pt x="93" y="204"/>
                  </a:cubicBezTo>
                  <a:cubicBezTo>
                    <a:pt x="90" y="198"/>
                    <a:pt x="89" y="195"/>
                    <a:pt x="87" y="192"/>
                  </a:cubicBezTo>
                  <a:cubicBezTo>
                    <a:pt x="85" y="189"/>
                    <a:pt x="83" y="187"/>
                    <a:pt x="79" y="181"/>
                  </a:cubicBezTo>
                  <a:cubicBezTo>
                    <a:pt x="81" y="180"/>
                    <a:pt x="83" y="177"/>
                    <a:pt x="83" y="174"/>
                  </a:cubicBezTo>
                  <a:cubicBezTo>
                    <a:pt x="83" y="172"/>
                    <a:pt x="83" y="171"/>
                    <a:pt x="82" y="170"/>
                  </a:cubicBezTo>
                  <a:cubicBezTo>
                    <a:pt x="81" y="167"/>
                    <a:pt x="78" y="166"/>
                    <a:pt x="75" y="166"/>
                  </a:cubicBezTo>
                  <a:cubicBezTo>
                    <a:pt x="73" y="166"/>
                    <a:pt x="72" y="167"/>
                    <a:pt x="70" y="168"/>
                  </a:cubicBezTo>
                  <a:cubicBezTo>
                    <a:pt x="68" y="164"/>
                    <a:pt x="66" y="161"/>
                    <a:pt x="63" y="156"/>
                  </a:cubicBezTo>
                  <a:cubicBezTo>
                    <a:pt x="65" y="155"/>
                    <a:pt x="66" y="152"/>
                    <a:pt x="66" y="150"/>
                  </a:cubicBezTo>
                  <a:cubicBezTo>
                    <a:pt x="66" y="149"/>
                    <a:pt x="66" y="147"/>
                    <a:pt x="65" y="146"/>
                  </a:cubicBezTo>
                  <a:cubicBezTo>
                    <a:pt x="63" y="144"/>
                    <a:pt x="61" y="144"/>
                    <a:pt x="60" y="144"/>
                  </a:cubicBezTo>
                  <a:cubicBezTo>
                    <a:pt x="58" y="144"/>
                    <a:pt x="57" y="144"/>
                    <a:pt x="56" y="145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3" y="141"/>
                    <a:pt x="50" y="137"/>
                    <a:pt x="47" y="133"/>
                  </a:cubicBezTo>
                  <a:cubicBezTo>
                    <a:pt x="48" y="133"/>
                    <a:pt x="49" y="132"/>
                    <a:pt x="49" y="131"/>
                  </a:cubicBezTo>
                  <a:cubicBezTo>
                    <a:pt x="50" y="130"/>
                    <a:pt x="51" y="128"/>
                    <a:pt x="51" y="127"/>
                  </a:cubicBezTo>
                  <a:cubicBezTo>
                    <a:pt x="51" y="125"/>
                    <a:pt x="50" y="124"/>
                    <a:pt x="49" y="123"/>
                  </a:cubicBezTo>
                  <a:cubicBezTo>
                    <a:pt x="48" y="121"/>
                    <a:pt x="46" y="120"/>
                    <a:pt x="44" y="120"/>
                  </a:cubicBezTo>
                  <a:cubicBezTo>
                    <a:pt x="44" y="120"/>
                    <a:pt x="44" y="120"/>
                    <a:pt x="44" y="120"/>
                  </a:cubicBezTo>
                  <a:cubicBezTo>
                    <a:pt x="42" y="120"/>
                    <a:pt x="40" y="121"/>
                    <a:pt x="39" y="123"/>
                  </a:cubicBezTo>
                  <a:cubicBezTo>
                    <a:pt x="36" y="119"/>
                    <a:pt x="32" y="113"/>
                    <a:pt x="30" y="110"/>
                  </a:cubicBezTo>
                  <a:cubicBezTo>
                    <a:pt x="32" y="108"/>
                    <a:pt x="33" y="106"/>
                    <a:pt x="33" y="104"/>
                  </a:cubicBezTo>
                  <a:cubicBezTo>
                    <a:pt x="33" y="102"/>
                    <a:pt x="32" y="101"/>
                    <a:pt x="31" y="100"/>
                  </a:cubicBezTo>
                  <a:cubicBezTo>
                    <a:pt x="30" y="99"/>
                    <a:pt x="29" y="98"/>
                    <a:pt x="28" y="98"/>
                  </a:cubicBezTo>
                  <a:cubicBezTo>
                    <a:pt x="28" y="98"/>
                    <a:pt x="28" y="98"/>
                    <a:pt x="28" y="98"/>
                  </a:cubicBezTo>
                  <a:cubicBezTo>
                    <a:pt x="26" y="98"/>
                    <a:pt x="25" y="99"/>
                    <a:pt x="24" y="100"/>
                  </a:cubicBezTo>
                  <a:cubicBezTo>
                    <a:pt x="23" y="100"/>
                    <a:pt x="23" y="100"/>
                    <a:pt x="23" y="101"/>
                  </a:cubicBezTo>
                  <a:moveTo>
                    <a:pt x="103" y="0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67" y="24"/>
                    <a:pt x="34" y="50"/>
                    <a:pt x="3" y="79"/>
                  </a:cubicBezTo>
                  <a:cubicBezTo>
                    <a:pt x="3" y="79"/>
                    <a:pt x="2" y="80"/>
                    <a:pt x="3" y="81"/>
                  </a:cubicBezTo>
                  <a:cubicBezTo>
                    <a:pt x="4" y="83"/>
                    <a:pt x="6" y="84"/>
                    <a:pt x="7" y="85"/>
                  </a:cubicBezTo>
                  <a:cubicBezTo>
                    <a:pt x="6" y="86"/>
                    <a:pt x="5" y="87"/>
                    <a:pt x="4" y="87"/>
                  </a:cubicBezTo>
                  <a:cubicBezTo>
                    <a:pt x="3" y="88"/>
                    <a:pt x="1" y="90"/>
                    <a:pt x="0" y="90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9" y="105"/>
                    <a:pt x="9" y="104"/>
                    <a:pt x="18" y="117"/>
                  </a:cubicBezTo>
                  <a:cubicBezTo>
                    <a:pt x="18" y="117"/>
                    <a:pt x="19" y="117"/>
                    <a:pt x="19" y="117"/>
                  </a:cubicBezTo>
                  <a:cubicBezTo>
                    <a:pt x="19" y="117"/>
                    <a:pt x="20" y="117"/>
                    <a:pt x="20" y="117"/>
                  </a:cubicBezTo>
                  <a:cubicBezTo>
                    <a:pt x="20" y="117"/>
                    <a:pt x="21" y="116"/>
                    <a:pt x="21" y="116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21" y="115"/>
                    <a:pt x="21" y="115"/>
                    <a:pt x="22" y="114"/>
                  </a:cubicBezTo>
                  <a:cubicBezTo>
                    <a:pt x="22" y="114"/>
                    <a:pt x="23" y="114"/>
                    <a:pt x="24" y="114"/>
                  </a:cubicBezTo>
                  <a:cubicBezTo>
                    <a:pt x="24" y="114"/>
                    <a:pt x="25" y="114"/>
                    <a:pt x="25" y="115"/>
                  </a:cubicBezTo>
                  <a:cubicBezTo>
                    <a:pt x="26" y="115"/>
                    <a:pt x="26" y="116"/>
                    <a:pt x="26" y="117"/>
                  </a:cubicBezTo>
                  <a:cubicBezTo>
                    <a:pt x="26" y="117"/>
                    <a:pt x="26" y="117"/>
                    <a:pt x="26" y="117"/>
                  </a:cubicBezTo>
                  <a:cubicBezTo>
                    <a:pt x="26" y="119"/>
                    <a:pt x="25" y="120"/>
                    <a:pt x="23" y="120"/>
                  </a:cubicBezTo>
                  <a:cubicBezTo>
                    <a:pt x="23" y="120"/>
                    <a:pt x="22" y="121"/>
                    <a:pt x="22" y="121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5" y="126"/>
                    <a:pt x="30" y="135"/>
                    <a:pt x="33" y="139"/>
                  </a:cubicBezTo>
                  <a:cubicBezTo>
                    <a:pt x="33" y="139"/>
                    <a:pt x="33" y="139"/>
                    <a:pt x="34" y="139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5" y="139"/>
                    <a:pt x="35" y="139"/>
                  </a:cubicBezTo>
                  <a:cubicBezTo>
                    <a:pt x="36" y="137"/>
                    <a:pt x="37" y="136"/>
                    <a:pt x="39" y="136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40" y="136"/>
                    <a:pt x="42" y="137"/>
                    <a:pt x="42" y="138"/>
                  </a:cubicBezTo>
                  <a:cubicBezTo>
                    <a:pt x="43" y="138"/>
                    <a:pt x="43" y="139"/>
                    <a:pt x="43" y="140"/>
                  </a:cubicBezTo>
                  <a:cubicBezTo>
                    <a:pt x="43" y="141"/>
                    <a:pt x="43" y="142"/>
                    <a:pt x="42" y="143"/>
                  </a:cubicBezTo>
                  <a:cubicBezTo>
                    <a:pt x="41" y="144"/>
                    <a:pt x="40" y="145"/>
                    <a:pt x="39" y="145"/>
                  </a:cubicBezTo>
                  <a:cubicBezTo>
                    <a:pt x="39" y="145"/>
                    <a:pt x="38" y="145"/>
                    <a:pt x="38" y="145"/>
                  </a:cubicBezTo>
                  <a:cubicBezTo>
                    <a:pt x="38" y="146"/>
                    <a:pt x="38" y="146"/>
                    <a:pt x="38" y="147"/>
                  </a:cubicBezTo>
                  <a:cubicBezTo>
                    <a:pt x="41" y="151"/>
                    <a:pt x="46" y="158"/>
                    <a:pt x="48" y="163"/>
                  </a:cubicBezTo>
                  <a:cubicBezTo>
                    <a:pt x="48" y="163"/>
                    <a:pt x="49" y="163"/>
                    <a:pt x="49" y="163"/>
                  </a:cubicBezTo>
                  <a:cubicBezTo>
                    <a:pt x="49" y="163"/>
                    <a:pt x="49" y="163"/>
                    <a:pt x="49" y="163"/>
                  </a:cubicBezTo>
                  <a:cubicBezTo>
                    <a:pt x="50" y="163"/>
                    <a:pt x="50" y="163"/>
                    <a:pt x="50" y="162"/>
                  </a:cubicBezTo>
                  <a:cubicBezTo>
                    <a:pt x="51" y="162"/>
                    <a:pt x="51" y="161"/>
                    <a:pt x="51" y="161"/>
                  </a:cubicBezTo>
                  <a:cubicBezTo>
                    <a:pt x="52" y="161"/>
                    <a:pt x="53" y="160"/>
                    <a:pt x="53" y="160"/>
                  </a:cubicBezTo>
                  <a:cubicBezTo>
                    <a:pt x="53" y="160"/>
                    <a:pt x="53" y="160"/>
                    <a:pt x="53" y="160"/>
                  </a:cubicBezTo>
                  <a:cubicBezTo>
                    <a:pt x="53" y="160"/>
                    <a:pt x="53" y="160"/>
                    <a:pt x="53" y="160"/>
                  </a:cubicBezTo>
                  <a:cubicBezTo>
                    <a:pt x="55" y="160"/>
                    <a:pt x="56" y="161"/>
                    <a:pt x="56" y="162"/>
                  </a:cubicBezTo>
                  <a:cubicBezTo>
                    <a:pt x="57" y="162"/>
                    <a:pt x="57" y="163"/>
                    <a:pt x="57" y="164"/>
                  </a:cubicBezTo>
                  <a:cubicBezTo>
                    <a:pt x="57" y="166"/>
                    <a:pt x="56" y="168"/>
                    <a:pt x="54" y="169"/>
                  </a:cubicBezTo>
                  <a:cubicBezTo>
                    <a:pt x="54" y="170"/>
                    <a:pt x="53" y="170"/>
                    <a:pt x="54" y="171"/>
                  </a:cubicBezTo>
                  <a:cubicBezTo>
                    <a:pt x="57" y="177"/>
                    <a:pt x="59" y="180"/>
                    <a:pt x="62" y="185"/>
                  </a:cubicBezTo>
                  <a:cubicBezTo>
                    <a:pt x="62" y="185"/>
                    <a:pt x="62" y="186"/>
                    <a:pt x="63" y="186"/>
                  </a:cubicBezTo>
                  <a:cubicBezTo>
                    <a:pt x="63" y="186"/>
                    <a:pt x="63" y="186"/>
                    <a:pt x="63" y="186"/>
                  </a:cubicBezTo>
                  <a:cubicBezTo>
                    <a:pt x="63" y="186"/>
                    <a:pt x="64" y="185"/>
                    <a:pt x="64" y="185"/>
                  </a:cubicBezTo>
                  <a:cubicBezTo>
                    <a:pt x="65" y="184"/>
                    <a:pt x="66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70" y="184"/>
                    <a:pt x="72" y="185"/>
                    <a:pt x="73" y="186"/>
                  </a:cubicBezTo>
                  <a:cubicBezTo>
                    <a:pt x="73" y="187"/>
                    <a:pt x="73" y="188"/>
                    <a:pt x="73" y="188"/>
                  </a:cubicBezTo>
                  <a:cubicBezTo>
                    <a:pt x="73" y="191"/>
                    <a:pt x="71" y="194"/>
                    <a:pt x="69" y="194"/>
                  </a:cubicBezTo>
                  <a:cubicBezTo>
                    <a:pt x="68" y="194"/>
                    <a:pt x="68" y="194"/>
                    <a:pt x="68" y="195"/>
                  </a:cubicBezTo>
                  <a:cubicBezTo>
                    <a:pt x="67" y="195"/>
                    <a:pt x="67" y="196"/>
                    <a:pt x="68" y="196"/>
                  </a:cubicBezTo>
                  <a:cubicBezTo>
                    <a:pt x="72" y="203"/>
                    <a:pt x="75" y="206"/>
                    <a:pt x="76" y="209"/>
                  </a:cubicBezTo>
                  <a:cubicBezTo>
                    <a:pt x="78" y="212"/>
                    <a:pt x="79" y="215"/>
                    <a:pt x="82" y="223"/>
                  </a:cubicBezTo>
                  <a:cubicBezTo>
                    <a:pt x="82" y="223"/>
                    <a:pt x="83" y="223"/>
                    <a:pt x="83" y="223"/>
                  </a:cubicBezTo>
                  <a:cubicBezTo>
                    <a:pt x="83" y="223"/>
                    <a:pt x="83" y="223"/>
                    <a:pt x="83" y="223"/>
                  </a:cubicBezTo>
                  <a:cubicBezTo>
                    <a:pt x="84" y="223"/>
                    <a:pt x="84" y="223"/>
                    <a:pt x="84" y="223"/>
                  </a:cubicBezTo>
                  <a:cubicBezTo>
                    <a:pt x="87" y="221"/>
                    <a:pt x="90" y="219"/>
                    <a:pt x="94" y="217"/>
                  </a:cubicBezTo>
                  <a:cubicBezTo>
                    <a:pt x="95" y="220"/>
                    <a:pt x="96" y="222"/>
                    <a:pt x="98" y="227"/>
                  </a:cubicBezTo>
                  <a:cubicBezTo>
                    <a:pt x="98" y="227"/>
                    <a:pt x="98" y="227"/>
                    <a:pt x="98" y="228"/>
                  </a:cubicBezTo>
                  <a:cubicBezTo>
                    <a:pt x="99" y="228"/>
                    <a:pt x="99" y="228"/>
                    <a:pt x="99" y="228"/>
                  </a:cubicBezTo>
                  <a:cubicBezTo>
                    <a:pt x="99" y="228"/>
                    <a:pt x="99" y="228"/>
                    <a:pt x="100" y="227"/>
                  </a:cubicBezTo>
                  <a:cubicBezTo>
                    <a:pt x="116" y="217"/>
                    <a:pt x="133" y="206"/>
                    <a:pt x="150" y="195"/>
                  </a:cubicBezTo>
                  <a:cubicBezTo>
                    <a:pt x="157" y="191"/>
                    <a:pt x="163" y="187"/>
                    <a:pt x="170" y="182"/>
                  </a:cubicBezTo>
                  <a:cubicBezTo>
                    <a:pt x="184" y="171"/>
                    <a:pt x="197" y="157"/>
                    <a:pt x="214" y="150"/>
                  </a:cubicBezTo>
                  <a:cubicBezTo>
                    <a:pt x="215" y="150"/>
                    <a:pt x="215" y="150"/>
                    <a:pt x="215" y="150"/>
                  </a:cubicBezTo>
                  <a:cubicBezTo>
                    <a:pt x="215" y="149"/>
                    <a:pt x="215" y="149"/>
                    <a:pt x="215" y="148"/>
                  </a:cubicBezTo>
                  <a:cubicBezTo>
                    <a:pt x="210" y="141"/>
                    <a:pt x="205" y="134"/>
                    <a:pt x="201" y="128"/>
                  </a:cubicBezTo>
                  <a:cubicBezTo>
                    <a:pt x="202" y="127"/>
                    <a:pt x="203" y="127"/>
                    <a:pt x="205" y="126"/>
                  </a:cubicBezTo>
                  <a:cubicBezTo>
                    <a:pt x="205" y="126"/>
                    <a:pt x="205" y="126"/>
                    <a:pt x="206" y="125"/>
                  </a:cubicBezTo>
                  <a:cubicBezTo>
                    <a:pt x="206" y="125"/>
                    <a:pt x="206" y="124"/>
                    <a:pt x="205" y="124"/>
                  </a:cubicBezTo>
                  <a:cubicBezTo>
                    <a:pt x="177" y="85"/>
                    <a:pt x="156" y="60"/>
                    <a:pt x="124" y="24"/>
                  </a:cubicBezTo>
                  <a:cubicBezTo>
                    <a:pt x="119" y="18"/>
                    <a:pt x="116" y="16"/>
                    <a:pt x="113" y="13"/>
                  </a:cubicBezTo>
                  <a:cubicBezTo>
                    <a:pt x="111" y="10"/>
                    <a:pt x="108" y="7"/>
                    <a:pt x="104" y="1"/>
                  </a:cubicBezTo>
                  <a:cubicBezTo>
                    <a:pt x="103" y="0"/>
                    <a:pt x="103" y="0"/>
                    <a:pt x="10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5" name="Freeform 807"/>
            <p:cNvSpPr/>
            <p:nvPr/>
          </p:nvSpPr>
          <p:spPr bwMode="auto">
            <a:xfrm>
              <a:off x="5116" y="1015"/>
              <a:ext cx="171" cy="120"/>
            </a:xfrm>
            <a:custGeom>
              <a:avLst/>
              <a:gdLst>
                <a:gd name="T0" fmla="*/ 71 w 72"/>
                <a:gd name="T1" fmla="*/ 0 h 51"/>
                <a:gd name="T2" fmla="*/ 70 w 72"/>
                <a:gd name="T3" fmla="*/ 0 h 51"/>
                <a:gd name="T4" fmla="*/ 20 w 72"/>
                <a:gd name="T5" fmla="*/ 34 h 51"/>
                <a:gd name="T6" fmla="*/ 1 w 72"/>
                <a:gd name="T7" fmla="*/ 49 h 51"/>
                <a:gd name="T8" fmla="*/ 1 w 72"/>
                <a:gd name="T9" fmla="*/ 50 h 51"/>
                <a:gd name="T10" fmla="*/ 2 w 72"/>
                <a:gd name="T11" fmla="*/ 51 h 51"/>
                <a:gd name="T12" fmla="*/ 3 w 72"/>
                <a:gd name="T13" fmla="*/ 51 h 51"/>
                <a:gd name="T14" fmla="*/ 21 w 72"/>
                <a:gd name="T15" fmla="*/ 36 h 51"/>
                <a:gd name="T16" fmla="*/ 71 w 72"/>
                <a:gd name="T17" fmla="*/ 3 h 51"/>
                <a:gd name="T18" fmla="*/ 72 w 72"/>
                <a:gd name="T19" fmla="*/ 1 h 51"/>
                <a:gd name="T20" fmla="*/ 71 w 72"/>
                <a:gd name="T2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51">
                  <a:moveTo>
                    <a:pt x="71" y="0"/>
                  </a:moveTo>
                  <a:cubicBezTo>
                    <a:pt x="71" y="0"/>
                    <a:pt x="70" y="0"/>
                    <a:pt x="70" y="0"/>
                  </a:cubicBezTo>
                  <a:cubicBezTo>
                    <a:pt x="52" y="9"/>
                    <a:pt x="36" y="21"/>
                    <a:pt x="20" y="34"/>
                  </a:cubicBezTo>
                  <a:cubicBezTo>
                    <a:pt x="13" y="39"/>
                    <a:pt x="7" y="44"/>
                    <a:pt x="1" y="49"/>
                  </a:cubicBezTo>
                  <a:cubicBezTo>
                    <a:pt x="0" y="49"/>
                    <a:pt x="0" y="50"/>
                    <a:pt x="1" y="50"/>
                  </a:cubicBezTo>
                  <a:cubicBezTo>
                    <a:pt x="1" y="51"/>
                    <a:pt x="1" y="51"/>
                    <a:pt x="2" y="51"/>
                  </a:cubicBezTo>
                  <a:cubicBezTo>
                    <a:pt x="2" y="51"/>
                    <a:pt x="2" y="51"/>
                    <a:pt x="3" y="51"/>
                  </a:cubicBezTo>
                  <a:cubicBezTo>
                    <a:pt x="9" y="46"/>
                    <a:pt x="15" y="41"/>
                    <a:pt x="21" y="36"/>
                  </a:cubicBezTo>
                  <a:cubicBezTo>
                    <a:pt x="37" y="24"/>
                    <a:pt x="53" y="11"/>
                    <a:pt x="71" y="3"/>
                  </a:cubicBezTo>
                  <a:cubicBezTo>
                    <a:pt x="72" y="2"/>
                    <a:pt x="72" y="1"/>
                    <a:pt x="72" y="1"/>
                  </a:cubicBezTo>
                  <a:cubicBezTo>
                    <a:pt x="72" y="0"/>
                    <a:pt x="71" y="0"/>
                    <a:pt x="7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6" name="Freeform 808"/>
            <p:cNvSpPr/>
            <p:nvPr/>
          </p:nvSpPr>
          <p:spPr bwMode="auto">
            <a:xfrm>
              <a:off x="5147" y="1060"/>
              <a:ext cx="156" cy="108"/>
            </a:xfrm>
            <a:custGeom>
              <a:avLst/>
              <a:gdLst>
                <a:gd name="T0" fmla="*/ 65 w 66"/>
                <a:gd name="T1" fmla="*/ 0 h 46"/>
                <a:gd name="T2" fmla="*/ 64 w 66"/>
                <a:gd name="T3" fmla="*/ 0 h 46"/>
                <a:gd name="T4" fmla="*/ 1 w 66"/>
                <a:gd name="T5" fmla="*/ 43 h 46"/>
                <a:gd name="T6" fmla="*/ 0 w 66"/>
                <a:gd name="T7" fmla="*/ 45 h 46"/>
                <a:gd name="T8" fmla="*/ 1 w 66"/>
                <a:gd name="T9" fmla="*/ 46 h 46"/>
                <a:gd name="T10" fmla="*/ 2 w 66"/>
                <a:gd name="T11" fmla="*/ 45 h 46"/>
                <a:gd name="T12" fmla="*/ 65 w 66"/>
                <a:gd name="T13" fmla="*/ 2 h 46"/>
                <a:gd name="T14" fmla="*/ 66 w 66"/>
                <a:gd name="T15" fmla="*/ 0 h 46"/>
                <a:gd name="T16" fmla="*/ 65 w 66"/>
                <a:gd name="T1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46">
                  <a:moveTo>
                    <a:pt x="6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43" y="14"/>
                    <a:pt x="21" y="28"/>
                    <a:pt x="1" y="43"/>
                  </a:cubicBezTo>
                  <a:cubicBezTo>
                    <a:pt x="0" y="44"/>
                    <a:pt x="0" y="44"/>
                    <a:pt x="0" y="45"/>
                  </a:cubicBezTo>
                  <a:cubicBezTo>
                    <a:pt x="1" y="45"/>
                    <a:pt x="1" y="46"/>
                    <a:pt x="1" y="46"/>
                  </a:cubicBezTo>
                  <a:cubicBezTo>
                    <a:pt x="2" y="46"/>
                    <a:pt x="2" y="46"/>
                    <a:pt x="2" y="45"/>
                  </a:cubicBezTo>
                  <a:cubicBezTo>
                    <a:pt x="23" y="31"/>
                    <a:pt x="44" y="16"/>
                    <a:pt x="65" y="2"/>
                  </a:cubicBezTo>
                  <a:cubicBezTo>
                    <a:pt x="66" y="2"/>
                    <a:pt x="66" y="1"/>
                    <a:pt x="66" y="0"/>
                  </a:cubicBezTo>
                  <a:cubicBezTo>
                    <a:pt x="65" y="0"/>
                    <a:pt x="65" y="0"/>
                    <a:pt x="65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7" name="Freeform 809"/>
            <p:cNvSpPr/>
            <p:nvPr/>
          </p:nvSpPr>
          <p:spPr bwMode="auto">
            <a:xfrm>
              <a:off x="5173" y="1083"/>
              <a:ext cx="161" cy="126"/>
            </a:xfrm>
            <a:custGeom>
              <a:avLst/>
              <a:gdLst>
                <a:gd name="T0" fmla="*/ 67 w 68"/>
                <a:gd name="T1" fmla="*/ 0 h 53"/>
                <a:gd name="T2" fmla="*/ 66 w 68"/>
                <a:gd name="T3" fmla="*/ 0 h 53"/>
                <a:gd name="T4" fmla="*/ 46 w 68"/>
                <a:gd name="T5" fmla="*/ 18 h 53"/>
                <a:gd name="T6" fmla="*/ 1 w 68"/>
                <a:gd name="T7" fmla="*/ 50 h 53"/>
                <a:gd name="T8" fmla="*/ 0 w 68"/>
                <a:gd name="T9" fmla="*/ 52 h 53"/>
                <a:gd name="T10" fmla="*/ 1 w 68"/>
                <a:gd name="T11" fmla="*/ 53 h 53"/>
                <a:gd name="T12" fmla="*/ 2 w 68"/>
                <a:gd name="T13" fmla="*/ 53 h 53"/>
                <a:gd name="T14" fmla="*/ 47 w 68"/>
                <a:gd name="T15" fmla="*/ 20 h 53"/>
                <a:gd name="T16" fmla="*/ 68 w 68"/>
                <a:gd name="T17" fmla="*/ 2 h 53"/>
                <a:gd name="T18" fmla="*/ 68 w 68"/>
                <a:gd name="T19" fmla="*/ 0 h 53"/>
                <a:gd name="T20" fmla="*/ 67 w 68"/>
                <a:gd name="T2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53">
                  <a:moveTo>
                    <a:pt x="67" y="0"/>
                  </a:moveTo>
                  <a:cubicBezTo>
                    <a:pt x="67" y="0"/>
                    <a:pt x="66" y="0"/>
                    <a:pt x="66" y="0"/>
                  </a:cubicBezTo>
                  <a:cubicBezTo>
                    <a:pt x="59" y="6"/>
                    <a:pt x="52" y="12"/>
                    <a:pt x="46" y="18"/>
                  </a:cubicBezTo>
                  <a:cubicBezTo>
                    <a:pt x="31" y="30"/>
                    <a:pt x="17" y="42"/>
                    <a:pt x="1" y="50"/>
                  </a:cubicBezTo>
                  <a:cubicBezTo>
                    <a:pt x="0" y="51"/>
                    <a:pt x="0" y="51"/>
                    <a:pt x="0" y="52"/>
                  </a:cubicBezTo>
                  <a:cubicBezTo>
                    <a:pt x="0" y="53"/>
                    <a:pt x="1" y="53"/>
                    <a:pt x="1" y="53"/>
                  </a:cubicBezTo>
                  <a:cubicBezTo>
                    <a:pt x="2" y="53"/>
                    <a:pt x="2" y="53"/>
                    <a:pt x="2" y="53"/>
                  </a:cubicBezTo>
                  <a:cubicBezTo>
                    <a:pt x="19" y="44"/>
                    <a:pt x="33" y="32"/>
                    <a:pt x="47" y="20"/>
                  </a:cubicBezTo>
                  <a:cubicBezTo>
                    <a:pt x="54" y="14"/>
                    <a:pt x="61" y="8"/>
                    <a:pt x="68" y="2"/>
                  </a:cubicBezTo>
                  <a:cubicBezTo>
                    <a:pt x="68" y="2"/>
                    <a:pt x="68" y="1"/>
                    <a:pt x="68" y="0"/>
                  </a:cubicBezTo>
                  <a:cubicBezTo>
                    <a:pt x="68" y="0"/>
                    <a:pt x="67" y="0"/>
                    <a:pt x="6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8" name="Freeform 810"/>
            <p:cNvSpPr/>
            <p:nvPr/>
          </p:nvSpPr>
          <p:spPr bwMode="auto">
            <a:xfrm>
              <a:off x="5208" y="1126"/>
              <a:ext cx="154" cy="128"/>
            </a:xfrm>
            <a:custGeom>
              <a:avLst/>
              <a:gdLst>
                <a:gd name="T0" fmla="*/ 63 w 65"/>
                <a:gd name="T1" fmla="*/ 0 h 54"/>
                <a:gd name="T2" fmla="*/ 62 w 65"/>
                <a:gd name="T3" fmla="*/ 0 h 54"/>
                <a:gd name="T4" fmla="*/ 1 w 65"/>
                <a:gd name="T5" fmla="*/ 52 h 54"/>
                <a:gd name="T6" fmla="*/ 1 w 65"/>
                <a:gd name="T7" fmla="*/ 54 h 54"/>
                <a:gd name="T8" fmla="*/ 2 w 65"/>
                <a:gd name="T9" fmla="*/ 54 h 54"/>
                <a:gd name="T10" fmla="*/ 3 w 65"/>
                <a:gd name="T11" fmla="*/ 54 h 54"/>
                <a:gd name="T12" fmla="*/ 64 w 65"/>
                <a:gd name="T13" fmla="*/ 2 h 54"/>
                <a:gd name="T14" fmla="*/ 64 w 65"/>
                <a:gd name="T15" fmla="*/ 0 h 54"/>
                <a:gd name="T16" fmla="*/ 63 w 65"/>
                <a:gd name="T1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54">
                  <a:moveTo>
                    <a:pt x="63" y="0"/>
                  </a:moveTo>
                  <a:cubicBezTo>
                    <a:pt x="63" y="0"/>
                    <a:pt x="63" y="0"/>
                    <a:pt x="62" y="0"/>
                  </a:cubicBezTo>
                  <a:cubicBezTo>
                    <a:pt x="42" y="17"/>
                    <a:pt x="21" y="34"/>
                    <a:pt x="1" y="52"/>
                  </a:cubicBezTo>
                  <a:cubicBezTo>
                    <a:pt x="0" y="52"/>
                    <a:pt x="0" y="53"/>
                    <a:pt x="1" y="54"/>
                  </a:cubicBezTo>
                  <a:cubicBezTo>
                    <a:pt x="1" y="54"/>
                    <a:pt x="1" y="54"/>
                    <a:pt x="2" y="54"/>
                  </a:cubicBezTo>
                  <a:cubicBezTo>
                    <a:pt x="2" y="54"/>
                    <a:pt x="2" y="54"/>
                    <a:pt x="3" y="54"/>
                  </a:cubicBezTo>
                  <a:cubicBezTo>
                    <a:pt x="23" y="37"/>
                    <a:pt x="44" y="19"/>
                    <a:pt x="64" y="2"/>
                  </a:cubicBezTo>
                  <a:cubicBezTo>
                    <a:pt x="65" y="2"/>
                    <a:pt x="65" y="1"/>
                    <a:pt x="64" y="0"/>
                  </a:cubicBezTo>
                  <a:cubicBezTo>
                    <a:pt x="64" y="0"/>
                    <a:pt x="64" y="0"/>
                    <a:pt x="6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79" name="Freeform 811"/>
            <p:cNvSpPr/>
            <p:nvPr/>
          </p:nvSpPr>
          <p:spPr bwMode="auto">
            <a:xfrm>
              <a:off x="5234" y="1161"/>
              <a:ext cx="159" cy="131"/>
            </a:xfrm>
            <a:custGeom>
              <a:avLst/>
              <a:gdLst>
                <a:gd name="T0" fmla="*/ 66 w 67"/>
                <a:gd name="T1" fmla="*/ 0 h 55"/>
                <a:gd name="T2" fmla="*/ 65 w 67"/>
                <a:gd name="T3" fmla="*/ 0 h 55"/>
                <a:gd name="T4" fmla="*/ 1 w 67"/>
                <a:gd name="T5" fmla="*/ 52 h 55"/>
                <a:gd name="T6" fmla="*/ 1 w 67"/>
                <a:gd name="T7" fmla="*/ 54 h 55"/>
                <a:gd name="T8" fmla="*/ 2 w 67"/>
                <a:gd name="T9" fmla="*/ 55 h 55"/>
                <a:gd name="T10" fmla="*/ 3 w 67"/>
                <a:gd name="T11" fmla="*/ 54 h 55"/>
                <a:gd name="T12" fmla="*/ 67 w 67"/>
                <a:gd name="T13" fmla="*/ 2 h 55"/>
                <a:gd name="T14" fmla="*/ 67 w 67"/>
                <a:gd name="T15" fmla="*/ 0 h 55"/>
                <a:gd name="T16" fmla="*/ 66 w 67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55">
                  <a:moveTo>
                    <a:pt x="66" y="0"/>
                  </a:moveTo>
                  <a:cubicBezTo>
                    <a:pt x="66" y="0"/>
                    <a:pt x="65" y="0"/>
                    <a:pt x="65" y="0"/>
                  </a:cubicBezTo>
                  <a:cubicBezTo>
                    <a:pt x="44" y="17"/>
                    <a:pt x="22" y="35"/>
                    <a:pt x="1" y="52"/>
                  </a:cubicBezTo>
                  <a:cubicBezTo>
                    <a:pt x="0" y="53"/>
                    <a:pt x="0" y="53"/>
                    <a:pt x="1" y="54"/>
                  </a:cubicBezTo>
                  <a:cubicBezTo>
                    <a:pt x="1" y="54"/>
                    <a:pt x="1" y="55"/>
                    <a:pt x="2" y="55"/>
                  </a:cubicBezTo>
                  <a:cubicBezTo>
                    <a:pt x="2" y="55"/>
                    <a:pt x="2" y="54"/>
                    <a:pt x="3" y="54"/>
                  </a:cubicBezTo>
                  <a:cubicBezTo>
                    <a:pt x="24" y="37"/>
                    <a:pt x="45" y="19"/>
                    <a:pt x="67" y="2"/>
                  </a:cubicBezTo>
                  <a:cubicBezTo>
                    <a:pt x="67" y="2"/>
                    <a:pt x="67" y="1"/>
                    <a:pt x="67" y="0"/>
                  </a:cubicBezTo>
                  <a:cubicBezTo>
                    <a:pt x="67" y="0"/>
                    <a:pt x="66" y="0"/>
                    <a:pt x="66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0" name="Freeform 812"/>
            <p:cNvSpPr/>
            <p:nvPr/>
          </p:nvSpPr>
          <p:spPr bwMode="auto">
            <a:xfrm>
              <a:off x="5261" y="1199"/>
              <a:ext cx="158" cy="123"/>
            </a:xfrm>
            <a:custGeom>
              <a:avLst/>
              <a:gdLst>
                <a:gd name="T0" fmla="*/ 65 w 67"/>
                <a:gd name="T1" fmla="*/ 0 h 52"/>
                <a:gd name="T2" fmla="*/ 64 w 67"/>
                <a:gd name="T3" fmla="*/ 0 h 52"/>
                <a:gd name="T4" fmla="*/ 1 w 67"/>
                <a:gd name="T5" fmla="*/ 50 h 52"/>
                <a:gd name="T6" fmla="*/ 1 w 67"/>
                <a:gd name="T7" fmla="*/ 52 h 52"/>
                <a:gd name="T8" fmla="*/ 2 w 67"/>
                <a:gd name="T9" fmla="*/ 52 h 52"/>
                <a:gd name="T10" fmla="*/ 3 w 67"/>
                <a:gd name="T11" fmla="*/ 52 h 52"/>
                <a:gd name="T12" fmla="*/ 66 w 67"/>
                <a:gd name="T13" fmla="*/ 2 h 52"/>
                <a:gd name="T14" fmla="*/ 66 w 67"/>
                <a:gd name="T15" fmla="*/ 0 h 52"/>
                <a:gd name="T16" fmla="*/ 65 w 67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52">
                  <a:moveTo>
                    <a:pt x="65" y="0"/>
                  </a:moveTo>
                  <a:cubicBezTo>
                    <a:pt x="65" y="0"/>
                    <a:pt x="64" y="0"/>
                    <a:pt x="64" y="0"/>
                  </a:cubicBezTo>
                  <a:cubicBezTo>
                    <a:pt x="43" y="17"/>
                    <a:pt x="22" y="33"/>
                    <a:pt x="1" y="50"/>
                  </a:cubicBezTo>
                  <a:cubicBezTo>
                    <a:pt x="0" y="50"/>
                    <a:pt x="0" y="51"/>
                    <a:pt x="1" y="52"/>
                  </a:cubicBezTo>
                  <a:cubicBezTo>
                    <a:pt x="1" y="52"/>
                    <a:pt x="1" y="52"/>
                    <a:pt x="2" y="52"/>
                  </a:cubicBezTo>
                  <a:cubicBezTo>
                    <a:pt x="2" y="52"/>
                    <a:pt x="2" y="52"/>
                    <a:pt x="3" y="52"/>
                  </a:cubicBezTo>
                  <a:cubicBezTo>
                    <a:pt x="24" y="35"/>
                    <a:pt x="45" y="19"/>
                    <a:pt x="66" y="2"/>
                  </a:cubicBezTo>
                  <a:cubicBezTo>
                    <a:pt x="66" y="2"/>
                    <a:pt x="67" y="1"/>
                    <a:pt x="66" y="0"/>
                  </a:cubicBezTo>
                  <a:cubicBezTo>
                    <a:pt x="66" y="0"/>
                    <a:pt x="65" y="0"/>
                    <a:pt x="65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1" name="Freeform 813"/>
            <p:cNvSpPr>
              <a:spLocks noEditPoints="1"/>
            </p:cNvSpPr>
            <p:nvPr/>
          </p:nvSpPr>
          <p:spPr bwMode="auto">
            <a:xfrm>
              <a:off x="3033" y="1557"/>
              <a:ext cx="189" cy="187"/>
            </a:xfrm>
            <a:custGeom>
              <a:avLst/>
              <a:gdLst>
                <a:gd name="T0" fmla="*/ 6 w 80"/>
                <a:gd name="T1" fmla="*/ 69 h 79"/>
                <a:gd name="T2" fmla="*/ 21 w 80"/>
                <a:gd name="T3" fmla="*/ 14 h 79"/>
                <a:gd name="T4" fmla="*/ 38 w 80"/>
                <a:gd name="T5" fmla="*/ 17 h 79"/>
                <a:gd name="T6" fmla="*/ 35 w 80"/>
                <a:gd name="T7" fmla="*/ 23 h 79"/>
                <a:gd name="T8" fmla="*/ 34 w 80"/>
                <a:gd name="T9" fmla="*/ 25 h 79"/>
                <a:gd name="T10" fmla="*/ 36 w 80"/>
                <a:gd name="T11" fmla="*/ 26 h 79"/>
                <a:gd name="T12" fmla="*/ 48 w 80"/>
                <a:gd name="T13" fmla="*/ 28 h 79"/>
                <a:gd name="T14" fmla="*/ 49 w 80"/>
                <a:gd name="T15" fmla="*/ 28 h 79"/>
                <a:gd name="T16" fmla="*/ 51 w 80"/>
                <a:gd name="T17" fmla="*/ 28 h 79"/>
                <a:gd name="T18" fmla="*/ 51 w 80"/>
                <a:gd name="T19" fmla="*/ 28 h 79"/>
                <a:gd name="T20" fmla="*/ 53 w 80"/>
                <a:gd name="T21" fmla="*/ 25 h 79"/>
                <a:gd name="T22" fmla="*/ 57 w 80"/>
                <a:gd name="T23" fmla="*/ 17 h 79"/>
                <a:gd name="T24" fmla="*/ 76 w 80"/>
                <a:gd name="T25" fmla="*/ 18 h 79"/>
                <a:gd name="T26" fmla="*/ 72 w 80"/>
                <a:gd name="T27" fmla="*/ 45 h 79"/>
                <a:gd name="T28" fmla="*/ 62 w 80"/>
                <a:gd name="T29" fmla="*/ 73 h 79"/>
                <a:gd name="T30" fmla="*/ 62 w 80"/>
                <a:gd name="T31" fmla="*/ 75 h 79"/>
                <a:gd name="T32" fmla="*/ 61 w 80"/>
                <a:gd name="T33" fmla="*/ 76 h 79"/>
                <a:gd name="T34" fmla="*/ 61 w 80"/>
                <a:gd name="T35" fmla="*/ 76 h 79"/>
                <a:gd name="T36" fmla="*/ 61 w 80"/>
                <a:gd name="T37" fmla="*/ 76 h 79"/>
                <a:gd name="T38" fmla="*/ 60 w 80"/>
                <a:gd name="T39" fmla="*/ 76 h 79"/>
                <a:gd name="T40" fmla="*/ 25 w 80"/>
                <a:gd name="T41" fmla="*/ 71 h 79"/>
                <a:gd name="T42" fmla="*/ 7 w 80"/>
                <a:gd name="T43" fmla="*/ 69 h 79"/>
                <a:gd name="T44" fmla="*/ 6 w 80"/>
                <a:gd name="T45" fmla="*/ 69 h 79"/>
                <a:gd name="T46" fmla="*/ 49 w 80"/>
                <a:gd name="T47" fmla="*/ 24 h 79"/>
                <a:gd name="T48" fmla="*/ 48 w 80"/>
                <a:gd name="T49" fmla="*/ 24 h 79"/>
                <a:gd name="T50" fmla="*/ 39 w 80"/>
                <a:gd name="T51" fmla="*/ 23 h 79"/>
                <a:gd name="T52" fmla="*/ 48 w 80"/>
                <a:gd name="T53" fmla="*/ 3 h 79"/>
                <a:gd name="T54" fmla="*/ 58 w 80"/>
                <a:gd name="T55" fmla="*/ 6 h 79"/>
                <a:gd name="T56" fmla="*/ 50 w 80"/>
                <a:gd name="T57" fmla="*/ 23 h 79"/>
                <a:gd name="T58" fmla="*/ 50 w 80"/>
                <a:gd name="T59" fmla="*/ 24 h 79"/>
                <a:gd name="T60" fmla="*/ 49 w 80"/>
                <a:gd name="T61" fmla="*/ 24 h 79"/>
                <a:gd name="T62" fmla="*/ 49 w 80"/>
                <a:gd name="T63" fmla="*/ 24 h 79"/>
                <a:gd name="T64" fmla="*/ 47 w 80"/>
                <a:gd name="T65" fmla="*/ 0 h 79"/>
                <a:gd name="T66" fmla="*/ 45 w 80"/>
                <a:gd name="T67" fmla="*/ 1 h 79"/>
                <a:gd name="T68" fmla="*/ 40 w 80"/>
                <a:gd name="T69" fmla="*/ 13 h 79"/>
                <a:gd name="T70" fmla="*/ 21 w 80"/>
                <a:gd name="T71" fmla="*/ 10 h 79"/>
                <a:gd name="T72" fmla="*/ 20 w 80"/>
                <a:gd name="T73" fmla="*/ 9 h 79"/>
                <a:gd name="T74" fmla="*/ 19 w 80"/>
                <a:gd name="T75" fmla="*/ 10 h 79"/>
                <a:gd name="T76" fmla="*/ 18 w 80"/>
                <a:gd name="T77" fmla="*/ 11 h 79"/>
                <a:gd name="T78" fmla="*/ 1 w 80"/>
                <a:gd name="T79" fmla="*/ 70 h 79"/>
                <a:gd name="T80" fmla="*/ 1 w 80"/>
                <a:gd name="T81" fmla="*/ 72 h 79"/>
                <a:gd name="T82" fmla="*/ 2 w 80"/>
                <a:gd name="T83" fmla="*/ 73 h 79"/>
                <a:gd name="T84" fmla="*/ 2 w 80"/>
                <a:gd name="T85" fmla="*/ 73 h 79"/>
                <a:gd name="T86" fmla="*/ 7 w 80"/>
                <a:gd name="T87" fmla="*/ 72 h 79"/>
                <a:gd name="T88" fmla="*/ 7 w 80"/>
                <a:gd name="T89" fmla="*/ 72 h 79"/>
                <a:gd name="T90" fmla="*/ 24 w 80"/>
                <a:gd name="T91" fmla="*/ 74 h 79"/>
                <a:gd name="T92" fmla="*/ 59 w 80"/>
                <a:gd name="T93" fmla="*/ 79 h 79"/>
                <a:gd name="T94" fmla="*/ 59 w 80"/>
                <a:gd name="T95" fmla="*/ 79 h 79"/>
                <a:gd name="T96" fmla="*/ 61 w 80"/>
                <a:gd name="T97" fmla="*/ 79 h 79"/>
                <a:gd name="T98" fmla="*/ 63 w 80"/>
                <a:gd name="T99" fmla="*/ 79 h 79"/>
                <a:gd name="T100" fmla="*/ 64 w 80"/>
                <a:gd name="T101" fmla="*/ 78 h 79"/>
                <a:gd name="T102" fmla="*/ 65 w 80"/>
                <a:gd name="T103" fmla="*/ 76 h 79"/>
                <a:gd name="T104" fmla="*/ 65 w 80"/>
                <a:gd name="T105" fmla="*/ 75 h 79"/>
                <a:gd name="T106" fmla="*/ 76 w 80"/>
                <a:gd name="T107" fmla="*/ 45 h 79"/>
                <a:gd name="T108" fmla="*/ 80 w 80"/>
                <a:gd name="T109" fmla="*/ 17 h 79"/>
                <a:gd name="T110" fmla="*/ 80 w 80"/>
                <a:gd name="T111" fmla="*/ 16 h 79"/>
                <a:gd name="T112" fmla="*/ 79 w 80"/>
                <a:gd name="T113" fmla="*/ 15 h 79"/>
                <a:gd name="T114" fmla="*/ 58 w 80"/>
                <a:gd name="T115" fmla="*/ 13 h 79"/>
                <a:gd name="T116" fmla="*/ 62 w 80"/>
                <a:gd name="T117" fmla="*/ 5 h 79"/>
                <a:gd name="T118" fmla="*/ 62 w 80"/>
                <a:gd name="T119" fmla="*/ 4 h 79"/>
                <a:gd name="T120" fmla="*/ 61 w 80"/>
                <a:gd name="T121" fmla="*/ 3 h 79"/>
                <a:gd name="T122" fmla="*/ 47 w 80"/>
                <a:gd name="T123" fmla="*/ 0 h 79"/>
                <a:gd name="T124" fmla="*/ 47 w 80"/>
                <a:gd name="T125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" h="79">
                  <a:moveTo>
                    <a:pt x="6" y="69"/>
                  </a:moveTo>
                  <a:cubicBezTo>
                    <a:pt x="16" y="52"/>
                    <a:pt x="18" y="30"/>
                    <a:pt x="21" y="14"/>
                  </a:cubicBezTo>
                  <a:cubicBezTo>
                    <a:pt x="27" y="16"/>
                    <a:pt x="32" y="17"/>
                    <a:pt x="38" y="17"/>
                  </a:cubicBezTo>
                  <a:cubicBezTo>
                    <a:pt x="37" y="19"/>
                    <a:pt x="36" y="21"/>
                    <a:pt x="35" y="23"/>
                  </a:cubicBezTo>
                  <a:cubicBezTo>
                    <a:pt x="34" y="24"/>
                    <a:pt x="34" y="24"/>
                    <a:pt x="34" y="25"/>
                  </a:cubicBezTo>
                  <a:cubicBezTo>
                    <a:pt x="35" y="25"/>
                    <a:pt x="35" y="26"/>
                    <a:pt x="36" y="26"/>
                  </a:cubicBezTo>
                  <a:cubicBezTo>
                    <a:pt x="40" y="27"/>
                    <a:pt x="44" y="27"/>
                    <a:pt x="48" y="28"/>
                  </a:cubicBezTo>
                  <a:cubicBezTo>
                    <a:pt x="48" y="28"/>
                    <a:pt x="49" y="28"/>
                    <a:pt x="49" y="28"/>
                  </a:cubicBezTo>
                  <a:cubicBezTo>
                    <a:pt x="50" y="28"/>
                    <a:pt x="50" y="28"/>
                    <a:pt x="51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2" y="27"/>
                    <a:pt x="53" y="26"/>
                    <a:pt x="53" y="25"/>
                  </a:cubicBezTo>
                  <a:cubicBezTo>
                    <a:pt x="54" y="22"/>
                    <a:pt x="56" y="20"/>
                    <a:pt x="57" y="17"/>
                  </a:cubicBezTo>
                  <a:cubicBezTo>
                    <a:pt x="63" y="17"/>
                    <a:pt x="70" y="17"/>
                    <a:pt x="76" y="18"/>
                  </a:cubicBezTo>
                  <a:cubicBezTo>
                    <a:pt x="74" y="26"/>
                    <a:pt x="74" y="35"/>
                    <a:pt x="72" y="45"/>
                  </a:cubicBezTo>
                  <a:cubicBezTo>
                    <a:pt x="70" y="55"/>
                    <a:pt x="68" y="65"/>
                    <a:pt x="62" y="73"/>
                  </a:cubicBezTo>
                  <a:cubicBezTo>
                    <a:pt x="62" y="74"/>
                    <a:pt x="62" y="75"/>
                    <a:pt x="62" y="75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1" y="76"/>
                    <a:pt x="60" y="76"/>
                    <a:pt x="60" y="76"/>
                  </a:cubicBezTo>
                  <a:cubicBezTo>
                    <a:pt x="48" y="74"/>
                    <a:pt x="36" y="72"/>
                    <a:pt x="25" y="71"/>
                  </a:cubicBezTo>
                  <a:cubicBezTo>
                    <a:pt x="19" y="70"/>
                    <a:pt x="13" y="69"/>
                    <a:pt x="7" y="69"/>
                  </a:cubicBezTo>
                  <a:cubicBezTo>
                    <a:pt x="7" y="69"/>
                    <a:pt x="6" y="69"/>
                    <a:pt x="6" y="69"/>
                  </a:cubicBezTo>
                  <a:moveTo>
                    <a:pt x="49" y="24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5" y="24"/>
                    <a:pt x="42" y="23"/>
                    <a:pt x="39" y="23"/>
                  </a:cubicBezTo>
                  <a:cubicBezTo>
                    <a:pt x="43" y="17"/>
                    <a:pt x="46" y="10"/>
                    <a:pt x="48" y="3"/>
                  </a:cubicBezTo>
                  <a:cubicBezTo>
                    <a:pt x="51" y="4"/>
                    <a:pt x="55" y="4"/>
                    <a:pt x="58" y="6"/>
                  </a:cubicBezTo>
                  <a:cubicBezTo>
                    <a:pt x="55" y="11"/>
                    <a:pt x="53" y="17"/>
                    <a:pt x="50" y="23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moveTo>
                    <a:pt x="47" y="0"/>
                  </a:moveTo>
                  <a:cubicBezTo>
                    <a:pt x="46" y="0"/>
                    <a:pt x="45" y="0"/>
                    <a:pt x="45" y="1"/>
                  </a:cubicBezTo>
                  <a:cubicBezTo>
                    <a:pt x="44" y="5"/>
                    <a:pt x="42" y="9"/>
                    <a:pt x="40" y="13"/>
                  </a:cubicBezTo>
                  <a:cubicBezTo>
                    <a:pt x="33" y="13"/>
                    <a:pt x="26" y="13"/>
                    <a:pt x="21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19" y="9"/>
                    <a:pt x="19" y="10"/>
                  </a:cubicBezTo>
                  <a:cubicBezTo>
                    <a:pt x="18" y="10"/>
                    <a:pt x="18" y="10"/>
                    <a:pt x="18" y="11"/>
                  </a:cubicBezTo>
                  <a:cubicBezTo>
                    <a:pt x="15" y="28"/>
                    <a:pt x="13" y="53"/>
                    <a:pt x="1" y="70"/>
                  </a:cubicBezTo>
                  <a:cubicBezTo>
                    <a:pt x="0" y="70"/>
                    <a:pt x="0" y="71"/>
                    <a:pt x="1" y="72"/>
                  </a:cubicBezTo>
                  <a:cubicBezTo>
                    <a:pt x="1" y="72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4" y="73"/>
                    <a:pt x="6" y="72"/>
                    <a:pt x="7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13" y="72"/>
                    <a:pt x="18" y="73"/>
                    <a:pt x="24" y="74"/>
                  </a:cubicBezTo>
                  <a:cubicBezTo>
                    <a:pt x="36" y="76"/>
                    <a:pt x="48" y="78"/>
                    <a:pt x="59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60" y="79"/>
                    <a:pt x="60" y="79"/>
                    <a:pt x="61" y="79"/>
                  </a:cubicBezTo>
                  <a:cubicBezTo>
                    <a:pt x="61" y="79"/>
                    <a:pt x="62" y="79"/>
                    <a:pt x="63" y="79"/>
                  </a:cubicBezTo>
                  <a:cubicBezTo>
                    <a:pt x="63" y="79"/>
                    <a:pt x="64" y="78"/>
                    <a:pt x="64" y="78"/>
                  </a:cubicBezTo>
                  <a:cubicBezTo>
                    <a:pt x="65" y="77"/>
                    <a:pt x="65" y="77"/>
                    <a:pt x="65" y="76"/>
                  </a:cubicBezTo>
                  <a:cubicBezTo>
                    <a:pt x="65" y="76"/>
                    <a:pt x="65" y="75"/>
                    <a:pt x="65" y="75"/>
                  </a:cubicBezTo>
                  <a:cubicBezTo>
                    <a:pt x="71" y="66"/>
                    <a:pt x="74" y="56"/>
                    <a:pt x="76" y="45"/>
                  </a:cubicBezTo>
                  <a:cubicBezTo>
                    <a:pt x="77" y="35"/>
                    <a:pt x="78" y="25"/>
                    <a:pt x="80" y="17"/>
                  </a:cubicBezTo>
                  <a:cubicBezTo>
                    <a:pt x="80" y="17"/>
                    <a:pt x="80" y="16"/>
                    <a:pt x="80" y="16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71" y="14"/>
                    <a:pt x="65" y="14"/>
                    <a:pt x="58" y="13"/>
                  </a:cubicBezTo>
                  <a:cubicBezTo>
                    <a:pt x="60" y="11"/>
                    <a:pt x="61" y="8"/>
                    <a:pt x="62" y="5"/>
                  </a:cubicBezTo>
                  <a:cubicBezTo>
                    <a:pt x="62" y="5"/>
                    <a:pt x="62" y="4"/>
                    <a:pt x="62" y="4"/>
                  </a:cubicBezTo>
                  <a:cubicBezTo>
                    <a:pt x="62" y="3"/>
                    <a:pt x="61" y="3"/>
                    <a:pt x="61" y="3"/>
                  </a:cubicBezTo>
                  <a:cubicBezTo>
                    <a:pt x="56" y="1"/>
                    <a:pt x="52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2" name="Freeform 814"/>
            <p:cNvSpPr/>
            <p:nvPr/>
          </p:nvSpPr>
          <p:spPr bwMode="auto">
            <a:xfrm>
              <a:off x="3092" y="1635"/>
              <a:ext cx="92" cy="16"/>
            </a:xfrm>
            <a:custGeom>
              <a:avLst/>
              <a:gdLst>
                <a:gd name="T0" fmla="*/ 2 w 39"/>
                <a:gd name="T1" fmla="*/ 0 h 7"/>
                <a:gd name="T2" fmla="*/ 1 w 39"/>
                <a:gd name="T3" fmla="*/ 1 h 7"/>
                <a:gd name="T4" fmla="*/ 2 w 39"/>
                <a:gd name="T5" fmla="*/ 4 h 7"/>
                <a:gd name="T6" fmla="*/ 37 w 39"/>
                <a:gd name="T7" fmla="*/ 7 h 7"/>
                <a:gd name="T8" fmla="*/ 37 w 39"/>
                <a:gd name="T9" fmla="*/ 7 h 7"/>
                <a:gd name="T10" fmla="*/ 39 w 39"/>
                <a:gd name="T11" fmla="*/ 6 h 7"/>
                <a:gd name="T12" fmla="*/ 37 w 39"/>
                <a:gd name="T13" fmla="*/ 4 h 7"/>
                <a:gd name="T14" fmla="*/ 3 w 39"/>
                <a:gd name="T15" fmla="*/ 0 h 7"/>
                <a:gd name="T16" fmla="*/ 2 w 39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7">
                  <a:moveTo>
                    <a:pt x="2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13" y="6"/>
                    <a:pt x="25" y="7"/>
                    <a:pt x="37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9" y="7"/>
                    <a:pt x="39" y="6"/>
                  </a:cubicBezTo>
                  <a:cubicBezTo>
                    <a:pt x="39" y="5"/>
                    <a:pt x="38" y="4"/>
                    <a:pt x="37" y="4"/>
                  </a:cubicBezTo>
                  <a:cubicBezTo>
                    <a:pt x="26" y="4"/>
                    <a:pt x="14" y="2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3" name="Freeform 815"/>
            <p:cNvSpPr/>
            <p:nvPr/>
          </p:nvSpPr>
          <p:spPr bwMode="auto">
            <a:xfrm>
              <a:off x="3082" y="1661"/>
              <a:ext cx="93" cy="19"/>
            </a:xfrm>
            <a:custGeom>
              <a:avLst/>
              <a:gdLst>
                <a:gd name="T0" fmla="*/ 2 w 39"/>
                <a:gd name="T1" fmla="*/ 0 h 8"/>
                <a:gd name="T2" fmla="*/ 0 w 39"/>
                <a:gd name="T3" fmla="*/ 2 h 8"/>
                <a:gd name="T4" fmla="*/ 2 w 39"/>
                <a:gd name="T5" fmla="*/ 4 h 8"/>
                <a:gd name="T6" fmla="*/ 2 w 39"/>
                <a:gd name="T7" fmla="*/ 4 h 8"/>
                <a:gd name="T8" fmla="*/ 37 w 39"/>
                <a:gd name="T9" fmla="*/ 8 h 8"/>
                <a:gd name="T10" fmla="*/ 37 w 39"/>
                <a:gd name="T11" fmla="*/ 8 h 8"/>
                <a:gd name="T12" fmla="*/ 39 w 39"/>
                <a:gd name="T13" fmla="*/ 6 h 8"/>
                <a:gd name="T14" fmla="*/ 37 w 39"/>
                <a:gd name="T15" fmla="*/ 4 h 8"/>
                <a:gd name="T16" fmla="*/ 3 w 39"/>
                <a:gd name="T17" fmla="*/ 0 h 8"/>
                <a:gd name="T18" fmla="*/ 2 w 39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8">
                  <a:moveTo>
                    <a:pt x="2" y="0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3" y="6"/>
                    <a:pt x="25" y="8"/>
                    <a:pt x="37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8" y="8"/>
                    <a:pt x="39" y="7"/>
                    <a:pt x="39" y="6"/>
                  </a:cubicBezTo>
                  <a:cubicBezTo>
                    <a:pt x="39" y="5"/>
                    <a:pt x="38" y="4"/>
                    <a:pt x="37" y="4"/>
                  </a:cubicBezTo>
                  <a:cubicBezTo>
                    <a:pt x="25" y="4"/>
                    <a:pt x="14" y="3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4" name="Freeform 816"/>
            <p:cNvSpPr/>
            <p:nvPr/>
          </p:nvSpPr>
          <p:spPr bwMode="auto">
            <a:xfrm>
              <a:off x="3080" y="1684"/>
              <a:ext cx="33" cy="15"/>
            </a:xfrm>
            <a:custGeom>
              <a:avLst/>
              <a:gdLst>
                <a:gd name="T0" fmla="*/ 4 w 14"/>
                <a:gd name="T1" fmla="*/ 0 h 6"/>
                <a:gd name="T2" fmla="*/ 1 w 14"/>
                <a:gd name="T3" fmla="*/ 0 h 6"/>
                <a:gd name="T4" fmla="*/ 0 w 14"/>
                <a:gd name="T5" fmla="*/ 2 h 6"/>
                <a:gd name="T6" fmla="*/ 1 w 14"/>
                <a:gd name="T7" fmla="*/ 4 h 6"/>
                <a:gd name="T8" fmla="*/ 2 w 14"/>
                <a:gd name="T9" fmla="*/ 4 h 6"/>
                <a:gd name="T10" fmla="*/ 4 w 14"/>
                <a:gd name="T11" fmla="*/ 3 h 6"/>
                <a:gd name="T12" fmla="*/ 4 w 14"/>
                <a:gd name="T13" fmla="*/ 3 h 6"/>
                <a:gd name="T14" fmla="*/ 11 w 14"/>
                <a:gd name="T15" fmla="*/ 5 h 6"/>
                <a:gd name="T16" fmla="*/ 12 w 14"/>
                <a:gd name="T17" fmla="*/ 6 h 6"/>
                <a:gd name="T18" fmla="*/ 14 w 14"/>
                <a:gd name="T19" fmla="*/ 5 h 6"/>
                <a:gd name="T20" fmla="*/ 13 w 14"/>
                <a:gd name="T21" fmla="*/ 2 h 6"/>
                <a:gd name="T22" fmla="*/ 4 w 14"/>
                <a:gd name="T2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6">
                  <a:moveTo>
                    <a:pt x="4" y="0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7" y="3"/>
                    <a:pt x="9" y="4"/>
                    <a:pt x="11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5"/>
                    <a:pt x="14" y="5"/>
                  </a:cubicBezTo>
                  <a:cubicBezTo>
                    <a:pt x="14" y="4"/>
                    <a:pt x="14" y="3"/>
                    <a:pt x="13" y="2"/>
                  </a:cubicBezTo>
                  <a:cubicBezTo>
                    <a:pt x="10" y="1"/>
                    <a:pt x="7" y="0"/>
                    <a:pt x="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5" name="Freeform 817"/>
            <p:cNvSpPr>
              <a:spLocks noEditPoints="1"/>
            </p:cNvSpPr>
            <p:nvPr/>
          </p:nvSpPr>
          <p:spPr bwMode="auto">
            <a:xfrm>
              <a:off x="2734" y="1341"/>
              <a:ext cx="223" cy="268"/>
            </a:xfrm>
            <a:custGeom>
              <a:avLst/>
              <a:gdLst>
                <a:gd name="T0" fmla="*/ 24 w 94"/>
                <a:gd name="T1" fmla="*/ 100 h 113"/>
                <a:gd name="T2" fmla="*/ 91 w 94"/>
                <a:gd name="T3" fmla="*/ 94 h 113"/>
                <a:gd name="T4" fmla="*/ 88 w 94"/>
                <a:gd name="T5" fmla="*/ 93 h 113"/>
                <a:gd name="T6" fmla="*/ 86 w 94"/>
                <a:gd name="T7" fmla="*/ 94 h 113"/>
                <a:gd name="T8" fmla="*/ 85 w 94"/>
                <a:gd name="T9" fmla="*/ 93 h 113"/>
                <a:gd name="T10" fmla="*/ 83 w 94"/>
                <a:gd name="T11" fmla="*/ 94 h 113"/>
                <a:gd name="T12" fmla="*/ 24 w 94"/>
                <a:gd name="T13" fmla="*/ 107 h 113"/>
                <a:gd name="T14" fmla="*/ 74 w 94"/>
                <a:gd name="T15" fmla="*/ 15 h 113"/>
                <a:gd name="T16" fmla="*/ 82 w 94"/>
                <a:gd name="T17" fmla="*/ 21 h 113"/>
                <a:gd name="T18" fmla="*/ 88 w 94"/>
                <a:gd name="T19" fmla="*/ 72 h 113"/>
                <a:gd name="T20" fmla="*/ 24 w 94"/>
                <a:gd name="T21" fmla="*/ 13 h 113"/>
                <a:gd name="T22" fmla="*/ 24 w 94"/>
                <a:gd name="T23" fmla="*/ 12 h 113"/>
                <a:gd name="T24" fmla="*/ 26 w 94"/>
                <a:gd name="T25" fmla="*/ 10 h 113"/>
                <a:gd name="T26" fmla="*/ 37 w 94"/>
                <a:gd name="T27" fmla="*/ 9 h 113"/>
                <a:gd name="T28" fmla="*/ 42 w 94"/>
                <a:gd name="T29" fmla="*/ 25 h 113"/>
                <a:gd name="T30" fmla="*/ 43 w 94"/>
                <a:gd name="T31" fmla="*/ 28 h 113"/>
                <a:gd name="T32" fmla="*/ 36 w 94"/>
                <a:gd name="T33" fmla="*/ 32 h 113"/>
                <a:gd name="T34" fmla="*/ 27 w 94"/>
                <a:gd name="T35" fmla="*/ 38 h 113"/>
                <a:gd name="T36" fmla="*/ 43 w 94"/>
                <a:gd name="T37" fmla="*/ 32 h 113"/>
                <a:gd name="T38" fmla="*/ 46 w 94"/>
                <a:gd name="T39" fmla="*/ 28 h 113"/>
                <a:gd name="T40" fmla="*/ 45 w 94"/>
                <a:gd name="T41" fmla="*/ 22 h 113"/>
                <a:gd name="T42" fmla="*/ 67 w 94"/>
                <a:gd name="T43" fmla="*/ 6 h 113"/>
                <a:gd name="T44" fmla="*/ 88 w 94"/>
                <a:gd name="T45" fmla="*/ 81 h 113"/>
                <a:gd name="T46" fmla="*/ 23 w 94"/>
                <a:gd name="T47" fmla="*/ 96 h 113"/>
                <a:gd name="T48" fmla="*/ 9 w 94"/>
                <a:gd name="T49" fmla="*/ 102 h 113"/>
                <a:gd name="T50" fmla="*/ 4 w 94"/>
                <a:gd name="T51" fmla="*/ 30 h 113"/>
                <a:gd name="T52" fmla="*/ 23 w 94"/>
                <a:gd name="T53" fmla="*/ 25 h 113"/>
                <a:gd name="T54" fmla="*/ 26 w 94"/>
                <a:gd name="T55" fmla="*/ 38 h 113"/>
                <a:gd name="T56" fmla="*/ 71 w 94"/>
                <a:gd name="T57" fmla="*/ 0 h 113"/>
                <a:gd name="T58" fmla="*/ 69 w 94"/>
                <a:gd name="T59" fmla="*/ 2 h 113"/>
                <a:gd name="T60" fmla="*/ 66 w 94"/>
                <a:gd name="T61" fmla="*/ 3 h 113"/>
                <a:gd name="T62" fmla="*/ 42 w 94"/>
                <a:gd name="T63" fmla="*/ 12 h 113"/>
                <a:gd name="T64" fmla="*/ 39 w 94"/>
                <a:gd name="T65" fmla="*/ 4 h 113"/>
                <a:gd name="T66" fmla="*/ 37 w 94"/>
                <a:gd name="T67" fmla="*/ 2 h 113"/>
                <a:gd name="T68" fmla="*/ 25 w 94"/>
                <a:gd name="T69" fmla="*/ 7 h 113"/>
                <a:gd name="T70" fmla="*/ 21 w 94"/>
                <a:gd name="T71" fmla="*/ 10 h 113"/>
                <a:gd name="T72" fmla="*/ 20 w 94"/>
                <a:gd name="T73" fmla="*/ 14 h 113"/>
                <a:gd name="T74" fmla="*/ 4 w 94"/>
                <a:gd name="T75" fmla="*/ 27 h 113"/>
                <a:gd name="T76" fmla="*/ 2 w 94"/>
                <a:gd name="T77" fmla="*/ 26 h 113"/>
                <a:gd name="T78" fmla="*/ 0 w 94"/>
                <a:gd name="T79" fmla="*/ 29 h 113"/>
                <a:gd name="T80" fmla="*/ 5 w 94"/>
                <a:gd name="T81" fmla="*/ 104 h 113"/>
                <a:gd name="T82" fmla="*/ 7 w 94"/>
                <a:gd name="T83" fmla="*/ 106 h 113"/>
                <a:gd name="T84" fmla="*/ 21 w 94"/>
                <a:gd name="T85" fmla="*/ 101 h 113"/>
                <a:gd name="T86" fmla="*/ 22 w 94"/>
                <a:gd name="T87" fmla="*/ 112 h 113"/>
                <a:gd name="T88" fmla="*/ 24 w 94"/>
                <a:gd name="T89" fmla="*/ 112 h 113"/>
                <a:gd name="T90" fmla="*/ 86 w 94"/>
                <a:gd name="T91" fmla="*/ 97 h 113"/>
                <a:gd name="T92" fmla="*/ 88 w 94"/>
                <a:gd name="T93" fmla="*/ 98 h 113"/>
                <a:gd name="T94" fmla="*/ 94 w 94"/>
                <a:gd name="T95" fmla="*/ 95 h 113"/>
                <a:gd name="T96" fmla="*/ 86 w 94"/>
                <a:gd name="T97" fmla="*/ 21 h 113"/>
                <a:gd name="T98" fmla="*/ 86 w 94"/>
                <a:gd name="T99" fmla="*/ 10 h 113"/>
                <a:gd name="T100" fmla="*/ 84 w 94"/>
                <a:gd name="T101" fmla="*/ 10 h 113"/>
                <a:gd name="T102" fmla="*/ 73 w 94"/>
                <a:gd name="T103" fmla="*/ 12 h 113"/>
                <a:gd name="T104" fmla="*/ 73 w 94"/>
                <a:gd name="T105" fmla="*/ 5 h 113"/>
                <a:gd name="T106" fmla="*/ 73 w 94"/>
                <a:gd name="T107" fmla="*/ 3 h 113"/>
                <a:gd name="T108" fmla="*/ 72 w 94"/>
                <a:gd name="T109" fmla="*/ 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4" h="113">
                  <a:moveTo>
                    <a:pt x="24" y="107"/>
                  </a:moveTo>
                  <a:cubicBezTo>
                    <a:pt x="24" y="105"/>
                    <a:pt x="24" y="102"/>
                    <a:pt x="24" y="100"/>
                  </a:cubicBezTo>
                  <a:cubicBezTo>
                    <a:pt x="45" y="93"/>
                    <a:pt x="67" y="88"/>
                    <a:pt x="90" y="85"/>
                  </a:cubicBezTo>
                  <a:cubicBezTo>
                    <a:pt x="90" y="88"/>
                    <a:pt x="90" y="91"/>
                    <a:pt x="91" y="94"/>
                  </a:cubicBezTo>
                  <a:cubicBezTo>
                    <a:pt x="90" y="94"/>
                    <a:pt x="90" y="94"/>
                    <a:pt x="90" y="94"/>
                  </a:cubicBezTo>
                  <a:cubicBezTo>
                    <a:pt x="89" y="94"/>
                    <a:pt x="89" y="93"/>
                    <a:pt x="88" y="93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88" y="93"/>
                    <a:pt x="87" y="94"/>
                    <a:pt x="86" y="94"/>
                  </a:cubicBezTo>
                  <a:cubicBezTo>
                    <a:pt x="86" y="93"/>
                    <a:pt x="86" y="93"/>
                    <a:pt x="86" y="93"/>
                  </a:cubicBezTo>
                  <a:cubicBezTo>
                    <a:pt x="86" y="93"/>
                    <a:pt x="85" y="93"/>
                    <a:pt x="85" y="93"/>
                  </a:cubicBezTo>
                  <a:cubicBezTo>
                    <a:pt x="84" y="93"/>
                    <a:pt x="84" y="93"/>
                    <a:pt x="84" y="94"/>
                  </a:cubicBezTo>
                  <a:cubicBezTo>
                    <a:pt x="83" y="94"/>
                    <a:pt x="83" y="94"/>
                    <a:pt x="83" y="94"/>
                  </a:cubicBezTo>
                  <a:cubicBezTo>
                    <a:pt x="68" y="97"/>
                    <a:pt x="53" y="100"/>
                    <a:pt x="38" y="103"/>
                  </a:cubicBezTo>
                  <a:cubicBezTo>
                    <a:pt x="34" y="104"/>
                    <a:pt x="29" y="105"/>
                    <a:pt x="24" y="107"/>
                  </a:cubicBezTo>
                  <a:moveTo>
                    <a:pt x="88" y="72"/>
                  </a:moveTo>
                  <a:cubicBezTo>
                    <a:pt x="81" y="54"/>
                    <a:pt x="77" y="35"/>
                    <a:pt x="74" y="15"/>
                  </a:cubicBezTo>
                  <a:cubicBezTo>
                    <a:pt x="77" y="15"/>
                    <a:pt x="80" y="15"/>
                    <a:pt x="83" y="14"/>
                  </a:cubicBezTo>
                  <a:cubicBezTo>
                    <a:pt x="82" y="16"/>
                    <a:pt x="82" y="19"/>
                    <a:pt x="82" y="21"/>
                  </a:cubicBezTo>
                  <a:cubicBezTo>
                    <a:pt x="82" y="26"/>
                    <a:pt x="83" y="32"/>
                    <a:pt x="83" y="37"/>
                  </a:cubicBezTo>
                  <a:cubicBezTo>
                    <a:pt x="85" y="49"/>
                    <a:pt x="86" y="60"/>
                    <a:pt x="88" y="72"/>
                  </a:cubicBezTo>
                  <a:moveTo>
                    <a:pt x="28" y="34"/>
                  </a:moveTo>
                  <a:cubicBezTo>
                    <a:pt x="28" y="26"/>
                    <a:pt x="25" y="18"/>
                    <a:pt x="24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1"/>
                    <a:pt x="24" y="11"/>
                    <a:pt x="25" y="11"/>
                  </a:cubicBezTo>
                  <a:cubicBezTo>
                    <a:pt x="25" y="11"/>
                    <a:pt x="26" y="10"/>
                    <a:pt x="26" y="10"/>
                  </a:cubicBezTo>
                  <a:cubicBezTo>
                    <a:pt x="30" y="9"/>
                    <a:pt x="33" y="7"/>
                    <a:pt x="36" y="6"/>
                  </a:cubicBezTo>
                  <a:cubicBezTo>
                    <a:pt x="36" y="7"/>
                    <a:pt x="37" y="8"/>
                    <a:pt x="37" y="9"/>
                  </a:cubicBezTo>
                  <a:cubicBezTo>
                    <a:pt x="38" y="13"/>
                    <a:pt x="39" y="17"/>
                    <a:pt x="41" y="20"/>
                  </a:cubicBezTo>
                  <a:cubicBezTo>
                    <a:pt x="41" y="22"/>
                    <a:pt x="42" y="23"/>
                    <a:pt x="42" y="25"/>
                  </a:cubicBezTo>
                  <a:cubicBezTo>
                    <a:pt x="43" y="26"/>
                    <a:pt x="43" y="27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30"/>
                    <a:pt x="39" y="31"/>
                    <a:pt x="36" y="32"/>
                  </a:cubicBezTo>
                  <a:cubicBezTo>
                    <a:pt x="33" y="33"/>
                    <a:pt x="30" y="34"/>
                    <a:pt x="28" y="34"/>
                  </a:cubicBezTo>
                  <a:moveTo>
                    <a:pt x="27" y="38"/>
                  </a:moveTo>
                  <a:cubicBezTo>
                    <a:pt x="30" y="38"/>
                    <a:pt x="35" y="37"/>
                    <a:pt x="38" y="35"/>
                  </a:cubicBezTo>
                  <a:cubicBezTo>
                    <a:pt x="40" y="34"/>
                    <a:pt x="42" y="33"/>
                    <a:pt x="43" y="32"/>
                  </a:cubicBezTo>
                  <a:cubicBezTo>
                    <a:pt x="44" y="32"/>
                    <a:pt x="45" y="31"/>
                    <a:pt x="45" y="31"/>
                  </a:cubicBezTo>
                  <a:cubicBezTo>
                    <a:pt x="46" y="30"/>
                    <a:pt x="46" y="29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6"/>
                    <a:pt x="46" y="24"/>
                    <a:pt x="45" y="22"/>
                  </a:cubicBezTo>
                  <a:cubicBezTo>
                    <a:pt x="45" y="21"/>
                    <a:pt x="44" y="19"/>
                    <a:pt x="44" y="17"/>
                  </a:cubicBezTo>
                  <a:cubicBezTo>
                    <a:pt x="52" y="14"/>
                    <a:pt x="60" y="10"/>
                    <a:pt x="67" y="6"/>
                  </a:cubicBezTo>
                  <a:cubicBezTo>
                    <a:pt x="68" y="6"/>
                    <a:pt x="68" y="6"/>
                    <a:pt x="69" y="5"/>
                  </a:cubicBezTo>
                  <a:cubicBezTo>
                    <a:pt x="72" y="31"/>
                    <a:pt x="78" y="57"/>
                    <a:pt x="88" y="81"/>
                  </a:cubicBezTo>
                  <a:cubicBezTo>
                    <a:pt x="66" y="84"/>
                    <a:pt x="44" y="89"/>
                    <a:pt x="24" y="96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22" y="96"/>
                    <a:pt x="21" y="96"/>
                    <a:pt x="21" y="97"/>
                  </a:cubicBezTo>
                  <a:cubicBezTo>
                    <a:pt x="17" y="99"/>
                    <a:pt x="13" y="100"/>
                    <a:pt x="9" y="102"/>
                  </a:cubicBezTo>
                  <a:cubicBezTo>
                    <a:pt x="9" y="96"/>
                    <a:pt x="9" y="91"/>
                    <a:pt x="9" y="86"/>
                  </a:cubicBezTo>
                  <a:cubicBezTo>
                    <a:pt x="9" y="67"/>
                    <a:pt x="7" y="49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11" y="29"/>
                    <a:pt x="17" y="27"/>
                    <a:pt x="23" y="25"/>
                  </a:cubicBezTo>
                  <a:cubicBezTo>
                    <a:pt x="24" y="29"/>
                    <a:pt x="25" y="32"/>
                    <a:pt x="25" y="36"/>
                  </a:cubicBezTo>
                  <a:cubicBezTo>
                    <a:pt x="25" y="37"/>
                    <a:pt x="26" y="38"/>
                    <a:pt x="26" y="38"/>
                  </a:cubicBezTo>
                  <a:cubicBezTo>
                    <a:pt x="27" y="38"/>
                    <a:pt x="27" y="38"/>
                    <a:pt x="27" y="38"/>
                  </a:cubicBezTo>
                  <a:moveTo>
                    <a:pt x="71" y="0"/>
                  </a:moveTo>
                  <a:cubicBezTo>
                    <a:pt x="70" y="0"/>
                    <a:pt x="70" y="1"/>
                    <a:pt x="69" y="1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7" y="2"/>
                    <a:pt x="67" y="2"/>
                    <a:pt x="66" y="3"/>
                  </a:cubicBezTo>
                  <a:cubicBezTo>
                    <a:pt x="58" y="7"/>
                    <a:pt x="50" y="11"/>
                    <a:pt x="42" y="14"/>
                  </a:cubicBezTo>
                  <a:cubicBezTo>
                    <a:pt x="42" y="13"/>
                    <a:pt x="42" y="12"/>
                    <a:pt x="42" y="12"/>
                  </a:cubicBezTo>
                  <a:cubicBezTo>
                    <a:pt x="41" y="10"/>
                    <a:pt x="40" y="8"/>
                    <a:pt x="40" y="7"/>
                  </a:cubicBezTo>
                  <a:cubicBezTo>
                    <a:pt x="40" y="5"/>
                    <a:pt x="39" y="4"/>
                    <a:pt x="39" y="4"/>
                  </a:cubicBezTo>
                  <a:cubicBezTo>
                    <a:pt x="39" y="3"/>
                    <a:pt x="39" y="3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3" y="4"/>
                    <a:pt x="29" y="5"/>
                    <a:pt x="25" y="7"/>
                  </a:cubicBezTo>
                  <a:cubicBezTo>
                    <a:pt x="24" y="7"/>
                    <a:pt x="24" y="7"/>
                    <a:pt x="23" y="8"/>
                  </a:cubicBezTo>
                  <a:cubicBezTo>
                    <a:pt x="22" y="8"/>
                    <a:pt x="21" y="9"/>
                    <a:pt x="21" y="10"/>
                  </a:cubicBezTo>
                  <a:cubicBezTo>
                    <a:pt x="20" y="11"/>
                    <a:pt x="20" y="12"/>
                    <a:pt x="20" y="13"/>
                  </a:cubicBezTo>
                  <a:cubicBezTo>
                    <a:pt x="20" y="13"/>
                    <a:pt x="20" y="14"/>
                    <a:pt x="20" y="14"/>
                  </a:cubicBezTo>
                  <a:cubicBezTo>
                    <a:pt x="21" y="16"/>
                    <a:pt x="22" y="19"/>
                    <a:pt x="22" y="21"/>
                  </a:cubicBezTo>
                  <a:cubicBezTo>
                    <a:pt x="16" y="23"/>
                    <a:pt x="10" y="25"/>
                    <a:pt x="4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6"/>
                    <a:pt x="2" y="26"/>
                  </a:cubicBezTo>
                  <a:cubicBezTo>
                    <a:pt x="2" y="26"/>
                    <a:pt x="2" y="27"/>
                    <a:pt x="2" y="27"/>
                  </a:cubicBezTo>
                  <a:cubicBezTo>
                    <a:pt x="1" y="27"/>
                    <a:pt x="0" y="28"/>
                    <a:pt x="0" y="29"/>
                  </a:cubicBezTo>
                  <a:cubicBezTo>
                    <a:pt x="4" y="47"/>
                    <a:pt x="6" y="66"/>
                    <a:pt x="6" y="86"/>
                  </a:cubicBezTo>
                  <a:cubicBezTo>
                    <a:pt x="6" y="92"/>
                    <a:pt x="5" y="98"/>
                    <a:pt x="5" y="104"/>
                  </a:cubicBezTo>
                  <a:cubicBezTo>
                    <a:pt x="5" y="105"/>
                    <a:pt x="5" y="105"/>
                    <a:pt x="6" y="106"/>
                  </a:cubicBezTo>
                  <a:cubicBezTo>
                    <a:pt x="6" y="106"/>
                    <a:pt x="6" y="106"/>
                    <a:pt x="7" y="106"/>
                  </a:cubicBezTo>
                  <a:cubicBezTo>
                    <a:pt x="7" y="106"/>
                    <a:pt x="7" y="106"/>
                    <a:pt x="7" y="106"/>
                  </a:cubicBezTo>
                  <a:cubicBezTo>
                    <a:pt x="12" y="104"/>
                    <a:pt x="16" y="103"/>
                    <a:pt x="21" y="101"/>
                  </a:cubicBezTo>
                  <a:cubicBezTo>
                    <a:pt x="21" y="104"/>
                    <a:pt x="21" y="108"/>
                    <a:pt x="21" y="111"/>
                  </a:cubicBezTo>
                  <a:cubicBezTo>
                    <a:pt x="21" y="112"/>
                    <a:pt x="21" y="112"/>
                    <a:pt x="22" y="112"/>
                  </a:cubicBezTo>
                  <a:cubicBezTo>
                    <a:pt x="22" y="113"/>
                    <a:pt x="22" y="113"/>
                    <a:pt x="23" y="113"/>
                  </a:cubicBezTo>
                  <a:cubicBezTo>
                    <a:pt x="23" y="113"/>
                    <a:pt x="23" y="112"/>
                    <a:pt x="24" y="112"/>
                  </a:cubicBezTo>
                  <a:cubicBezTo>
                    <a:pt x="28" y="109"/>
                    <a:pt x="33" y="107"/>
                    <a:pt x="39" y="106"/>
                  </a:cubicBezTo>
                  <a:cubicBezTo>
                    <a:pt x="55" y="103"/>
                    <a:pt x="70" y="100"/>
                    <a:pt x="86" y="97"/>
                  </a:cubicBezTo>
                  <a:cubicBezTo>
                    <a:pt x="87" y="98"/>
                    <a:pt x="87" y="98"/>
                    <a:pt x="88" y="98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90" y="98"/>
                    <a:pt x="92" y="97"/>
                    <a:pt x="93" y="97"/>
                  </a:cubicBezTo>
                  <a:cubicBezTo>
                    <a:pt x="94" y="96"/>
                    <a:pt x="94" y="96"/>
                    <a:pt x="94" y="95"/>
                  </a:cubicBezTo>
                  <a:cubicBezTo>
                    <a:pt x="92" y="75"/>
                    <a:pt x="89" y="56"/>
                    <a:pt x="87" y="36"/>
                  </a:cubicBezTo>
                  <a:cubicBezTo>
                    <a:pt x="86" y="31"/>
                    <a:pt x="86" y="26"/>
                    <a:pt x="86" y="21"/>
                  </a:cubicBezTo>
                  <a:cubicBezTo>
                    <a:pt x="86" y="18"/>
                    <a:pt x="86" y="15"/>
                    <a:pt x="87" y="12"/>
                  </a:cubicBezTo>
                  <a:cubicBezTo>
                    <a:pt x="87" y="11"/>
                    <a:pt x="86" y="10"/>
                    <a:pt x="86" y="10"/>
                  </a:cubicBezTo>
                  <a:cubicBezTo>
                    <a:pt x="86" y="9"/>
                    <a:pt x="85" y="9"/>
                    <a:pt x="85" y="9"/>
                  </a:cubicBezTo>
                  <a:cubicBezTo>
                    <a:pt x="85" y="9"/>
                    <a:pt x="84" y="9"/>
                    <a:pt x="84" y="10"/>
                  </a:cubicBezTo>
                  <a:cubicBezTo>
                    <a:pt x="81" y="11"/>
                    <a:pt x="77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3" y="10"/>
                    <a:pt x="73" y="7"/>
                    <a:pt x="73" y="5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4"/>
                    <a:pt x="73" y="3"/>
                    <a:pt x="73" y="3"/>
                  </a:cubicBezTo>
                  <a:cubicBezTo>
                    <a:pt x="73" y="2"/>
                    <a:pt x="73" y="2"/>
                    <a:pt x="72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1" y="1"/>
                    <a:pt x="71" y="0"/>
                    <a:pt x="7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6" name="Freeform 818"/>
            <p:cNvSpPr/>
            <p:nvPr/>
          </p:nvSpPr>
          <p:spPr bwMode="auto">
            <a:xfrm>
              <a:off x="2768" y="1438"/>
              <a:ext cx="118" cy="48"/>
            </a:xfrm>
            <a:custGeom>
              <a:avLst/>
              <a:gdLst>
                <a:gd name="T0" fmla="*/ 48 w 50"/>
                <a:gd name="T1" fmla="*/ 0 h 20"/>
                <a:gd name="T2" fmla="*/ 47 w 50"/>
                <a:gd name="T3" fmla="*/ 1 h 20"/>
                <a:gd name="T4" fmla="*/ 44 w 50"/>
                <a:gd name="T5" fmla="*/ 2 h 20"/>
                <a:gd name="T6" fmla="*/ 23 w 50"/>
                <a:gd name="T7" fmla="*/ 11 h 20"/>
                <a:gd name="T8" fmla="*/ 11 w 50"/>
                <a:gd name="T9" fmla="*/ 15 h 20"/>
                <a:gd name="T10" fmla="*/ 2 w 50"/>
                <a:gd name="T11" fmla="*/ 17 h 20"/>
                <a:gd name="T12" fmla="*/ 0 w 50"/>
                <a:gd name="T13" fmla="*/ 19 h 20"/>
                <a:gd name="T14" fmla="*/ 2 w 50"/>
                <a:gd name="T15" fmla="*/ 20 h 20"/>
                <a:gd name="T16" fmla="*/ 2 w 50"/>
                <a:gd name="T17" fmla="*/ 20 h 20"/>
                <a:gd name="T18" fmla="*/ 13 w 50"/>
                <a:gd name="T19" fmla="*/ 18 h 20"/>
                <a:gd name="T20" fmla="*/ 35 w 50"/>
                <a:gd name="T21" fmla="*/ 10 h 20"/>
                <a:gd name="T22" fmla="*/ 44 w 50"/>
                <a:gd name="T23" fmla="*/ 6 h 20"/>
                <a:gd name="T24" fmla="*/ 47 w 50"/>
                <a:gd name="T25" fmla="*/ 5 h 20"/>
                <a:gd name="T26" fmla="*/ 48 w 50"/>
                <a:gd name="T27" fmla="*/ 4 h 20"/>
                <a:gd name="T28" fmla="*/ 49 w 50"/>
                <a:gd name="T29" fmla="*/ 1 h 20"/>
                <a:gd name="T30" fmla="*/ 48 w 50"/>
                <a:gd name="T3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20">
                  <a:moveTo>
                    <a:pt x="48" y="0"/>
                  </a:moveTo>
                  <a:cubicBezTo>
                    <a:pt x="47" y="0"/>
                    <a:pt x="47" y="1"/>
                    <a:pt x="47" y="1"/>
                  </a:cubicBezTo>
                  <a:cubicBezTo>
                    <a:pt x="46" y="1"/>
                    <a:pt x="45" y="1"/>
                    <a:pt x="44" y="2"/>
                  </a:cubicBezTo>
                  <a:cubicBezTo>
                    <a:pt x="40" y="4"/>
                    <a:pt x="31" y="7"/>
                    <a:pt x="23" y="11"/>
                  </a:cubicBezTo>
                  <a:cubicBezTo>
                    <a:pt x="19" y="12"/>
                    <a:pt x="14" y="14"/>
                    <a:pt x="11" y="15"/>
                  </a:cubicBezTo>
                  <a:cubicBezTo>
                    <a:pt x="7" y="16"/>
                    <a:pt x="4" y="17"/>
                    <a:pt x="2" y="17"/>
                  </a:cubicBezTo>
                  <a:cubicBezTo>
                    <a:pt x="1" y="17"/>
                    <a:pt x="0" y="18"/>
                    <a:pt x="0" y="19"/>
                  </a:cubicBezTo>
                  <a:cubicBezTo>
                    <a:pt x="0" y="20"/>
                    <a:pt x="1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5" y="20"/>
                    <a:pt x="9" y="19"/>
                    <a:pt x="13" y="18"/>
                  </a:cubicBezTo>
                  <a:cubicBezTo>
                    <a:pt x="20" y="16"/>
                    <a:pt x="28" y="13"/>
                    <a:pt x="35" y="10"/>
                  </a:cubicBezTo>
                  <a:cubicBezTo>
                    <a:pt x="38" y="8"/>
                    <a:pt x="41" y="7"/>
                    <a:pt x="44" y="6"/>
                  </a:cubicBezTo>
                  <a:cubicBezTo>
                    <a:pt x="45" y="6"/>
                    <a:pt x="46" y="5"/>
                    <a:pt x="47" y="5"/>
                  </a:cubicBezTo>
                  <a:cubicBezTo>
                    <a:pt x="47" y="4"/>
                    <a:pt x="48" y="4"/>
                    <a:pt x="48" y="4"/>
                  </a:cubicBezTo>
                  <a:cubicBezTo>
                    <a:pt x="49" y="3"/>
                    <a:pt x="50" y="2"/>
                    <a:pt x="49" y="1"/>
                  </a:cubicBezTo>
                  <a:cubicBezTo>
                    <a:pt x="49" y="1"/>
                    <a:pt x="48" y="0"/>
                    <a:pt x="48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7" name="Freeform 819"/>
            <p:cNvSpPr/>
            <p:nvPr/>
          </p:nvSpPr>
          <p:spPr bwMode="auto">
            <a:xfrm>
              <a:off x="2777" y="1471"/>
              <a:ext cx="109" cy="38"/>
            </a:xfrm>
            <a:custGeom>
              <a:avLst/>
              <a:gdLst>
                <a:gd name="T0" fmla="*/ 43 w 46"/>
                <a:gd name="T1" fmla="*/ 0 h 16"/>
                <a:gd name="T2" fmla="*/ 40 w 46"/>
                <a:gd name="T3" fmla="*/ 1 h 16"/>
                <a:gd name="T4" fmla="*/ 20 w 46"/>
                <a:gd name="T5" fmla="*/ 7 h 16"/>
                <a:gd name="T6" fmla="*/ 1 w 46"/>
                <a:gd name="T7" fmla="*/ 12 h 16"/>
                <a:gd name="T8" fmla="*/ 0 w 46"/>
                <a:gd name="T9" fmla="*/ 14 h 16"/>
                <a:gd name="T10" fmla="*/ 2 w 46"/>
                <a:gd name="T11" fmla="*/ 16 h 16"/>
                <a:gd name="T12" fmla="*/ 2 w 46"/>
                <a:gd name="T13" fmla="*/ 16 h 16"/>
                <a:gd name="T14" fmla="*/ 24 w 46"/>
                <a:gd name="T15" fmla="*/ 9 h 16"/>
                <a:gd name="T16" fmla="*/ 37 w 46"/>
                <a:gd name="T17" fmla="*/ 5 h 16"/>
                <a:gd name="T18" fmla="*/ 41 w 46"/>
                <a:gd name="T19" fmla="*/ 4 h 16"/>
                <a:gd name="T20" fmla="*/ 43 w 46"/>
                <a:gd name="T21" fmla="*/ 4 h 16"/>
                <a:gd name="T22" fmla="*/ 43 w 46"/>
                <a:gd name="T23" fmla="*/ 4 h 16"/>
                <a:gd name="T24" fmla="*/ 43 w 46"/>
                <a:gd name="T25" fmla="*/ 4 h 16"/>
                <a:gd name="T26" fmla="*/ 44 w 46"/>
                <a:gd name="T27" fmla="*/ 4 h 16"/>
                <a:gd name="T28" fmla="*/ 45 w 46"/>
                <a:gd name="T29" fmla="*/ 3 h 16"/>
                <a:gd name="T30" fmla="*/ 44 w 46"/>
                <a:gd name="T31" fmla="*/ 0 h 16"/>
                <a:gd name="T32" fmla="*/ 43 w 46"/>
                <a:gd name="T3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16">
                  <a:moveTo>
                    <a:pt x="43" y="0"/>
                  </a:moveTo>
                  <a:cubicBezTo>
                    <a:pt x="42" y="0"/>
                    <a:pt x="42" y="0"/>
                    <a:pt x="40" y="1"/>
                  </a:cubicBezTo>
                  <a:cubicBezTo>
                    <a:pt x="36" y="2"/>
                    <a:pt x="28" y="4"/>
                    <a:pt x="20" y="7"/>
                  </a:cubicBezTo>
                  <a:cubicBezTo>
                    <a:pt x="12" y="9"/>
                    <a:pt x="4" y="11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6" y="15"/>
                    <a:pt x="15" y="12"/>
                    <a:pt x="24" y="9"/>
                  </a:cubicBezTo>
                  <a:cubicBezTo>
                    <a:pt x="29" y="8"/>
                    <a:pt x="33" y="6"/>
                    <a:pt x="37" y="5"/>
                  </a:cubicBezTo>
                  <a:cubicBezTo>
                    <a:pt x="38" y="5"/>
                    <a:pt x="40" y="4"/>
                    <a:pt x="41" y="4"/>
                  </a:cubicBezTo>
                  <a:cubicBezTo>
                    <a:pt x="42" y="4"/>
                    <a:pt x="43" y="4"/>
                    <a:pt x="43" y="4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3" y="4"/>
                    <a:pt x="44" y="4"/>
                    <a:pt x="44" y="4"/>
                  </a:cubicBezTo>
                  <a:cubicBezTo>
                    <a:pt x="44" y="4"/>
                    <a:pt x="45" y="3"/>
                    <a:pt x="45" y="3"/>
                  </a:cubicBezTo>
                  <a:cubicBezTo>
                    <a:pt x="46" y="2"/>
                    <a:pt x="45" y="1"/>
                    <a:pt x="44" y="0"/>
                  </a:cubicBezTo>
                  <a:cubicBezTo>
                    <a:pt x="44" y="0"/>
                    <a:pt x="44" y="0"/>
                    <a:pt x="4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8" name="Freeform 820"/>
            <p:cNvSpPr/>
            <p:nvPr/>
          </p:nvSpPr>
          <p:spPr bwMode="auto">
            <a:xfrm>
              <a:off x="2779" y="1519"/>
              <a:ext cx="31" cy="14"/>
            </a:xfrm>
            <a:custGeom>
              <a:avLst/>
              <a:gdLst>
                <a:gd name="T0" fmla="*/ 10 w 13"/>
                <a:gd name="T1" fmla="*/ 0 h 6"/>
                <a:gd name="T2" fmla="*/ 10 w 13"/>
                <a:gd name="T3" fmla="*/ 0 h 6"/>
                <a:gd name="T4" fmla="*/ 6 w 13"/>
                <a:gd name="T5" fmla="*/ 1 h 6"/>
                <a:gd name="T6" fmla="*/ 3 w 13"/>
                <a:gd name="T7" fmla="*/ 2 h 6"/>
                <a:gd name="T8" fmla="*/ 3 w 13"/>
                <a:gd name="T9" fmla="*/ 2 h 6"/>
                <a:gd name="T10" fmla="*/ 3 w 13"/>
                <a:gd name="T11" fmla="*/ 2 h 6"/>
                <a:gd name="T12" fmla="*/ 2 w 13"/>
                <a:gd name="T13" fmla="*/ 2 h 6"/>
                <a:gd name="T14" fmla="*/ 0 w 13"/>
                <a:gd name="T15" fmla="*/ 3 h 6"/>
                <a:gd name="T16" fmla="*/ 1 w 13"/>
                <a:gd name="T17" fmla="*/ 5 h 6"/>
                <a:gd name="T18" fmla="*/ 3 w 13"/>
                <a:gd name="T19" fmla="*/ 6 h 6"/>
                <a:gd name="T20" fmla="*/ 3 w 13"/>
                <a:gd name="T21" fmla="*/ 6 h 6"/>
                <a:gd name="T22" fmla="*/ 7 w 13"/>
                <a:gd name="T23" fmla="*/ 4 h 6"/>
                <a:gd name="T24" fmla="*/ 10 w 13"/>
                <a:gd name="T25" fmla="*/ 3 h 6"/>
                <a:gd name="T26" fmla="*/ 10 w 13"/>
                <a:gd name="T27" fmla="*/ 3 h 6"/>
                <a:gd name="T28" fmla="*/ 11 w 13"/>
                <a:gd name="T29" fmla="*/ 3 h 6"/>
                <a:gd name="T30" fmla="*/ 11 w 13"/>
                <a:gd name="T31" fmla="*/ 4 h 6"/>
                <a:gd name="T32" fmla="*/ 13 w 13"/>
                <a:gd name="T33" fmla="*/ 3 h 6"/>
                <a:gd name="T34" fmla="*/ 12 w 13"/>
                <a:gd name="T35" fmla="*/ 0 h 6"/>
                <a:gd name="T36" fmla="*/ 10 w 13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6"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0"/>
                    <a:pt x="6" y="1"/>
                  </a:cubicBezTo>
                  <a:cubicBezTo>
                    <a:pt x="5" y="2"/>
                    <a:pt x="4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2" y="5"/>
                    <a:pt x="2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5" y="6"/>
                    <a:pt x="6" y="5"/>
                    <a:pt x="7" y="4"/>
                  </a:cubicBezTo>
                  <a:cubicBezTo>
                    <a:pt x="9" y="4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4"/>
                    <a:pt x="11" y="4"/>
                  </a:cubicBezTo>
                  <a:cubicBezTo>
                    <a:pt x="12" y="4"/>
                    <a:pt x="13" y="3"/>
                    <a:pt x="13" y="3"/>
                  </a:cubicBezTo>
                  <a:cubicBezTo>
                    <a:pt x="13" y="2"/>
                    <a:pt x="13" y="1"/>
                    <a:pt x="12" y="0"/>
                  </a:cubicBezTo>
                  <a:cubicBezTo>
                    <a:pt x="12" y="0"/>
                    <a:pt x="11" y="0"/>
                    <a:pt x="1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9" name="Freeform 821"/>
            <p:cNvSpPr/>
            <p:nvPr/>
          </p:nvSpPr>
          <p:spPr bwMode="auto">
            <a:xfrm>
              <a:off x="4903" y="3445"/>
              <a:ext cx="137" cy="33"/>
            </a:xfrm>
            <a:custGeom>
              <a:avLst/>
              <a:gdLst>
                <a:gd name="T0" fmla="*/ 2 w 58"/>
                <a:gd name="T1" fmla="*/ 0 h 14"/>
                <a:gd name="T2" fmla="*/ 0 w 58"/>
                <a:gd name="T3" fmla="*/ 1 h 14"/>
                <a:gd name="T4" fmla="*/ 1 w 58"/>
                <a:gd name="T5" fmla="*/ 4 h 14"/>
                <a:gd name="T6" fmla="*/ 13 w 58"/>
                <a:gd name="T7" fmla="*/ 8 h 14"/>
                <a:gd name="T8" fmla="*/ 39 w 58"/>
                <a:gd name="T9" fmla="*/ 12 h 14"/>
                <a:gd name="T10" fmla="*/ 50 w 58"/>
                <a:gd name="T11" fmla="*/ 14 h 14"/>
                <a:gd name="T12" fmla="*/ 56 w 58"/>
                <a:gd name="T13" fmla="*/ 14 h 14"/>
                <a:gd name="T14" fmla="*/ 56 w 58"/>
                <a:gd name="T15" fmla="*/ 14 h 14"/>
                <a:gd name="T16" fmla="*/ 58 w 58"/>
                <a:gd name="T17" fmla="*/ 12 h 14"/>
                <a:gd name="T18" fmla="*/ 56 w 58"/>
                <a:gd name="T19" fmla="*/ 10 h 14"/>
                <a:gd name="T20" fmla="*/ 56 w 58"/>
                <a:gd name="T21" fmla="*/ 10 h 14"/>
                <a:gd name="T22" fmla="*/ 56 w 58"/>
                <a:gd name="T23" fmla="*/ 10 h 14"/>
                <a:gd name="T24" fmla="*/ 56 w 58"/>
                <a:gd name="T25" fmla="*/ 10 h 14"/>
                <a:gd name="T26" fmla="*/ 47 w 58"/>
                <a:gd name="T27" fmla="*/ 9 h 14"/>
                <a:gd name="T28" fmla="*/ 22 w 58"/>
                <a:gd name="T29" fmla="*/ 5 h 14"/>
                <a:gd name="T30" fmla="*/ 10 w 58"/>
                <a:gd name="T31" fmla="*/ 3 h 14"/>
                <a:gd name="T32" fmla="*/ 3 w 58"/>
                <a:gd name="T33" fmla="*/ 0 h 14"/>
                <a:gd name="T34" fmla="*/ 2 w 58"/>
                <a:gd name="T3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5"/>
                    <a:pt x="8" y="6"/>
                    <a:pt x="13" y="8"/>
                  </a:cubicBezTo>
                  <a:cubicBezTo>
                    <a:pt x="21" y="9"/>
                    <a:pt x="31" y="11"/>
                    <a:pt x="39" y="12"/>
                  </a:cubicBezTo>
                  <a:cubicBezTo>
                    <a:pt x="43" y="13"/>
                    <a:pt x="47" y="13"/>
                    <a:pt x="50" y="14"/>
                  </a:cubicBezTo>
                  <a:cubicBezTo>
                    <a:pt x="53" y="14"/>
                    <a:pt x="55" y="14"/>
                    <a:pt x="56" y="14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57" y="14"/>
                    <a:pt x="58" y="13"/>
                    <a:pt x="58" y="12"/>
                  </a:cubicBezTo>
                  <a:cubicBezTo>
                    <a:pt x="58" y="11"/>
                    <a:pt x="57" y="10"/>
                    <a:pt x="56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5" y="10"/>
                    <a:pt x="51" y="10"/>
                    <a:pt x="47" y="9"/>
                  </a:cubicBezTo>
                  <a:cubicBezTo>
                    <a:pt x="40" y="8"/>
                    <a:pt x="31" y="7"/>
                    <a:pt x="22" y="5"/>
                  </a:cubicBezTo>
                  <a:cubicBezTo>
                    <a:pt x="18" y="4"/>
                    <a:pt x="14" y="4"/>
                    <a:pt x="10" y="3"/>
                  </a:cubicBezTo>
                  <a:cubicBezTo>
                    <a:pt x="7" y="2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0" name="Freeform 822"/>
            <p:cNvSpPr/>
            <p:nvPr/>
          </p:nvSpPr>
          <p:spPr bwMode="auto">
            <a:xfrm>
              <a:off x="4898" y="3471"/>
              <a:ext cx="123" cy="40"/>
            </a:xfrm>
            <a:custGeom>
              <a:avLst/>
              <a:gdLst>
                <a:gd name="T0" fmla="*/ 2 w 52"/>
                <a:gd name="T1" fmla="*/ 0 h 17"/>
                <a:gd name="T2" fmla="*/ 0 w 52"/>
                <a:gd name="T3" fmla="*/ 1 h 17"/>
                <a:gd name="T4" fmla="*/ 1 w 52"/>
                <a:gd name="T5" fmla="*/ 4 h 17"/>
                <a:gd name="T6" fmla="*/ 12 w 52"/>
                <a:gd name="T7" fmla="*/ 7 h 17"/>
                <a:gd name="T8" fmla="*/ 36 w 52"/>
                <a:gd name="T9" fmla="*/ 12 h 17"/>
                <a:gd name="T10" fmla="*/ 45 w 52"/>
                <a:gd name="T11" fmla="*/ 15 h 17"/>
                <a:gd name="T12" fmla="*/ 48 w 52"/>
                <a:gd name="T13" fmla="*/ 16 h 17"/>
                <a:gd name="T14" fmla="*/ 49 w 52"/>
                <a:gd name="T15" fmla="*/ 16 h 17"/>
                <a:gd name="T16" fmla="*/ 49 w 52"/>
                <a:gd name="T17" fmla="*/ 16 h 17"/>
                <a:gd name="T18" fmla="*/ 49 w 52"/>
                <a:gd name="T19" fmla="*/ 16 h 17"/>
                <a:gd name="T20" fmla="*/ 50 w 52"/>
                <a:gd name="T21" fmla="*/ 17 h 17"/>
                <a:gd name="T22" fmla="*/ 52 w 52"/>
                <a:gd name="T23" fmla="*/ 16 h 17"/>
                <a:gd name="T24" fmla="*/ 52 w 52"/>
                <a:gd name="T25" fmla="*/ 13 h 17"/>
                <a:gd name="T26" fmla="*/ 50 w 52"/>
                <a:gd name="T27" fmla="*/ 12 h 17"/>
                <a:gd name="T28" fmla="*/ 41 w 52"/>
                <a:gd name="T29" fmla="*/ 10 h 17"/>
                <a:gd name="T30" fmla="*/ 19 w 52"/>
                <a:gd name="T31" fmla="*/ 4 h 17"/>
                <a:gd name="T32" fmla="*/ 3 w 52"/>
                <a:gd name="T33" fmla="*/ 0 h 17"/>
                <a:gd name="T34" fmla="*/ 2 w 52"/>
                <a:gd name="T3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" h="17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3" y="5"/>
                    <a:pt x="7" y="6"/>
                    <a:pt x="12" y="7"/>
                  </a:cubicBezTo>
                  <a:cubicBezTo>
                    <a:pt x="19" y="9"/>
                    <a:pt x="28" y="11"/>
                    <a:pt x="36" y="12"/>
                  </a:cubicBezTo>
                  <a:cubicBezTo>
                    <a:pt x="39" y="13"/>
                    <a:pt x="43" y="14"/>
                    <a:pt x="45" y="15"/>
                  </a:cubicBezTo>
                  <a:cubicBezTo>
                    <a:pt x="46" y="15"/>
                    <a:pt x="47" y="16"/>
                    <a:pt x="48" y="16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50" y="17"/>
                    <a:pt x="50" y="17"/>
                  </a:cubicBezTo>
                  <a:cubicBezTo>
                    <a:pt x="51" y="17"/>
                    <a:pt x="51" y="16"/>
                    <a:pt x="52" y="16"/>
                  </a:cubicBezTo>
                  <a:cubicBezTo>
                    <a:pt x="52" y="15"/>
                    <a:pt x="52" y="14"/>
                    <a:pt x="52" y="13"/>
                  </a:cubicBezTo>
                  <a:cubicBezTo>
                    <a:pt x="51" y="13"/>
                    <a:pt x="51" y="13"/>
                    <a:pt x="50" y="12"/>
                  </a:cubicBezTo>
                  <a:cubicBezTo>
                    <a:pt x="49" y="12"/>
                    <a:pt x="45" y="11"/>
                    <a:pt x="41" y="10"/>
                  </a:cubicBezTo>
                  <a:cubicBezTo>
                    <a:pt x="35" y="8"/>
                    <a:pt x="27" y="6"/>
                    <a:pt x="19" y="4"/>
                  </a:cubicBezTo>
                  <a:cubicBezTo>
                    <a:pt x="12" y="3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1" name="Freeform 823"/>
            <p:cNvSpPr/>
            <p:nvPr/>
          </p:nvSpPr>
          <p:spPr bwMode="auto">
            <a:xfrm>
              <a:off x="4886" y="3495"/>
              <a:ext cx="36" cy="19"/>
            </a:xfrm>
            <a:custGeom>
              <a:avLst/>
              <a:gdLst>
                <a:gd name="T0" fmla="*/ 2 w 15"/>
                <a:gd name="T1" fmla="*/ 0 h 8"/>
                <a:gd name="T2" fmla="*/ 1 w 15"/>
                <a:gd name="T3" fmla="*/ 1 h 8"/>
                <a:gd name="T4" fmla="*/ 1 w 15"/>
                <a:gd name="T5" fmla="*/ 3 h 8"/>
                <a:gd name="T6" fmla="*/ 4 w 15"/>
                <a:gd name="T7" fmla="*/ 6 h 8"/>
                <a:gd name="T8" fmla="*/ 9 w 15"/>
                <a:gd name="T9" fmla="*/ 6 h 8"/>
                <a:gd name="T10" fmla="*/ 11 w 15"/>
                <a:gd name="T11" fmla="*/ 7 h 8"/>
                <a:gd name="T12" fmla="*/ 11 w 15"/>
                <a:gd name="T13" fmla="*/ 7 h 8"/>
                <a:gd name="T14" fmla="*/ 13 w 15"/>
                <a:gd name="T15" fmla="*/ 8 h 8"/>
                <a:gd name="T16" fmla="*/ 14 w 15"/>
                <a:gd name="T17" fmla="*/ 8 h 8"/>
                <a:gd name="T18" fmla="*/ 15 w 15"/>
                <a:gd name="T19" fmla="*/ 5 h 8"/>
                <a:gd name="T20" fmla="*/ 11 w 15"/>
                <a:gd name="T21" fmla="*/ 3 h 8"/>
                <a:gd name="T22" fmla="*/ 6 w 15"/>
                <a:gd name="T23" fmla="*/ 2 h 8"/>
                <a:gd name="T24" fmla="*/ 5 w 15"/>
                <a:gd name="T25" fmla="*/ 2 h 8"/>
                <a:gd name="T26" fmla="*/ 4 w 15"/>
                <a:gd name="T27" fmla="*/ 1 h 8"/>
                <a:gd name="T28" fmla="*/ 2 w 15"/>
                <a:gd name="T2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8">
                  <a:moveTo>
                    <a:pt x="2" y="0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2" y="5"/>
                    <a:pt x="3" y="5"/>
                    <a:pt x="4" y="6"/>
                  </a:cubicBezTo>
                  <a:cubicBezTo>
                    <a:pt x="6" y="6"/>
                    <a:pt x="8" y="6"/>
                    <a:pt x="9" y="6"/>
                  </a:cubicBezTo>
                  <a:cubicBezTo>
                    <a:pt x="10" y="6"/>
                    <a:pt x="10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8"/>
                    <a:pt x="13" y="8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5" y="7"/>
                    <a:pt x="15" y="6"/>
                    <a:pt x="15" y="5"/>
                  </a:cubicBezTo>
                  <a:cubicBezTo>
                    <a:pt x="14" y="4"/>
                    <a:pt x="12" y="3"/>
                    <a:pt x="11" y="3"/>
                  </a:cubicBezTo>
                  <a:cubicBezTo>
                    <a:pt x="9" y="2"/>
                    <a:pt x="8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2" name="Freeform 824"/>
            <p:cNvSpPr>
              <a:spLocks noEditPoints="1"/>
            </p:cNvSpPr>
            <p:nvPr/>
          </p:nvSpPr>
          <p:spPr bwMode="auto">
            <a:xfrm>
              <a:off x="4820" y="3339"/>
              <a:ext cx="320" cy="303"/>
            </a:xfrm>
            <a:custGeom>
              <a:avLst/>
              <a:gdLst>
                <a:gd name="T0" fmla="*/ 22 w 135"/>
                <a:gd name="T1" fmla="*/ 91 h 128"/>
                <a:gd name="T2" fmla="*/ 91 w 135"/>
                <a:gd name="T3" fmla="*/ 124 h 128"/>
                <a:gd name="T4" fmla="*/ 88 w 135"/>
                <a:gd name="T5" fmla="*/ 122 h 128"/>
                <a:gd name="T6" fmla="*/ 86 w 135"/>
                <a:gd name="T7" fmla="*/ 121 h 128"/>
                <a:gd name="T8" fmla="*/ 84 w 135"/>
                <a:gd name="T9" fmla="*/ 119 h 128"/>
                <a:gd name="T10" fmla="*/ 34 w 135"/>
                <a:gd name="T11" fmla="*/ 102 h 128"/>
                <a:gd name="T12" fmla="*/ 17 w 135"/>
                <a:gd name="T13" fmla="*/ 99 h 128"/>
                <a:gd name="T14" fmla="*/ 119 w 135"/>
                <a:gd name="T15" fmla="*/ 37 h 128"/>
                <a:gd name="T16" fmla="*/ 116 w 135"/>
                <a:gd name="T17" fmla="*/ 63 h 128"/>
                <a:gd name="T18" fmla="*/ 20 w 135"/>
                <a:gd name="T19" fmla="*/ 87 h 128"/>
                <a:gd name="T20" fmla="*/ 42 w 135"/>
                <a:gd name="T21" fmla="*/ 11 h 128"/>
                <a:gd name="T22" fmla="*/ 64 w 135"/>
                <a:gd name="T23" fmla="*/ 17 h 128"/>
                <a:gd name="T24" fmla="*/ 60 w 135"/>
                <a:gd name="T25" fmla="*/ 31 h 128"/>
                <a:gd name="T26" fmla="*/ 77 w 135"/>
                <a:gd name="T27" fmla="*/ 36 h 128"/>
                <a:gd name="T28" fmla="*/ 85 w 135"/>
                <a:gd name="T29" fmla="*/ 33 h 128"/>
                <a:gd name="T30" fmla="*/ 88 w 135"/>
                <a:gd name="T31" fmla="*/ 21 h 128"/>
                <a:gd name="T32" fmla="*/ 118 w 135"/>
                <a:gd name="T33" fmla="*/ 24 h 128"/>
                <a:gd name="T34" fmla="*/ 95 w 135"/>
                <a:gd name="T35" fmla="*/ 110 h 128"/>
                <a:gd name="T36" fmla="*/ 22 w 135"/>
                <a:gd name="T37" fmla="*/ 86 h 128"/>
                <a:gd name="T38" fmla="*/ 20 w 135"/>
                <a:gd name="T39" fmla="*/ 87 h 128"/>
                <a:gd name="T40" fmla="*/ 74 w 135"/>
                <a:gd name="T41" fmla="*/ 4 h 128"/>
                <a:gd name="T42" fmla="*/ 87 w 135"/>
                <a:gd name="T43" fmla="*/ 6 h 128"/>
                <a:gd name="T44" fmla="*/ 84 w 135"/>
                <a:gd name="T45" fmla="*/ 23 h 128"/>
                <a:gd name="T46" fmla="*/ 81 w 135"/>
                <a:gd name="T47" fmla="*/ 31 h 128"/>
                <a:gd name="T48" fmla="*/ 77 w 135"/>
                <a:gd name="T49" fmla="*/ 32 h 128"/>
                <a:gd name="T50" fmla="*/ 77 w 135"/>
                <a:gd name="T51" fmla="*/ 32 h 128"/>
                <a:gd name="T52" fmla="*/ 64 w 135"/>
                <a:gd name="T53" fmla="*/ 29 h 128"/>
                <a:gd name="T54" fmla="*/ 72 w 135"/>
                <a:gd name="T55" fmla="*/ 4 h 128"/>
                <a:gd name="T56" fmla="*/ 74 w 135"/>
                <a:gd name="T57" fmla="*/ 0 h 128"/>
                <a:gd name="T58" fmla="*/ 67 w 135"/>
                <a:gd name="T59" fmla="*/ 5 h 128"/>
                <a:gd name="T60" fmla="*/ 44 w 135"/>
                <a:gd name="T61" fmla="*/ 7 h 128"/>
                <a:gd name="T62" fmla="*/ 42 w 135"/>
                <a:gd name="T63" fmla="*/ 6 h 128"/>
                <a:gd name="T64" fmla="*/ 39 w 135"/>
                <a:gd name="T65" fmla="*/ 7 h 128"/>
                <a:gd name="T66" fmla="*/ 0 w 135"/>
                <a:gd name="T67" fmla="*/ 86 h 128"/>
                <a:gd name="T68" fmla="*/ 17 w 135"/>
                <a:gd name="T69" fmla="*/ 90 h 128"/>
                <a:gd name="T70" fmla="*/ 12 w 135"/>
                <a:gd name="T71" fmla="*/ 102 h 128"/>
                <a:gd name="T72" fmla="*/ 14 w 135"/>
                <a:gd name="T73" fmla="*/ 103 h 128"/>
                <a:gd name="T74" fmla="*/ 17 w 135"/>
                <a:gd name="T75" fmla="*/ 103 h 128"/>
                <a:gd name="T76" fmla="*/ 84 w 135"/>
                <a:gd name="T77" fmla="*/ 125 h 128"/>
                <a:gd name="T78" fmla="*/ 91 w 135"/>
                <a:gd name="T79" fmla="*/ 128 h 128"/>
                <a:gd name="T80" fmla="*/ 94 w 135"/>
                <a:gd name="T81" fmla="*/ 127 h 128"/>
                <a:gd name="T82" fmla="*/ 134 w 135"/>
                <a:gd name="T83" fmla="*/ 40 h 128"/>
                <a:gd name="T84" fmla="*/ 133 w 135"/>
                <a:gd name="T85" fmla="*/ 37 h 128"/>
                <a:gd name="T86" fmla="*/ 124 w 135"/>
                <a:gd name="T87" fmla="*/ 26 h 128"/>
                <a:gd name="T88" fmla="*/ 125 w 135"/>
                <a:gd name="T89" fmla="*/ 24 h 128"/>
                <a:gd name="T90" fmla="*/ 126 w 135"/>
                <a:gd name="T91" fmla="*/ 22 h 128"/>
                <a:gd name="T92" fmla="*/ 124 w 135"/>
                <a:gd name="T93" fmla="*/ 20 h 128"/>
                <a:gd name="T94" fmla="*/ 122 w 135"/>
                <a:gd name="T95" fmla="*/ 20 h 128"/>
                <a:gd name="T96" fmla="*/ 119 w 135"/>
                <a:gd name="T97" fmla="*/ 20 h 128"/>
                <a:gd name="T98" fmla="*/ 89 w 135"/>
                <a:gd name="T99" fmla="*/ 17 h 128"/>
                <a:gd name="T100" fmla="*/ 92 w 135"/>
                <a:gd name="T101" fmla="*/ 5 h 128"/>
                <a:gd name="T102" fmla="*/ 90 w 135"/>
                <a:gd name="T103" fmla="*/ 2 h 128"/>
                <a:gd name="T104" fmla="*/ 74 w 135"/>
                <a:gd name="T10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5" h="128">
                  <a:moveTo>
                    <a:pt x="17" y="99"/>
                  </a:moveTo>
                  <a:cubicBezTo>
                    <a:pt x="19" y="96"/>
                    <a:pt x="20" y="94"/>
                    <a:pt x="22" y="91"/>
                  </a:cubicBezTo>
                  <a:cubicBezTo>
                    <a:pt x="47" y="96"/>
                    <a:pt x="71" y="104"/>
                    <a:pt x="95" y="114"/>
                  </a:cubicBezTo>
                  <a:cubicBezTo>
                    <a:pt x="93" y="117"/>
                    <a:pt x="92" y="120"/>
                    <a:pt x="91" y="124"/>
                  </a:cubicBezTo>
                  <a:cubicBezTo>
                    <a:pt x="90" y="123"/>
                    <a:pt x="90" y="123"/>
                    <a:pt x="89" y="123"/>
                  </a:cubicBezTo>
                  <a:cubicBezTo>
                    <a:pt x="89" y="123"/>
                    <a:pt x="89" y="122"/>
                    <a:pt x="88" y="122"/>
                  </a:cubicBezTo>
                  <a:cubicBezTo>
                    <a:pt x="88" y="122"/>
                    <a:pt x="87" y="121"/>
                    <a:pt x="86" y="121"/>
                  </a:cubicBezTo>
                  <a:cubicBezTo>
                    <a:pt x="86" y="121"/>
                    <a:pt x="86" y="121"/>
                    <a:pt x="86" y="121"/>
                  </a:cubicBezTo>
                  <a:cubicBezTo>
                    <a:pt x="86" y="120"/>
                    <a:pt x="85" y="119"/>
                    <a:pt x="84" y="119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67" y="114"/>
                    <a:pt x="50" y="108"/>
                    <a:pt x="34" y="102"/>
                  </a:cubicBezTo>
                  <a:cubicBezTo>
                    <a:pt x="29" y="101"/>
                    <a:pt x="23" y="99"/>
                    <a:pt x="17" y="99"/>
                  </a:cubicBezTo>
                  <a:cubicBezTo>
                    <a:pt x="17" y="99"/>
                    <a:pt x="17" y="99"/>
                    <a:pt x="17" y="99"/>
                  </a:cubicBezTo>
                  <a:moveTo>
                    <a:pt x="100" y="101"/>
                  </a:moveTo>
                  <a:cubicBezTo>
                    <a:pt x="104" y="79"/>
                    <a:pt x="111" y="57"/>
                    <a:pt x="119" y="37"/>
                  </a:cubicBezTo>
                  <a:cubicBezTo>
                    <a:pt x="122" y="38"/>
                    <a:pt x="125" y="40"/>
                    <a:pt x="129" y="40"/>
                  </a:cubicBezTo>
                  <a:cubicBezTo>
                    <a:pt x="123" y="47"/>
                    <a:pt x="120" y="55"/>
                    <a:pt x="116" y="63"/>
                  </a:cubicBezTo>
                  <a:cubicBezTo>
                    <a:pt x="111" y="76"/>
                    <a:pt x="106" y="88"/>
                    <a:pt x="100" y="101"/>
                  </a:cubicBezTo>
                  <a:moveTo>
                    <a:pt x="20" y="87"/>
                  </a:moveTo>
                  <a:cubicBezTo>
                    <a:pt x="15" y="86"/>
                    <a:pt x="10" y="85"/>
                    <a:pt x="5" y="84"/>
                  </a:cubicBezTo>
                  <a:cubicBezTo>
                    <a:pt x="20" y="61"/>
                    <a:pt x="33" y="37"/>
                    <a:pt x="42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50" y="13"/>
                    <a:pt x="57" y="15"/>
                    <a:pt x="64" y="17"/>
                  </a:cubicBezTo>
                  <a:cubicBezTo>
                    <a:pt x="63" y="21"/>
                    <a:pt x="61" y="25"/>
                    <a:pt x="59" y="29"/>
                  </a:cubicBezTo>
                  <a:cubicBezTo>
                    <a:pt x="59" y="30"/>
                    <a:pt x="59" y="31"/>
                    <a:pt x="60" y="31"/>
                  </a:cubicBezTo>
                  <a:cubicBezTo>
                    <a:pt x="61" y="33"/>
                    <a:pt x="64" y="34"/>
                    <a:pt x="67" y="35"/>
                  </a:cubicBezTo>
                  <a:cubicBezTo>
                    <a:pt x="71" y="35"/>
                    <a:pt x="74" y="36"/>
                    <a:pt x="77" y="36"/>
                  </a:cubicBezTo>
                  <a:cubicBezTo>
                    <a:pt x="79" y="36"/>
                    <a:pt x="80" y="36"/>
                    <a:pt x="81" y="36"/>
                  </a:cubicBezTo>
                  <a:cubicBezTo>
                    <a:pt x="83" y="35"/>
                    <a:pt x="84" y="35"/>
                    <a:pt x="85" y="33"/>
                  </a:cubicBezTo>
                  <a:cubicBezTo>
                    <a:pt x="85" y="33"/>
                    <a:pt x="86" y="32"/>
                    <a:pt x="86" y="31"/>
                  </a:cubicBezTo>
                  <a:cubicBezTo>
                    <a:pt x="87" y="28"/>
                    <a:pt x="88" y="25"/>
                    <a:pt x="88" y="21"/>
                  </a:cubicBezTo>
                  <a:cubicBezTo>
                    <a:pt x="98" y="23"/>
                    <a:pt x="108" y="23"/>
                    <a:pt x="118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9" y="24"/>
                    <a:pt x="119" y="24"/>
                    <a:pt x="120" y="24"/>
                  </a:cubicBezTo>
                  <a:cubicBezTo>
                    <a:pt x="108" y="51"/>
                    <a:pt x="99" y="80"/>
                    <a:pt x="95" y="110"/>
                  </a:cubicBezTo>
                  <a:cubicBezTo>
                    <a:pt x="71" y="100"/>
                    <a:pt x="47" y="92"/>
                    <a:pt x="23" y="87"/>
                  </a:cubicBezTo>
                  <a:cubicBezTo>
                    <a:pt x="23" y="87"/>
                    <a:pt x="23" y="87"/>
                    <a:pt x="22" y="86"/>
                  </a:cubicBezTo>
                  <a:cubicBezTo>
                    <a:pt x="22" y="86"/>
                    <a:pt x="21" y="86"/>
                    <a:pt x="21" y="86"/>
                  </a:cubicBezTo>
                  <a:cubicBezTo>
                    <a:pt x="21" y="86"/>
                    <a:pt x="20" y="86"/>
                    <a:pt x="20" y="87"/>
                  </a:cubicBezTo>
                  <a:moveTo>
                    <a:pt x="72" y="4"/>
                  </a:moveTo>
                  <a:cubicBezTo>
                    <a:pt x="73" y="4"/>
                    <a:pt x="73" y="4"/>
                    <a:pt x="74" y="4"/>
                  </a:cubicBezTo>
                  <a:cubicBezTo>
                    <a:pt x="74" y="4"/>
                    <a:pt x="75" y="4"/>
                    <a:pt x="76" y="4"/>
                  </a:cubicBezTo>
                  <a:cubicBezTo>
                    <a:pt x="80" y="5"/>
                    <a:pt x="83" y="5"/>
                    <a:pt x="87" y="6"/>
                  </a:cubicBezTo>
                  <a:cubicBezTo>
                    <a:pt x="87" y="7"/>
                    <a:pt x="87" y="8"/>
                    <a:pt x="86" y="10"/>
                  </a:cubicBezTo>
                  <a:cubicBezTo>
                    <a:pt x="85" y="14"/>
                    <a:pt x="85" y="18"/>
                    <a:pt x="84" y="23"/>
                  </a:cubicBezTo>
                  <a:cubicBezTo>
                    <a:pt x="83" y="25"/>
                    <a:pt x="83" y="27"/>
                    <a:pt x="82" y="28"/>
                  </a:cubicBezTo>
                  <a:cubicBezTo>
                    <a:pt x="82" y="30"/>
                    <a:pt x="82" y="31"/>
                    <a:pt x="81" y="31"/>
                  </a:cubicBezTo>
                  <a:cubicBezTo>
                    <a:pt x="81" y="31"/>
                    <a:pt x="81" y="31"/>
                    <a:pt x="80" y="32"/>
                  </a:cubicBezTo>
                  <a:cubicBezTo>
                    <a:pt x="80" y="32"/>
                    <a:pt x="79" y="32"/>
                    <a:pt x="77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5" y="32"/>
                    <a:pt x="71" y="31"/>
                    <a:pt x="69" y="31"/>
                  </a:cubicBezTo>
                  <a:cubicBezTo>
                    <a:pt x="67" y="30"/>
                    <a:pt x="65" y="29"/>
                    <a:pt x="64" y="29"/>
                  </a:cubicBezTo>
                  <a:cubicBezTo>
                    <a:pt x="67" y="21"/>
                    <a:pt x="70" y="11"/>
                    <a:pt x="71" y="5"/>
                  </a:cubicBezTo>
                  <a:cubicBezTo>
                    <a:pt x="71" y="5"/>
                    <a:pt x="72" y="5"/>
                    <a:pt x="72" y="4"/>
                  </a:cubicBezTo>
                  <a:cubicBezTo>
                    <a:pt x="72" y="4"/>
                    <a:pt x="72" y="4"/>
                    <a:pt x="72" y="4"/>
                  </a:cubicBezTo>
                  <a:moveTo>
                    <a:pt x="74" y="0"/>
                  </a:moveTo>
                  <a:cubicBezTo>
                    <a:pt x="73" y="0"/>
                    <a:pt x="71" y="0"/>
                    <a:pt x="70" y="1"/>
                  </a:cubicBezTo>
                  <a:cubicBezTo>
                    <a:pt x="69" y="2"/>
                    <a:pt x="68" y="3"/>
                    <a:pt x="67" y="5"/>
                  </a:cubicBezTo>
                  <a:cubicBezTo>
                    <a:pt x="67" y="7"/>
                    <a:pt x="66" y="10"/>
                    <a:pt x="65" y="13"/>
                  </a:cubicBezTo>
                  <a:cubicBezTo>
                    <a:pt x="58" y="11"/>
                    <a:pt x="51" y="9"/>
                    <a:pt x="44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7"/>
                    <a:pt x="42" y="6"/>
                    <a:pt x="42" y="6"/>
                  </a:cubicBezTo>
                  <a:cubicBezTo>
                    <a:pt x="42" y="6"/>
                    <a:pt x="41" y="6"/>
                    <a:pt x="41" y="6"/>
                  </a:cubicBezTo>
                  <a:cubicBezTo>
                    <a:pt x="40" y="6"/>
                    <a:pt x="39" y="6"/>
                    <a:pt x="39" y="7"/>
                  </a:cubicBezTo>
                  <a:cubicBezTo>
                    <a:pt x="29" y="34"/>
                    <a:pt x="16" y="60"/>
                    <a:pt x="0" y="84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7"/>
                    <a:pt x="1" y="88"/>
                    <a:pt x="1" y="88"/>
                  </a:cubicBezTo>
                  <a:cubicBezTo>
                    <a:pt x="7" y="88"/>
                    <a:pt x="12" y="89"/>
                    <a:pt x="17" y="90"/>
                  </a:cubicBezTo>
                  <a:cubicBezTo>
                    <a:pt x="15" y="94"/>
                    <a:pt x="14" y="97"/>
                    <a:pt x="12" y="100"/>
                  </a:cubicBezTo>
                  <a:cubicBezTo>
                    <a:pt x="11" y="101"/>
                    <a:pt x="11" y="102"/>
                    <a:pt x="12" y="102"/>
                  </a:cubicBezTo>
                  <a:cubicBezTo>
                    <a:pt x="12" y="103"/>
                    <a:pt x="13" y="103"/>
                    <a:pt x="13" y="103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5" y="103"/>
                    <a:pt x="16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22" y="103"/>
                    <a:pt x="27" y="105"/>
                    <a:pt x="32" y="106"/>
                  </a:cubicBezTo>
                  <a:cubicBezTo>
                    <a:pt x="50" y="112"/>
                    <a:pt x="67" y="118"/>
                    <a:pt x="84" y="125"/>
                  </a:cubicBezTo>
                  <a:cubicBezTo>
                    <a:pt x="85" y="125"/>
                    <a:pt x="85" y="126"/>
                    <a:pt x="86" y="126"/>
                  </a:cubicBezTo>
                  <a:cubicBezTo>
                    <a:pt x="88" y="127"/>
                    <a:pt x="90" y="128"/>
                    <a:pt x="91" y="128"/>
                  </a:cubicBezTo>
                  <a:cubicBezTo>
                    <a:pt x="91" y="128"/>
                    <a:pt x="92" y="128"/>
                    <a:pt x="92" y="128"/>
                  </a:cubicBezTo>
                  <a:cubicBezTo>
                    <a:pt x="93" y="128"/>
                    <a:pt x="93" y="128"/>
                    <a:pt x="94" y="127"/>
                  </a:cubicBezTo>
                  <a:cubicBezTo>
                    <a:pt x="102" y="106"/>
                    <a:pt x="111" y="86"/>
                    <a:pt x="120" y="65"/>
                  </a:cubicBezTo>
                  <a:cubicBezTo>
                    <a:pt x="124" y="56"/>
                    <a:pt x="128" y="47"/>
                    <a:pt x="134" y="40"/>
                  </a:cubicBezTo>
                  <a:cubicBezTo>
                    <a:pt x="135" y="40"/>
                    <a:pt x="135" y="39"/>
                    <a:pt x="134" y="38"/>
                  </a:cubicBezTo>
                  <a:cubicBezTo>
                    <a:pt x="134" y="37"/>
                    <a:pt x="133" y="37"/>
                    <a:pt x="133" y="37"/>
                  </a:cubicBezTo>
                  <a:cubicBezTo>
                    <a:pt x="129" y="36"/>
                    <a:pt x="125" y="35"/>
                    <a:pt x="121" y="33"/>
                  </a:cubicBezTo>
                  <a:cubicBezTo>
                    <a:pt x="122" y="30"/>
                    <a:pt x="123" y="28"/>
                    <a:pt x="124" y="26"/>
                  </a:cubicBezTo>
                  <a:cubicBezTo>
                    <a:pt x="124" y="25"/>
                    <a:pt x="124" y="25"/>
                    <a:pt x="124" y="25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25" y="24"/>
                    <a:pt x="125" y="24"/>
                    <a:pt x="126" y="23"/>
                  </a:cubicBezTo>
                  <a:cubicBezTo>
                    <a:pt x="126" y="23"/>
                    <a:pt x="126" y="23"/>
                    <a:pt x="126" y="22"/>
                  </a:cubicBezTo>
                  <a:cubicBezTo>
                    <a:pt x="126" y="22"/>
                    <a:pt x="126" y="21"/>
                    <a:pt x="126" y="21"/>
                  </a:cubicBezTo>
                  <a:cubicBezTo>
                    <a:pt x="125" y="20"/>
                    <a:pt x="124" y="20"/>
                    <a:pt x="124" y="2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2" y="20"/>
                    <a:pt x="122" y="20"/>
                    <a:pt x="122" y="20"/>
                  </a:cubicBezTo>
                  <a:cubicBezTo>
                    <a:pt x="122" y="20"/>
                    <a:pt x="122" y="20"/>
                    <a:pt x="121" y="20"/>
                  </a:cubicBezTo>
                  <a:cubicBezTo>
                    <a:pt x="120" y="20"/>
                    <a:pt x="120" y="20"/>
                    <a:pt x="119" y="20"/>
                  </a:cubicBezTo>
                  <a:cubicBezTo>
                    <a:pt x="108" y="19"/>
                    <a:pt x="99" y="19"/>
                    <a:pt x="89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90" y="14"/>
                    <a:pt x="90" y="12"/>
                    <a:pt x="91" y="10"/>
                  </a:cubicBezTo>
                  <a:cubicBezTo>
                    <a:pt x="91" y="8"/>
                    <a:pt x="92" y="6"/>
                    <a:pt x="92" y="5"/>
                  </a:cubicBezTo>
                  <a:cubicBezTo>
                    <a:pt x="92" y="4"/>
                    <a:pt x="92" y="4"/>
                    <a:pt x="92" y="3"/>
                  </a:cubicBezTo>
                  <a:cubicBezTo>
                    <a:pt x="92" y="3"/>
                    <a:pt x="91" y="2"/>
                    <a:pt x="90" y="2"/>
                  </a:cubicBezTo>
                  <a:cubicBezTo>
                    <a:pt x="86" y="1"/>
                    <a:pt x="81" y="1"/>
                    <a:pt x="76" y="0"/>
                  </a:cubicBezTo>
                  <a:cubicBezTo>
                    <a:pt x="76" y="0"/>
                    <a:pt x="75" y="0"/>
                    <a:pt x="7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3" name="Freeform 825"/>
            <p:cNvSpPr>
              <a:spLocks noEditPoints="1"/>
            </p:cNvSpPr>
            <p:nvPr/>
          </p:nvSpPr>
          <p:spPr bwMode="auto">
            <a:xfrm>
              <a:off x="3269" y="2690"/>
              <a:ext cx="408" cy="377"/>
            </a:xfrm>
            <a:custGeom>
              <a:avLst/>
              <a:gdLst>
                <a:gd name="T0" fmla="*/ 167 w 172"/>
                <a:gd name="T1" fmla="*/ 113 h 159"/>
                <a:gd name="T2" fmla="*/ 152 w 172"/>
                <a:gd name="T3" fmla="*/ 152 h 159"/>
                <a:gd name="T4" fmla="*/ 130 w 172"/>
                <a:gd name="T5" fmla="*/ 117 h 159"/>
                <a:gd name="T6" fmla="*/ 142 w 172"/>
                <a:gd name="T7" fmla="*/ 102 h 159"/>
                <a:gd name="T8" fmla="*/ 146 w 172"/>
                <a:gd name="T9" fmla="*/ 102 h 159"/>
                <a:gd name="T10" fmla="*/ 140 w 172"/>
                <a:gd name="T11" fmla="*/ 78 h 159"/>
                <a:gd name="T12" fmla="*/ 140 w 172"/>
                <a:gd name="T13" fmla="*/ 100 h 159"/>
                <a:gd name="T14" fmla="*/ 97 w 172"/>
                <a:gd name="T15" fmla="*/ 91 h 159"/>
                <a:gd name="T16" fmla="*/ 114 w 172"/>
                <a:gd name="T17" fmla="*/ 77 h 159"/>
                <a:gd name="T18" fmla="*/ 119 w 172"/>
                <a:gd name="T19" fmla="*/ 92 h 159"/>
                <a:gd name="T20" fmla="*/ 92 w 172"/>
                <a:gd name="T21" fmla="*/ 68 h 159"/>
                <a:gd name="T22" fmla="*/ 110 w 172"/>
                <a:gd name="T23" fmla="*/ 76 h 159"/>
                <a:gd name="T24" fmla="*/ 83 w 172"/>
                <a:gd name="T25" fmla="*/ 55 h 159"/>
                <a:gd name="T26" fmla="*/ 79 w 172"/>
                <a:gd name="T27" fmla="*/ 65 h 159"/>
                <a:gd name="T28" fmla="*/ 64 w 172"/>
                <a:gd name="T29" fmla="*/ 46 h 159"/>
                <a:gd name="T30" fmla="*/ 83 w 172"/>
                <a:gd name="T31" fmla="*/ 42 h 159"/>
                <a:gd name="T32" fmla="*/ 61 w 172"/>
                <a:gd name="T33" fmla="*/ 29 h 159"/>
                <a:gd name="T34" fmla="*/ 45 w 172"/>
                <a:gd name="T35" fmla="*/ 41 h 159"/>
                <a:gd name="T36" fmla="*/ 5 w 172"/>
                <a:gd name="T37" fmla="*/ 155 h 159"/>
                <a:gd name="T38" fmla="*/ 24 w 172"/>
                <a:gd name="T39" fmla="*/ 23 h 159"/>
                <a:gd name="T40" fmla="*/ 35 w 172"/>
                <a:gd name="T41" fmla="*/ 46 h 159"/>
                <a:gd name="T42" fmla="*/ 60 w 172"/>
                <a:gd name="T43" fmla="*/ 47 h 159"/>
                <a:gd name="T44" fmla="*/ 62 w 172"/>
                <a:gd name="T45" fmla="*/ 69 h 159"/>
                <a:gd name="T46" fmla="*/ 62 w 172"/>
                <a:gd name="T47" fmla="*/ 70 h 159"/>
                <a:gd name="T48" fmla="*/ 63 w 172"/>
                <a:gd name="T49" fmla="*/ 70 h 159"/>
                <a:gd name="T50" fmla="*/ 79 w 172"/>
                <a:gd name="T51" fmla="*/ 69 h 159"/>
                <a:gd name="T52" fmla="*/ 92 w 172"/>
                <a:gd name="T53" fmla="*/ 95 h 159"/>
                <a:gd name="T54" fmla="*/ 120 w 172"/>
                <a:gd name="T55" fmla="*/ 118 h 159"/>
                <a:gd name="T56" fmla="*/ 130 w 172"/>
                <a:gd name="T57" fmla="*/ 121 h 159"/>
                <a:gd name="T58" fmla="*/ 5 w 172"/>
                <a:gd name="T59" fmla="*/ 155 h 159"/>
                <a:gd name="T60" fmla="*/ 56 w 172"/>
                <a:gd name="T61" fmla="*/ 13 h 159"/>
                <a:gd name="T62" fmla="*/ 8 w 172"/>
                <a:gd name="T63" fmla="*/ 19 h 159"/>
                <a:gd name="T64" fmla="*/ 51 w 172"/>
                <a:gd name="T65" fmla="*/ 4 h 159"/>
                <a:gd name="T66" fmla="*/ 58 w 172"/>
                <a:gd name="T67" fmla="*/ 0 h 159"/>
                <a:gd name="T68" fmla="*/ 29 w 172"/>
                <a:gd name="T69" fmla="*/ 2 h 159"/>
                <a:gd name="T70" fmla="*/ 2 w 172"/>
                <a:gd name="T71" fmla="*/ 20 h 159"/>
                <a:gd name="T72" fmla="*/ 1 w 172"/>
                <a:gd name="T73" fmla="*/ 21 h 159"/>
                <a:gd name="T74" fmla="*/ 0 w 172"/>
                <a:gd name="T75" fmla="*/ 157 h 159"/>
                <a:gd name="T76" fmla="*/ 149 w 172"/>
                <a:gd name="T77" fmla="*/ 157 h 159"/>
                <a:gd name="T78" fmla="*/ 152 w 172"/>
                <a:gd name="T79" fmla="*/ 158 h 159"/>
                <a:gd name="T80" fmla="*/ 155 w 172"/>
                <a:gd name="T81" fmla="*/ 154 h 159"/>
                <a:gd name="T82" fmla="*/ 171 w 172"/>
                <a:gd name="T83" fmla="*/ 131 h 159"/>
                <a:gd name="T84" fmla="*/ 171 w 172"/>
                <a:gd name="T85" fmla="*/ 99 h 159"/>
                <a:gd name="T86" fmla="*/ 171 w 172"/>
                <a:gd name="T87" fmla="*/ 98 h 159"/>
                <a:gd name="T88" fmla="*/ 152 w 172"/>
                <a:gd name="T89" fmla="*/ 98 h 159"/>
                <a:gd name="T90" fmla="*/ 143 w 172"/>
                <a:gd name="T91" fmla="*/ 99 h 159"/>
                <a:gd name="T92" fmla="*/ 144 w 172"/>
                <a:gd name="T93" fmla="*/ 74 h 159"/>
                <a:gd name="T94" fmla="*/ 143 w 172"/>
                <a:gd name="T95" fmla="*/ 73 h 159"/>
                <a:gd name="T96" fmla="*/ 126 w 172"/>
                <a:gd name="T97" fmla="*/ 73 h 159"/>
                <a:gd name="T98" fmla="*/ 114 w 172"/>
                <a:gd name="T99" fmla="*/ 48 h 159"/>
                <a:gd name="T100" fmla="*/ 113 w 172"/>
                <a:gd name="T101" fmla="*/ 47 h 159"/>
                <a:gd name="T102" fmla="*/ 112 w 172"/>
                <a:gd name="T103" fmla="*/ 46 h 159"/>
                <a:gd name="T104" fmla="*/ 87 w 172"/>
                <a:gd name="T105" fmla="*/ 26 h 159"/>
                <a:gd name="T106" fmla="*/ 86 w 172"/>
                <a:gd name="T107" fmla="*/ 25 h 159"/>
                <a:gd name="T108" fmla="*/ 85 w 172"/>
                <a:gd name="T109" fmla="*/ 24 h 159"/>
                <a:gd name="T110" fmla="*/ 59 w 172"/>
                <a:gd name="T111" fmla="*/ 13 h 159"/>
                <a:gd name="T112" fmla="*/ 59 w 172"/>
                <a:gd name="T113" fmla="*/ 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2" h="159">
                  <a:moveTo>
                    <a:pt x="152" y="152"/>
                  </a:moveTo>
                  <a:cubicBezTo>
                    <a:pt x="151" y="141"/>
                    <a:pt x="150" y="130"/>
                    <a:pt x="150" y="119"/>
                  </a:cubicBezTo>
                  <a:cubicBezTo>
                    <a:pt x="156" y="113"/>
                    <a:pt x="161" y="108"/>
                    <a:pt x="168" y="103"/>
                  </a:cubicBezTo>
                  <a:cubicBezTo>
                    <a:pt x="168" y="106"/>
                    <a:pt x="167" y="110"/>
                    <a:pt x="167" y="113"/>
                  </a:cubicBezTo>
                  <a:cubicBezTo>
                    <a:pt x="167" y="116"/>
                    <a:pt x="167" y="118"/>
                    <a:pt x="167" y="120"/>
                  </a:cubicBezTo>
                  <a:cubicBezTo>
                    <a:pt x="167" y="124"/>
                    <a:pt x="167" y="128"/>
                    <a:pt x="167" y="131"/>
                  </a:cubicBezTo>
                  <a:cubicBezTo>
                    <a:pt x="167" y="131"/>
                    <a:pt x="168" y="132"/>
                    <a:pt x="168" y="132"/>
                  </a:cubicBezTo>
                  <a:cubicBezTo>
                    <a:pt x="163" y="139"/>
                    <a:pt x="158" y="146"/>
                    <a:pt x="152" y="152"/>
                  </a:cubicBezTo>
                  <a:moveTo>
                    <a:pt x="152" y="102"/>
                  </a:moveTo>
                  <a:cubicBezTo>
                    <a:pt x="156" y="102"/>
                    <a:pt x="159" y="102"/>
                    <a:pt x="163" y="102"/>
                  </a:cubicBezTo>
                  <a:cubicBezTo>
                    <a:pt x="157" y="106"/>
                    <a:pt x="152" y="112"/>
                    <a:pt x="147" y="117"/>
                  </a:cubicBezTo>
                  <a:cubicBezTo>
                    <a:pt x="139" y="117"/>
                    <a:pt x="136" y="117"/>
                    <a:pt x="130" y="117"/>
                  </a:cubicBezTo>
                  <a:cubicBezTo>
                    <a:pt x="129" y="117"/>
                    <a:pt x="128" y="117"/>
                    <a:pt x="126" y="117"/>
                  </a:cubicBezTo>
                  <a:cubicBezTo>
                    <a:pt x="128" y="116"/>
                    <a:pt x="131" y="113"/>
                    <a:pt x="133" y="111"/>
                  </a:cubicBezTo>
                  <a:cubicBezTo>
                    <a:pt x="136" y="108"/>
                    <a:pt x="139" y="105"/>
                    <a:pt x="141" y="103"/>
                  </a:cubicBezTo>
                  <a:cubicBezTo>
                    <a:pt x="142" y="102"/>
                    <a:pt x="142" y="102"/>
                    <a:pt x="142" y="102"/>
                  </a:cubicBezTo>
                  <a:cubicBezTo>
                    <a:pt x="142" y="102"/>
                    <a:pt x="142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4" y="102"/>
                    <a:pt x="144" y="102"/>
                    <a:pt x="144" y="102"/>
                  </a:cubicBezTo>
                  <a:cubicBezTo>
                    <a:pt x="144" y="102"/>
                    <a:pt x="145" y="102"/>
                    <a:pt x="146" y="102"/>
                  </a:cubicBezTo>
                  <a:cubicBezTo>
                    <a:pt x="148" y="102"/>
                    <a:pt x="150" y="102"/>
                    <a:pt x="152" y="102"/>
                  </a:cubicBezTo>
                  <a:moveTo>
                    <a:pt x="123" y="115"/>
                  </a:moveTo>
                  <a:cubicBezTo>
                    <a:pt x="123" y="107"/>
                    <a:pt x="123" y="104"/>
                    <a:pt x="122" y="94"/>
                  </a:cubicBezTo>
                  <a:cubicBezTo>
                    <a:pt x="128" y="88"/>
                    <a:pt x="133" y="83"/>
                    <a:pt x="140" y="78"/>
                  </a:cubicBezTo>
                  <a:cubicBezTo>
                    <a:pt x="140" y="80"/>
                    <a:pt x="140" y="83"/>
                    <a:pt x="140" y="86"/>
                  </a:cubicBezTo>
                  <a:cubicBezTo>
                    <a:pt x="140" y="87"/>
                    <a:pt x="140" y="89"/>
                    <a:pt x="140" y="91"/>
                  </a:cubicBezTo>
                  <a:cubicBezTo>
                    <a:pt x="140" y="93"/>
                    <a:pt x="140" y="96"/>
                    <a:pt x="140" y="99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37" y="102"/>
                    <a:pt x="134" y="105"/>
                    <a:pt x="130" y="109"/>
                  </a:cubicBezTo>
                  <a:cubicBezTo>
                    <a:pt x="128" y="111"/>
                    <a:pt x="126" y="113"/>
                    <a:pt x="123" y="115"/>
                  </a:cubicBezTo>
                  <a:moveTo>
                    <a:pt x="97" y="91"/>
                  </a:moveTo>
                  <a:cubicBezTo>
                    <a:pt x="100" y="89"/>
                    <a:pt x="103" y="87"/>
                    <a:pt x="106" y="84"/>
                  </a:cubicBezTo>
                  <a:cubicBezTo>
                    <a:pt x="108" y="83"/>
                    <a:pt x="110" y="81"/>
                    <a:pt x="111" y="80"/>
                  </a:cubicBezTo>
                  <a:cubicBezTo>
                    <a:pt x="112" y="79"/>
                    <a:pt x="113" y="78"/>
                    <a:pt x="113" y="78"/>
                  </a:cubicBezTo>
                  <a:cubicBezTo>
                    <a:pt x="114" y="77"/>
                    <a:pt x="114" y="77"/>
                    <a:pt x="114" y="77"/>
                  </a:cubicBezTo>
                  <a:cubicBezTo>
                    <a:pt x="114" y="77"/>
                    <a:pt x="114" y="77"/>
                    <a:pt x="114" y="77"/>
                  </a:cubicBezTo>
                  <a:cubicBezTo>
                    <a:pt x="117" y="77"/>
                    <a:pt x="121" y="77"/>
                    <a:pt x="126" y="77"/>
                  </a:cubicBezTo>
                  <a:cubicBezTo>
                    <a:pt x="129" y="77"/>
                    <a:pt x="133" y="77"/>
                    <a:pt x="136" y="77"/>
                  </a:cubicBezTo>
                  <a:cubicBezTo>
                    <a:pt x="130" y="81"/>
                    <a:pt x="125" y="87"/>
                    <a:pt x="119" y="92"/>
                  </a:cubicBezTo>
                  <a:cubicBezTo>
                    <a:pt x="114" y="91"/>
                    <a:pt x="110" y="91"/>
                    <a:pt x="106" y="91"/>
                  </a:cubicBezTo>
                  <a:cubicBezTo>
                    <a:pt x="103" y="91"/>
                    <a:pt x="101" y="91"/>
                    <a:pt x="97" y="91"/>
                  </a:cubicBezTo>
                  <a:moveTo>
                    <a:pt x="93" y="90"/>
                  </a:moveTo>
                  <a:cubicBezTo>
                    <a:pt x="93" y="81"/>
                    <a:pt x="92" y="77"/>
                    <a:pt x="92" y="68"/>
                  </a:cubicBezTo>
                  <a:cubicBezTo>
                    <a:pt x="98" y="62"/>
                    <a:pt x="103" y="56"/>
                    <a:pt x="110" y="52"/>
                  </a:cubicBezTo>
                  <a:cubicBezTo>
                    <a:pt x="110" y="52"/>
                    <a:pt x="110" y="53"/>
                    <a:pt x="110" y="54"/>
                  </a:cubicBezTo>
                  <a:cubicBezTo>
                    <a:pt x="110" y="59"/>
                    <a:pt x="110" y="66"/>
                    <a:pt x="110" y="72"/>
                  </a:cubicBezTo>
                  <a:cubicBezTo>
                    <a:pt x="110" y="73"/>
                    <a:pt x="110" y="74"/>
                    <a:pt x="110" y="76"/>
                  </a:cubicBezTo>
                  <a:cubicBezTo>
                    <a:pt x="108" y="77"/>
                    <a:pt x="105" y="80"/>
                    <a:pt x="102" y="83"/>
                  </a:cubicBezTo>
                  <a:cubicBezTo>
                    <a:pt x="99" y="86"/>
                    <a:pt x="96" y="88"/>
                    <a:pt x="93" y="90"/>
                  </a:cubicBezTo>
                  <a:moveTo>
                    <a:pt x="70" y="65"/>
                  </a:moveTo>
                  <a:cubicBezTo>
                    <a:pt x="75" y="62"/>
                    <a:pt x="80" y="58"/>
                    <a:pt x="83" y="55"/>
                  </a:cubicBezTo>
                  <a:cubicBezTo>
                    <a:pt x="85" y="53"/>
                    <a:pt x="85" y="53"/>
                    <a:pt x="87" y="52"/>
                  </a:cubicBezTo>
                  <a:cubicBezTo>
                    <a:pt x="91" y="51"/>
                    <a:pt x="98" y="51"/>
                    <a:pt x="105" y="51"/>
                  </a:cubicBezTo>
                  <a:cubicBezTo>
                    <a:pt x="100" y="55"/>
                    <a:pt x="95" y="60"/>
                    <a:pt x="89" y="65"/>
                  </a:cubicBezTo>
                  <a:cubicBezTo>
                    <a:pt x="85" y="65"/>
                    <a:pt x="82" y="65"/>
                    <a:pt x="79" y="65"/>
                  </a:cubicBezTo>
                  <a:cubicBezTo>
                    <a:pt x="76" y="65"/>
                    <a:pt x="73" y="65"/>
                    <a:pt x="70" y="65"/>
                  </a:cubicBezTo>
                  <a:moveTo>
                    <a:pt x="65" y="65"/>
                  </a:moveTo>
                  <a:cubicBezTo>
                    <a:pt x="64" y="59"/>
                    <a:pt x="63" y="57"/>
                    <a:pt x="63" y="53"/>
                  </a:cubicBezTo>
                  <a:cubicBezTo>
                    <a:pt x="63" y="51"/>
                    <a:pt x="64" y="49"/>
                    <a:pt x="64" y="46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71" y="40"/>
                    <a:pt x="76" y="34"/>
                    <a:pt x="83" y="29"/>
                  </a:cubicBezTo>
                  <a:cubicBezTo>
                    <a:pt x="83" y="32"/>
                    <a:pt x="83" y="34"/>
                    <a:pt x="83" y="37"/>
                  </a:cubicBezTo>
                  <a:cubicBezTo>
                    <a:pt x="83" y="39"/>
                    <a:pt x="83" y="40"/>
                    <a:pt x="83" y="42"/>
                  </a:cubicBezTo>
                  <a:cubicBezTo>
                    <a:pt x="83" y="45"/>
                    <a:pt x="83" y="47"/>
                    <a:pt x="83" y="50"/>
                  </a:cubicBezTo>
                  <a:cubicBezTo>
                    <a:pt x="82" y="51"/>
                    <a:pt x="81" y="51"/>
                    <a:pt x="80" y="52"/>
                  </a:cubicBezTo>
                  <a:cubicBezTo>
                    <a:pt x="77" y="56"/>
                    <a:pt x="70" y="61"/>
                    <a:pt x="65" y="65"/>
                  </a:cubicBezTo>
                  <a:moveTo>
                    <a:pt x="61" y="29"/>
                  </a:moveTo>
                  <a:cubicBezTo>
                    <a:pt x="66" y="29"/>
                    <a:pt x="72" y="28"/>
                    <a:pt x="79" y="28"/>
                  </a:cubicBezTo>
                  <a:cubicBezTo>
                    <a:pt x="72" y="33"/>
                    <a:pt x="68" y="38"/>
                    <a:pt x="62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6" y="42"/>
                    <a:pt x="51" y="41"/>
                    <a:pt x="45" y="41"/>
                  </a:cubicBezTo>
                  <a:cubicBezTo>
                    <a:pt x="44" y="41"/>
                    <a:pt x="42" y="41"/>
                    <a:pt x="41" y="41"/>
                  </a:cubicBezTo>
                  <a:cubicBezTo>
                    <a:pt x="46" y="37"/>
                    <a:pt x="52" y="33"/>
                    <a:pt x="58" y="29"/>
                  </a:cubicBezTo>
                  <a:cubicBezTo>
                    <a:pt x="59" y="29"/>
                    <a:pt x="60" y="29"/>
                    <a:pt x="61" y="29"/>
                  </a:cubicBezTo>
                  <a:moveTo>
                    <a:pt x="5" y="155"/>
                  </a:moveTo>
                  <a:cubicBezTo>
                    <a:pt x="5" y="143"/>
                    <a:pt x="6" y="133"/>
                    <a:pt x="6" y="124"/>
                  </a:cubicBezTo>
                  <a:cubicBezTo>
                    <a:pt x="6" y="98"/>
                    <a:pt x="5" y="78"/>
                    <a:pt x="5" y="52"/>
                  </a:cubicBezTo>
                  <a:cubicBezTo>
                    <a:pt x="5" y="43"/>
                    <a:pt x="5" y="34"/>
                    <a:pt x="5" y="23"/>
                  </a:cubicBezTo>
                  <a:cubicBezTo>
                    <a:pt x="12" y="23"/>
                    <a:pt x="18" y="23"/>
                    <a:pt x="24" y="23"/>
                  </a:cubicBezTo>
                  <a:cubicBezTo>
                    <a:pt x="27" y="23"/>
                    <a:pt x="29" y="23"/>
                    <a:pt x="32" y="23"/>
                  </a:cubicBezTo>
                  <a:cubicBezTo>
                    <a:pt x="33" y="31"/>
                    <a:pt x="33" y="35"/>
                    <a:pt x="34" y="43"/>
                  </a:cubicBezTo>
                  <a:cubicBezTo>
                    <a:pt x="34" y="44"/>
                    <a:pt x="34" y="45"/>
                    <a:pt x="34" y="45"/>
                  </a:cubicBezTo>
                  <a:cubicBezTo>
                    <a:pt x="35" y="45"/>
                    <a:pt x="35" y="46"/>
                    <a:pt x="35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9" y="45"/>
                    <a:pt x="42" y="45"/>
                    <a:pt x="45" y="45"/>
                  </a:cubicBezTo>
                  <a:cubicBezTo>
                    <a:pt x="50" y="45"/>
                    <a:pt x="55" y="45"/>
                    <a:pt x="60" y="47"/>
                  </a:cubicBezTo>
                  <a:cubicBezTo>
                    <a:pt x="60" y="49"/>
                    <a:pt x="60" y="51"/>
                    <a:pt x="60" y="53"/>
                  </a:cubicBezTo>
                  <a:cubicBezTo>
                    <a:pt x="60" y="58"/>
                    <a:pt x="60" y="61"/>
                    <a:pt x="61" y="68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70" y="69"/>
                    <a:pt x="74" y="69"/>
                    <a:pt x="79" y="69"/>
                  </a:cubicBezTo>
                  <a:cubicBezTo>
                    <a:pt x="82" y="69"/>
                    <a:pt x="85" y="69"/>
                    <a:pt x="88" y="69"/>
                  </a:cubicBezTo>
                  <a:cubicBezTo>
                    <a:pt x="89" y="79"/>
                    <a:pt x="89" y="83"/>
                    <a:pt x="90" y="94"/>
                  </a:cubicBezTo>
                  <a:cubicBezTo>
                    <a:pt x="90" y="94"/>
                    <a:pt x="90" y="95"/>
                    <a:pt x="91" y="95"/>
                  </a:cubicBezTo>
                  <a:cubicBezTo>
                    <a:pt x="91" y="95"/>
                    <a:pt x="91" y="95"/>
                    <a:pt x="92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8" y="95"/>
                    <a:pt x="102" y="95"/>
                    <a:pt x="106" y="95"/>
                  </a:cubicBezTo>
                  <a:cubicBezTo>
                    <a:pt x="110" y="95"/>
                    <a:pt x="113" y="95"/>
                    <a:pt x="118" y="95"/>
                  </a:cubicBezTo>
                  <a:cubicBezTo>
                    <a:pt x="119" y="105"/>
                    <a:pt x="120" y="108"/>
                    <a:pt x="120" y="118"/>
                  </a:cubicBezTo>
                  <a:cubicBezTo>
                    <a:pt x="120" y="118"/>
                    <a:pt x="120" y="119"/>
                    <a:pt x="120" y="119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0" y="120"/>
                    <a:pt x="121" y="121"/>
                    <a:pt x="122" y="121"/>
                  </a:cubicBezTo>
                  <a:cubicBezTo>
                    <a:pt x="125" y="121"/>
                    <a:pt x="128" y="121"/>
                    <a:pt x="130" y="121"/>
                  </a:cubicBezTo>
                  <a:cubicBezTo>
                    <a:pt x="135" y="121"/>
                    <a:pt x="139" y="121"/>
                    <a:pt x="146" y="120"/>
                  </a:cubicBezTo>
                  <a:cubicBezTo>
                    <a:pt x="147" y="132"/>
                    <a:pt x="148" y="143"/>
                    <a:pt x="148" y="154"/>
                  </a:cubicBezTo>
                  <a:cubicBezTo>
                    <a:pt x="124" y="153"/>
                    <a:pt x="104" y="152"/>
                    <a:pt x="84" y="152"/>
                  </a:cubicBezTo>
                  <a:cubicBezTo>
                    <a:pt x="59" y="152"/>
                    <a:pt x="35" y="153"/>
                    <a:pt x="5" y="155"/>
                  </a:cubicBezTo>
                  <a:moveTo>
                    <a:pt x="37" y="40"/>
                  </a:moveTo>
                  <a:cubicBezTo>
                    <a:pt x="37" y="33"/>
                    <a:pt x="36" y="29"/>
                    <a:pt x="35" y="21"/>
                  </a:cubicBezTo>
                  <a:cubicBezTo>
                    <a:pt x="42" y="15"/>
                    <a:pt x="49" y="10"/>
                    <a:pt x="56" y="6"/>
                  </a:cubicBezTo>
                  <a:cubicBezTo>
                    <a:pt x="56" y="8"/>
                    <a:pt x="56" y="10"/>
                    <a:pt x="56" y="13"/>
                  </a:cubicBezTo>
                  <a:cubicBezTo>
                    <a:pt x="56" y="15"/>
                    <a:pt x="56" y="16"/>
                    <a:pt x="56" y="18"/>
                  </a:cubicBezTo>
                  <a:cubicBezTo>
                    <a:pt x="56" y="21"/>
                    <a:pt x="55" y="23"/>
                    <a:pt x="55" y="26"/>
                  </a:cubicBezTo>
                  <a:cubicBezTo>
                    <a:pt x="49" y="30"/>
                    <a:pt x="43" y="35"/>
                    <a:pt x="37" y="40"/>
                  </a:cubicBezTo>
                  <a:moveTo>
                    <a:pt x="8" y="19"/>
                  </a:moveTo>
                  <a:cubicBezTo>
                    <a:pt x="13" y="16"/>
                    <a:pt x="18" y="13"/>
                    <a:pt x="24" y="9"/>
                  </a:cubicBezTo>
                  <a:cubicBezTo>
                    <a:pt x="26" y="8"/>
                    <a:pt x="28" y="7"/>
                    <a:pt x="30" y="6"/>
                  </a:cubicBezTo>
                  <a:cubicBezTo>
                    <a:pt x="32" y="5"/>
                    <a:pt x="37" y="5"/>
                    <a:pt x="42" y="5"/>
                  </a:cubicBezTo>
                  <a:cubicBezTo>
                    <a:pt x="45" y="5"/>
                    <a:pt x="48" y="4"/>
                    <a:pt x="51" y="4"/>
                  </a:cubicBezTo>
                  <a:cubicBezTo>
                    <a:pt x="44" y="9"/>
                    <a:pt x="37" y="14"/>
                    <a:pt x="32" y="19"/>
                  </a:cubicBezTo>
                  <a:cubicBezTo>
                    <a:pt x="29" y="19"/>
                    <a:pt x="27" y="19"/>
                    <a:pt x="24" y="19"/>
                  </a:cubicBezTo>
                  <a:cubicBezTo>
                    <a:pt x="19" y="19"/>
                    <a:pt x="14" y="19"/>
                    <a:pt x="8" y="19"/>
                  </a:cubicBezTo>
                  <a:moveTo>
                    <a:pt x="58" y="0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3" y="1"/>
                    <a:pt x="47" y="1"/>
                    <a:pt x="42" y="1"/>
                  </a:cubicBezTo>
                  <a:cubicBezTo>
                    <a:pt x="37" y="1"/>
                    <a:pt x="32" y="2"/>
                    <a:pt x="29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6" y="3"/>
                    <a:pt x="24" y="5"/>
                    <a:pt x="22" y="6"/>
                  </a:cubicBezTo>
                  <a:cubicBezTo>
                    <a:pt x="15" y="10"/>
                    <a:pt x="9" y="14"/>
                    <a:pt x="3" y="18"/>
                  </a:cubicBezTo>
                  <a:cubicBezTo>
                    <a:pt x="2" y="18"/>
                    <a:pt x="2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33"/>
                    <a:pt x="1" y="43"/>
                    <a:pt x="1" y="52"/>
                  </a:cubicBezTo>
                  <a:cubicBezTo>
                    <a:pt x="1" y="78"/>
                    <a:pt x="2" y="98"/>
                    <a:pt x="2" y="124"/>
                  </a:cubicBezTo>
                  <a:cubicBezTo>
                    <a:pt x="2" y="133"/>
                    <a:pt x="2" y="143"/>
                    <a:pt x="2" y="155"/>
                  </a:cubicBezTo>
                  <a:cubicBezTo>
                    <a:pt x="1" y="155"/>
                    <a:pt x="0" y="156"/>
                    <a:pt x="0" y="157"/>
                  </a:cubicBezTo>
                  <a:cubicBezTo>
                    <a:pt x="0" y="158"/>
                    <a:pt x="1" y="158"/>
                    <a:pt x="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33" y="157"/>
                    <a:pt x="58" y="156"/>
                    <a:pt x="84" y="156"/>
                  </a:cubicBezTo>
                  <a:cubicBezTo>
                    <a:pt x="104" y="156"/>
                    <a:pt x="125" y="157"/>
                    <a:pt x="149" y="157"/>
                  </a:cubicBezTo>
                  <a:cubicBezTo>
                    <a:pt x="149" y="158"/>
                    <a:pt x="150" y="159"/>
                    <a:pt x="150" y="159"/>
                  </a:cubicBezTo>
                  <a:cubicBezTo>
                    <a:pt x="150" y="159"/>
                    <a:pt x="150" y="159"/>
                    <a:pt x="150" y="159"/>
                  </a:cubicBezTo>
                  <a:cubicBezTo>
                    <a:pt x="151" y="159"/>
                    <a:pt x="152" y="158"/>
                    <a:pt x="152" y="158"/>
                  </a:cubicBezTo>
                  <a:cubicBezTo>
                    <a:pt x="152" y="158"/>
                    <a:pt x="152" y="158"/>
                    <a:pt x="152" y="158"/>
                  </a:cubicBezTo>
                  <a:cubicBezTo>
                    <a:pt x="153" y="158"/>
                    <a:pt x="153" y="158"/>
                    <a:pt x="154" y="158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5" y="158"/>
                    <a:pt x="156" y="157"/>
                    <a:pt x="156" y="156"/>
                  </a:cubicBezTo>
                  <a:cubicBezTo>
                    <a:pt x="156" y="155"/>
                    <a:pt x="155" y="155"/>
                    <a:pt x="155" y="154"/>
                  </a:cubicBezTo>
                  <a:cubicBezTo>
                    <a:pt x="161" y="148"/>
                    <a:pt x="167" y="141"/>
                    <a:pt x="172" y="133"/>
                  </a:cubicBezTo>
                  <a:cubicBezTo>
                    <a:pt x="172" y="133"/>
                    <a:pt x="172" y="132"/>
                    <a:pt x="171" y="131"/>
                  </a:cubicBezTo>
                  <a:cubicBezTo>
                    <a:pt x="171" y="131"/>
                    <a:pt x="171" y="131"/>
                    <a:pt x="171" y="131"/>
                  </a:cubicBezTo>
                  <a:cubicBezTo>
                    <a:pt x="171" y="131"/>
                    <a:pt x="171" y="131"/>
                    <a:pt x="171" y="131"/>
                  </a:cubicBezTo>
                  <a:cubicBezTo>
                    <a:pt x="171" y="128"/>
                    <a:pt x="171" y="124"/>
                    <a:pt x="171" y="120"/>
                  </a:cubicBezTo>
                  <a:cubicBezTo>
                    <a:pt x="171" y="118"/>
                    <a:pt x="171" y="116"/>
                    <a:pt x="171" y="113"/>
                  </a:cubicBezTo>
                  <a:cubicBezTo>
                    <a:pt x="171" y="108"/>
                    <a:pt x="171" y="103"/>
                    <a:pt x="171" y="100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63" y="98"/>
                    <a:pt x="157" y="98"/>
                    <a:pt x="152" y="98"/>
                  </a:cubicBezTo>
                  <a:cubicBezTo>
                    <a:pt x="150" y="98"/>
                    <a:pt x="148" y="98"/>
                    <a:pt x="146" y="98"/>
                  </a:cubicBezTo>
                  <a:cubicBezTo>
                    <a:pt x="145" y="98"/>
                    <a:pt x="145" y="98"/>
                    <a:pt x="145" y="98"/>
                  </a:cubicBezTo>
                  <a:cubicBezTo>
                    <a:pt x="144" y="99"/>
                    <a:pt x="144" y="99"/>
                    <a:pt x="143" y="99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43" y="96"/>
                    <a:pt x="143" y="93"/>
                    <a:pt x="143" y="91"/>
                  </a:cubicBezTo>
                  <a:cubicBezTo>
                    <a:pt x="143" y="89"/>
                    <a:pt x="143" y="87"/>
                    <a:pt x="143" y="86"/>
                  </a:cubicBezTo>
                  <a:cubicBezTo>
                    <a:pt x="143" y="82"/>
                    <a:pt x="143" y="78"/>
                    <a:pt x="144" y="75"/>
                  </a:cubicBezTo>
                  <a:cubicBezTo>
                    <a:pt x="144" y="74"/>
                    <a:pt x="144" y="74"/>
                    <a:pt x="144" y="74"/>
                  </a:cubicBezTo>
                  <a:cubicBezTo>
                    <a:pt x="144" y="74"/>
                    <a:pt x="144" y="74"/>
                    <a:pt x="144" y="74"/>
                  </a:cubicBezTo>
                  <a:cubicBezTo>
                    <a:pt x="144" y="74"/>
                    <a:pt x="144" y="74"/>
                    <a:pt x="144" y="74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2" y="73"/>
                    <a:pt x="142" y="73"/>
                    <a:pt x="142" y="73"/>
                  </a:cubicBezTo>
                  <a:cubicBezTo>
                    <a:pt x="142" y="73"/>
                    <a:pt x="142" y="73"/>
                    <a:pt x="142" y="73"/>
                  </a:cubicBezTo>
                  <a:cubicBezTo>
                    <a:pt x="142" y="73"/>
                    <a:pt x="142" y="73"/>
                    <a:pt x="142" y="73"/>
                  </a:cubicBezTo>
                  <a:cubicBezTo>
                    <a:pt x="137" y="73"/>
                    <a:pt x="131" y="73"/>
                    <a:pt x="126" y="73"/>
                  </a:cubicBezTo>
                  <a:cubicBezTo>
                    <a:pt x="121" y="73"/>
                    <a:pt x="117" y="73"/>
                    <a:pt x="114" y="74"/>
                  </a:cubicBezTo>
                  <a:cubicBezTo>
                    <a:pt x="114" y="73"/>
                    <a:pt x="114" y="73"/>
                    <a:pt x="114" y="72"/>
                  </a:cubicBezTo>
                  <a:cubicBezTo>
                    <a:pt x="114" y="66"/>
                    <a:pt x="114" y="59"/>
                    <a:pt x="114" y="54"/>
                  </a:cubicBezTo>
                  <a:cubicBezTo>
                    <a:pt x="114" y="52"/>
                    <a:pt x="114" y="50"/>
                    <a:pt x="114" y="48"/>
                  </a:cubicBezTo>
                  <a:cubicBezTo>
                    <a:pt x="114" y="48"/>
                    <a:pt x="114" y="48"/>
                    <a:pt x="114" y="48"/>
                  </a:cubicBezTo>
                  <a:cubicBezTo>
                    <a:pt x="114" y="48"/>
                    <a:pt x="114" y="48"/>
                    <a:pt x="114" y="48"/>
                  </a:cubicBezTo>
                  <a:cubicBezTo>
                    <a:pt x="114" y="48"/>
                    <a:pt x="114" y="48"/>
                    <a:pt x="114" y="48"/>
                  </a:cubicBezTo>
                  <a:cubicBezTo>
                    <a:pt x="113" y="47"/>
                    <a:pt x="113" y="47"/>
                    <a:pt x="113" y="47"/>
                  </a:cubicBezTo>
                  <a:cubicBezTo>
                    <a:pt x="113" y="47"/>
                    <a:pt x="113" y="47"/>
                    <a:pt x="113" y="47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03" y="47"/>
                    <a:pt x="92" y="47"/>
                    <a:pt x="86" y="49"/>
                  </a:cubicBezTo>
                  <a:cubicBezTo>
                    <a:pt x="86" y="46"/>
                    <a:pt x="86" y="44"/>
                    <a:pt x="86" y="42"/>
                  </a:cubicBezTo>
                  <a:cubicBezTo>
                    <a:pt x="86" y="40"/>
                    <a:pt x="86" y="39"/>
                    <a:pt x="86" y="37"/>
                  </a:cubicBezTo>
                  <a:cubicBezTo>
                    <a:pt x="86" y="33"/>
                    <a:pt x="86" y="29"/>
                    <a:pt x="87" y="26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85" y="24"/>
                    <a:pt x="85" y="24"/>
                    <a:pt x="85" y="24"/>
                  </a:cubicBezTo>
                  <a:cubicBezTo>
                    <a:pt x="77" y="25"/>
                    <a:pt x="67" y="25"/>
                    <a:pt x="61" y="25"/>
                  </a:cubicBezTo>
                  <a:cubicBezTo>
                    <a:pt x="60" y="25"/>
                    <a:pt x="60" y="25"/>
                    <a:pt x="59" y="25"/>
                  </a:cubicBezTo>
                  <a:cubicBezTo>
                    <a:pt x="59" y="23"/>
                    <a:pt x="59" y="20"/>
                    <a:pt x="59" y="18"/>
                  </a:cubicBezTo>
                  <a:cubicBezTo>
                    <a:pt x="59" y="16"/>
                    <a:pt x="59" y="15"/>
                    <a:pt x="59" y="13"/>
                  </a:cubicBezTo>
                  <a:cubicBezTo>
                    <a:pt x="59" y="9"/>
                    <a:pt x="59" y="6"/>
                    <a:pt x="59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4" name="Freeform 826"/>
            <p:cNvSpPr>
              <a:spLocks noEditPoints="1"/>
            </p:cNvSpPr>
            <p:nvPr/>
          </p:nvSpPr>
          <p:spPr bwMode="auto">
            <a:xfrm>
              <a:off x="3558" y="2981"/>
              <a:ext cx="52" cy="64"/>
            </a:xfrm>
            <a:custGeom>
              <a:avLst/>
              <a:gdLst>
                <a:gd name="T0" fmla="*/ 6 w 22"/>
                <a:gd name="T1" fmla="*/ 14 h 27"/>
                <a:gd name="T2" fmla="*/ 6 w 22"/>
                <a:gd name="T3" fmla="*/ 4 h 27"/>
                <a:gd name="T4" fmla="*/ 10 w 22"/>
                <a:gd name="T5" fmla="*/ 3 h 27"/>
                <a:gd name="T6" fmla="*/ 16 w 22"/>
                <a:gd name="T7" fmla="*/ 3 h 27"/>
                <a:gd name="T8" fmla="*/ 17 w 22"/>
                <a:gd name="T9" fmla="*/ 3 h 27"/>
                <a:gd name="T10" fmla="*/ 18 w 22"/>
                <a:gd name="T11" fmla="*/ 4 h 27"/>
                <a:gd name="T12" fmla="*/ 16 w 22"/>
                <a:gd name="T13" fmla="*/ 7 h 27"/>
                <a:gd name="T14" fmla="*/ 12 w 22"/>
                <a:gd name="T15" fmla="*/ 7 h 27"/>
                <a:gd name="T16" fmla="*/ 10 w 22"/>
                <a:gd name="T17" fmla="*/ 11 h 27"/>
                <a:gd name="T18" fmla="*/ 11 w 22"/>
                <a:gd name="T19" fmla="*/ 11 h 27"/>
                <a:gd name="T20" fmla="*/ 15 w 22"/>
                <a:gd name="T21" fmla="*/ 23 h 27"/>
                <a:gd name="T22" fmla="*/ 9 w 22"/>
                <a:gd name="T23" fmla="*/ 24 h 27"/>
                <a:gd name="T24" fmla="*/ 4 w 22"/>
                <a:gd name="T25" fmla="*/ 24 h 27"/>
                <a:gd name="T26" fmla="*/ 5 w 22"/>
                <a:gd name="T27" fmla="*/ 21 h 27"/>
                <a:gd name="T28" fmla="*/ 5 w 22"/>
                <a:gd name="T29" fmla="*/ 21 h 27"/>
                <a:gd name="T30" fmla="*/ 9 w 22"/>
                <a:gd name="T31" fmla="*/ 21 h 27"/>
                <a:gd name="T32" fmla="*/ 13 w 22"/>
                <a:gd name="T33" fmla="*/ 15 h 27"/>
                <a:gd name="T34" fmla="*/ 8 w 22"/>
                <a:gd name="T35" fmla="*/ 14 h 27"/>
                <a:gd name="T36" fmla="*/ 6 w 22"/>
                <a:gd name="T37" fmla="*/ 14 h 27"/>
                <a:gd name="T38" fmla="*/ 10 w 22"/>
                <a:gd name="T39" fmla="*/ 0 h 27"/>
                <a:gd name="T40" fmla="*/ 3 w 22"/>
                <a:gd name="T41" fmla="*/ 4 h 27"/>
                <a:gd name="T42" fmla="*/ 3 w 22"/>
                <a:gd name="T43" fmla="*/ 14 h 27"/>
                <a:gd name="T44" fmla="*/ 4 w 22"/>
                <a:gd name="T45" fmla="*/ 16 h 27"/>
                <a:gd name="T46" fmla="*/ 6 w 22"/>
                <a:gd name="T47" fmla="*/ 17 h 27"/>
                <a:gd name="T48" fmla="*/ 6 w 22"/>
                <a:gd name="T49" fmla="*/ 17 h 27"/>
                <a:gd name="T50" fmla="*/ 8 w 22"/>
                <a:gd name="T51" fmla="*/ 17 h 27"/>
                <a:gd name="T52" fmla="*/ 11 w 22"/>
                <a:gd name="T53" fmla="*/ 17 h 27"/>
                <a:gd name="T54" fmla="*/ 9 w 22"/>
                <a:gd name="T55" fmla="*/ 18 h 27"/>
                <a:gd name="T56" fmla="*/ 8 w 22"/>
                <a:gd name="T57" fmla="*/ 18 h 27"/>
                <a:gd name="T58" fmla="*/ 5 w 22"/>
                <a:gd name="T59" fmla="*/ 18 h 27"/>
                <a:gd name="T60" fmla="*/ 2 w 22"/>
                <a:gd name="T61" fmla="*/ 20 h 27"/>
                <a:gd name="T62" fmla="*/ 2 w 22"/>
                <a:gd name="T63" fmla="*/ 20 h 27"/>
                <a:gd name="T64" fmla="*/ 1 w 22"/>
                <a:gd name="T65" fmla="*/ 25 h 27"/>
                <a:gd name="T66" fmla="*/ 3 w 22"/>
                <a:gd name="T67" fmla="*/ 26 h 27"/>
                <a:gd name="T68" fmla="*/ 9 w 22"/>
                <a:gd name="T69" fmla="*/ 27 h 27"/>
                <a:gd name="T70" fmla="*/ 16 w 22"/>
                <a:gd name="T71" fmla="*/ 26 h 27"/>
                <a:gd name="T72" fmla="*/ 22 w 22"/>
                <a:gd name="T73" fmla="*/ 16 h 27"/>
                <a:gd name="T74" fmla="*/ 17 w 22"/>
                <a:gd name="T75" fmla="*/ 10 h 27"/>
                <a:gd name="T76" fmla="*/ 20 w 22"/>
                <a:gd name="T77" fmla="*/ 8 h 27"/>
                <a:gd name="T78" fmla="*/ 21 w 22"/>
                <a:gd name="T79" fmla="*/ 5 h 27"/>
                <a:gd name="T80" fmla="*/ 21 w 22"/>
                <a:gd name="T81" fmla="*/ 4 h 27"/>
                <a:gd name="T82" fmla="*/ 17 w 22"/>
                <a:gd name="T83" fmla="*/ 0 h 27"/>
                <a:gd name="T84" fmla="*/ 16 w 22"/>
                <a:gd name="T85" fmla="*/ 0 h 27"/>
                <a:gd name="T86" fmla="*/ 16 w 22"/>
                <a:gd name="T87" fmla="*/ 0 h 27"/>
                <a:gd name="T88" fmla="*/ 14 w 22"/>
                <a:gd name="T89" fmla="*/ 0 h 27"/>
                <a:gd name="T90" fmla="*/ 10 w 22"/>
                <a:gd name="T9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" h="27">
                  <a:moveTo>
                    <a:pt x="6" y="14"/>
                  </a:moveTo>
                  <a:cubicBezTo>
                    <a:pt x="6" y="11"/>
                    <a:pt x="6" y="7"/>
                    <a:pt x="6" y="4"/>
                  </a:cubicBezTo>
                  <a:cubicBezTo>
                    <a:pt x="6" y="3"/>
                    <a:pt x="7" y="3"/>
                    <a:pt x="10" y="3"/>
                  </a:cubicBezTo>
                  <a:cubicBezTo>
                    <a:pt x="12" y="3"/>
                    <a:pt x="14" y="3"/>
                    <a:pt x="16" y="3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8" y="3"/>
                    <a:pt x="18" y="3"/>
                    <a:pt x="18" y="4"/>
                  </a:cubicBezTo>
                  <a:cubicBezTo>
                    <a:pt x="18" y="6"/>
                    <a:pt x="19" y="7"/>
                    <a:pt x="16" y="7"/>
                  </a:cubicBezTo>
                  <a:cubicBezTo>
                    <a:pt x="15" y="7"/>
                    <a:pt x="13" y="7"/>
                    <a:pt x="12" y="7"/>
                  </a:cubicBezTo>
                  <a:cubicBezTo>
                    <a:pt x="10" y="7"/>
                    <a:pt x="10" y="7"/>
                    <a:pt x="10" y="11"/>
                  </a:cubicBezTo>
                  <a:cubicBezTo>
                    <a:pt x="10" y="11"/>
                    <a:pt x="11" y="11"/>
                    <a:pt x="11" y="11"/>
                  </a:cubicBezTo>
                  <a:cubicBezTo>
                    <a:pt x="19" y="11"/>
                    <a:pt x="22" y="20"/>
                    <a:pt x="15" y="23"/>
                  </a:cubicBezTo>
                  <a:cubicBezTo>
                    <a:pt x="13" y="24"/>
                    <a:pt x="11" y="24"/>
                    <a:pt x="9" y="24"/>
                  </a:cubicBezTo>
                  <a:cubicBezTo>
                    <a:pt x="7" y="24"/>
                    <a:pt x="5" y="24"/>
                    <a:pt x="4" y="24"/>
                  </a:cubicBezTo>
                  <a:cubicBezTo>
                    <a:pt x="4" y="23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1"/>
                    <a:pt x="8" y="21"/>
                    <a:pt x="9" y="21"/>
                  </a:cubicBezTo>
                  <a:cubicBezTo>
                    <a:pt x="13" y="21"/>
                    <a:pt x="17" y="17"/>
                    <a:pt x="13" y="15"/>
                  </a:cubicBezTo>
                  <a:cubicBezTo>
                    <a:pt x="11" y="14"/>
                    <a:pt x="10" y="14"/>
                    <a:pt x="8" y="14"/>
                  </a:cubicBezTo>
                  <a:cubicBezTo>
                    <a:pt x="7" y="14"/>
                    <a:pt x="6" y="14"/>
                    <a:pt x="6" y="14"/>
                  </a:cubicBezTo>
                  <a:moveTo>
                    <a:pt x="10" y="0"/>
                  </a:moveTo>
                  <a:cubicBezTo>
                    <a:pt x="4" y="0"/>
                    <a:pt x="3" y="2"/>
                    <a:pt x="3" y="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6"/>
                    <a:pt x="4" y="16"/>
                  </a:cubicBezTo>
                  <a:cubicBezTo>
                    <a:pt x="4" y="17"/>
                    <a:pt x="5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7"/>
                    <a:pt x="8" y="17"/>
                    <a:pt x="8" y="17"/>
                  </a:cubicBezTo>
                  <a:cubicBezTo>
                    <a:pt x="10" y="17"/>
                    <a:pt x="11" y="17"/>
                    <a:pt x="11" y="17"/>
                  </a:cubicBezTo>
                  <a:cubicBezTo>
                    <a:pt x="11" y="18"/>
                    <a:pt x="10" y="18"/>
                    <a:pt x="9" y="18"/>
                  </a:cubicBezTo>
                  <a:cubicBezTo>
                    <a:pt x="9" y="18"/>
                    <a:pt x="8" y="18"/>
                    <a:pt x="8" y="18"/>
                  </a:cubicBezTo>
                  <a:cubicBezTo>
                    <a:pt x="7" y="18"/>
                    <a:pt x="6" y="18"/>
                    <a:pt x="5" y="18"/>
                  </a:cubicBezTo>
                  <a:cubicBezTo>
                    <a:pt x="3" y="18"/>
                    <a:pt x="2" y="19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2"/>
                    <a:pt x="0" y="23"/>
                    <a:pt x="1" y="25"/>
                  </a:cubicBezTo>
                  <a:cubicBezTo>
                    <a:pt x="2" y="26"/>
                    <a:pt x="2" y="26"/>
                    <a:pt x="3" y="26"/>
                  </a:cubicBezTo>
                  <a:cubicBezTo>
                    <a:pt x="5" y="27"/>
                    <a:pt x="7" y="27"/>
                    <a:pt x="9" y="27"/>
                  </a:cubicBezTo>
                  <a:cubicBezTo>
                    <a:pt x="12" y="27"/>
                    <a:pt x="14" y="27"/>
                    <a:pt x="16" y="26"/>
                  </a:cubicBezTo>
                  <a:cubicBezTo>
                    <a:pt x="20" y="24"/>
                    <a:pt x="22" y="20"/>
                    <a:pt x="22" y="16"/>
                  </a:cubicBezTo>
                  <a:cubicBezTo>
                    <a:pt x="21" y="13"/>
                    <a:pt x="19" y="11"/>
                    <a:pt x="17" y="10"/>
                  </a:cubicBezTo>
                  <a:cubicBezTo>
                    <a:pt x="18" y="9"/>
                    <a:pt x="19" y="9"/>
                    <a:pt x="20" y="8"/>
                  </a:cubicBezTo>
                  <a:cubicBezTo>
                    <a:pt x="21" y="7"/>
                    <a:pt x="21" y="6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0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2" y="0"/>
                    <a:pt x="11" y="0"/>
                    <a:pt x="1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5" name="Freeform 827"/>
            <p:cNvSpPr>
              <a:spLocks noEditPoints="1"/>
            </p:cNvSpPr>
            <p:nvPr/>
          </p:nvSpPr>
          <p:spPr bwMode="auto">
            <a:xfrm>
              <a:off x="3293" y="2771"/>
              <a:ext cx="57" cy="75"/>
            </a:xfrm>
            <a:custGeom>
              <a:avLst/>
              <a:gdLst>
                <a:gd name="T0" fmla="*/ 5 w 24"/>
                <a:gd name="T1" fmla="*/ 14 h 32"/>
                <a:gd name="T2" fmla="*/ 5 w 24"/>
                <a:gd name="T3" fmla="*/ 14 h 32"/>
                <a:gd name="T4" fmla="*/ 5 w 24"/>
                <a:gd name="T5" fmla="*/ 14 h 32"/>
                <a:gd name="T6" fmla="*/ 3 w 24"/>
                <a:gd name="T7" fmla="*/ 10 h 32"/>
                <a:gd name="T8" fmla="*/ 13 w 24"/>
                <a:gd name="T9" fmla="*/ 3 h 32"/>
                <a:gd name="T10" fmla="*/ 13 w 24"/>
                <a:gd name="T11" fmla="*/ 3 h 32"/>
                <a:gd name="T12" fmla="*/ 14 w 24"/>
                <a:gd name="T13" fmla="*/ 4 h 32"/>
                <a:gd name="T14" fmla="*/ 15 w 24"/>
                <a:gd name="T15" fmla="*/ 5 h 32"/>
                <a:gd name="T16" fmla="*/ 15 w 24"/>
                <a:gd name="T17" fmla="*/ 24 h 32"/>
                <a:gd name="T18" fmla="*/ 18 w 24"/>
                <a:gd name="T19" fmla="*/ 24 h 32"/>
                <a:gd name="T20" fmla="*/ 21 w 24"/>
                <a:gd name="T21" fmla="*/ 25 h 32"/>
                <a:gd name="T22" fmla="*/ 21 w 24"/>
                <a:gd name="T23" fmla="*/ 29 h 32"/>
                <a:gd name="T24" fmla="*/ 21 w 24"/>
                <a:gd name="T25" fmla="*/ 29 h 32"/>
                <a:gd name="T26" fmla="*/ 21 w 24"/>
                <a:gd name="T27" fmla="*/ 29 h 32"/>
                <a:gd name="T28" fmla="*/ 21 w 24"/>
                <a:gd name="T29" fmla="*/ 29 h 32"/>
                <a:gd name="T30" fmla="*/ 4 w 24"/>
                <a:gd name="T31" fmla="*/ 29 h 32"/>
                <a:gd name="T32" fmla="*/ 4 w 24"/>
                <a:gd name="T33" fmla="*/ 25 h 32"/>
                <a:gd name="T34" fmla="*/ 5 w 24"/>
                <a:gd name="T35" fmla="*/ 25 h 32"/>
                <a:gd name="T36" fmla="*/ 10 w 24"/>
                <a:gd name="T37" fmla="*/ 25 h 32"/>
                <a:gd name="T38" fmla="*/ 11 w 24"/>
                <a:gd name="T39" fmla="*/ 11 h 32"/>
                <a:gd name="T40" fmla="*/ 5 w 24"/>
                <a:gd name="T41" fmla="*/ 14 h 32"/>
                <a:gd name="T42" fmla="*/ 5 w 24"/>
                <a:gd name="T43" fmla="*/ 14 h 32"/>
                <a:gd name="T44" fmla="*/ 13 w 24"/>
                <a:gd name="T45" fmla="*/ 0 h 32"/>
                <a:gd name="T46" fmla="*/ 10 w 24"/>
                <a:gd name="T47" fmla="*/ 2 h 32"/>
                <a:gd name="T48" fmla="*/ 2 w 24"/>
                <a:gd name="T49" fmla="*/ 7 h 32"/>
                <a:gd name="T50" fmla="*/ 0 w 24"/>
                <a:gd name="T51" fmla="*/ 8 h 32"/>
                <a:gd name="T52" fmla="*/ 0 w 24"/>
                <a:gd name="T53" fmla="*/ 11 h 32"/>
                <a:gd name="T54" fmla="*/ 2 w 24"/>
                <a:gd name="T55" fmla="*/ 15 h 32"/>
                <a:gd name="T56" fmla="*/ 4 w 24"/>
                <a:gd name="T57" fmla="*/ 17 h 32"/>
                <a:gd name="T58" fmla="*/ 5 w 24"/>
                <a:gd name="T59" fmla="*/ 17 h 32"/>
                <a:gd name="T60" fmla="*/ 7 w 24"/>
                <a:gd name="T61" fmla="*/ 17 h 32"/>
                <a:gd name="T62" fmla="*/ 8 w 24"/>
                <a:gd name="T63" fmla="*/ 16 h 32"/>
                <a:gd name="T64" fmla="*/ 8 w 24"/>
                <a:gd name="T65" fmla="*/ 18 h 32"/>
                <a:gd name="T66" fmla="*/ 7 w 24"/>
                <a:gd name="T67" fmla="*/ 22 h 32"/>
                <a:gd name="T68" fmla="*/ 5 w 24"/>
                <a:gd name="T69" fmla="*/ 22 h 32"/>
                <a:gd name="T70" fmla="*/ 4 w 24"/>
                <a:gd name="T71" fmla="*/ 22 h 32"/>
                <a:gd name="T72" fmla="*/ 2 w 24"/>
                <a:gd name="T73" fmla="*/ 25 h 32"/>
                <a:gd name="T74" fmla="*/ 2 w 24"/>
                <a:gd name="T75" fmla="*/ 27 h 32"/>
                <a:gd name="T76" fmla="*/ 2 w 24"/>
                <a:gd name="T77" fmla="*/ 29 h 32"/>
                <a:gd name="T78" fmla="*/ 4 w 24"/>
                <a:gd name="T79" fmla="*/ 31 h 32"/>
                <a:gd name="T80" fmla="*/ 12 w 24"/>
                <a:gd name="T81" fmla="*/ 32 h 32"/>
                <a:gd name="T82" fmla="*/ 21 w 24"/>
                <a:gd name="T83" fmla="*/ 32 h 32"/>
                <a:gd name="T84" fmla="*/ 23 w 24"/>
                <a:gd name="T85" fmla="*/ 31 h 32"/>
                <a:gd name="T86" fmla="*/ 24 w 24"/>
                <a:gd name="T87" fmla="*/ 29 h 32"/>
                <a:gd name="T88" fmla="*/ 24 w 24"/>
                <a:gd name="T89" fmla="*/ 25 h 32"/>
                <a:gd name="T90" fmla="*/ 21 w 24"/>
                <a:gd name="T91" fmla="*/ 22 h 32"/>
                <a:gd name="T92" fmla="*/ 18 w 24"/>
                <a:gd name="T93" fmla="*/ 21 h 32"/>
                <a:gd name="T94" fmla="*/ 18 w 24"/>
                <a:gd name="T95" fmla="*/ 21 h 32"/>
                <a:gd name="T96" fmla="*/ 18 w 24"/>
                <a:gd name="T97" fmla="*/ 6 h 32"/>
                <a:gd name="T98" fmla="*/ 18 w 24"/>
                <a:gd name="T99" fmla="*/ 3 h 32"/>
                <a:gd name="T100" fmla="*/ 17 w 24"/>
                <a:gd name="T101" fmla="*/ 3 h 32"/>
                <a:gd name="T102" fmla="*/ 16 w 24"/>
                <a:gd name="T103" fmla="*/ 2 h 32"/>
                <a:gd name="T104" fmla="*/ 14 w 24"/>
                <a:gd name="T105" fmla="*/ 1 h 32"/>
                <a:gd name="T106" fmla="*/ 13 w 24"/>
                <a:gd name="T10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" h="32"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3"/>
                    <a:pt x="3" y="11"/>
                    <a:pt x="3" y="10"/>
                  </a:cubicBezTo>
                  <a:cubicBezTo>
                    <a:pt x="6" y="8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5" y="5"/>
                    <a:pt x="15" y="5"/>
                  </a:cubicBezTo>
                  <a:cubicBezTo>
                    <a:pt x="15" y="12"/>
                    <a:pt x="15" y="18"/>
                    <a:pt x="15" y="24"/>
                  </a:cubicBezTo>
                  <a:cubicBezTo>
                    <a:pt x="16" y="24"/>
                    <a:pt x="17" y="24"/>
                    <a:pt x="18" y="24"/>
                  </a:cubicBezTo>
                  <a:cubicBezTo>
                    <a:pt x="19" y="24"/>
                    <a:pt x="20" y="24"/>
                    <a:pt x="21" y="25"/>
                  </a:cubicBezTo>
                  <a:cubicBezTo>
                    <a:pt x="21" y="26"/>
                    <a:pt x="21" y="27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15" y="29"/>
                    <a:pt x="10" y="29"/>
                    <a:pt x="4" y="29"/>
                  </a:cubicBezTo>
                  <a:cubicBezTo>
                    <a:pt x="4" y="27"/>
                    <a:pt x="4" y="26"/>
                    <a:pt x="4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7" y="25"/>
                    <a:pt x="9" y="25"/>
                    <a:pt x="10" y="25"/>
                  </a:cubicBezTo>
                  <a:cubicBezTo>
                    <a:pt x="10" y="20"/>
                    <a:pt x="11" y="15"/>
                    <a:pt x="11" y="11"/>
                  </a:cubicBezTo>
                  <a:cubicBezTo>
                    <a:pt x="9" y="12"/>
                    <a:pt x="7" y="1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moveTo>
                    <a:pt x="13" y="0"/>
                  </a:moveTo>
                  <a:cubicBezTo>
                    <a:pt x="12" y="0"/>
                    <a:pt x="12" y="1"/>
                    <a:pt x="10" y="2"/>
                  </a:cubicBezTo>
                  <a:cubicBezTo>
                    <a:pt x="8" y="3"/>
                    <a:pt x="4" y="6"/>
                    <a:pt x="2" y="7"/>
                  </a:cubicBezTo>
                  <a:cubicBezTo>
                    <a:pt x="1" y="7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1" y="12"/>
                    <a:pt x="2" y="14"/>
                    <a:pt x="2" y="15"/>
                  </a:cubicBezTo>
                  <a:cubicBezTo>
                    <a:pt x="3" y="16"/>
                    <a:pt x="3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6" y="17"/>
                    <a:pt x="6" y="17"/>
                    <a:pt x="7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7"/>
                    <a:pt x="8" y="17"/>
                    <a:pt x="8" y="18"/>
                  </a:cubicBezTo>
                  <a:cubicBezTo>
                    <a:pt x="7" y="19"/>
                    <a:pt x="7" y="20"/>
                    <a:pt x="7" y="22"/>
                  </a:cubicBezTo>
                  <a:cubicBezTo>
                    <a:pt x="7" y="22"/>
                    <a:pt x="6" y="22"/>
                    <a:pt x="5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2"/>
                    <a:pt x="2" y="23"/>
                    <a:pt x="2" y="25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30"/>
                    <a:pt x="3" y="31"/>
                    <a:pt x="4" y="31"/>
                  </a:cubicBezTo>
                  <a:cubicBezTo>
                    <a:pt x="7" y="31"/>
                    <a:pt x="10" y="32"/>
                    <a:pt x="12" y="32"/>
                  </a:cubicBezTo>
                  <a:cubicBezTo>
                    <a:pt x="15" y="32"/>
                    <a:pt x="18" y="32"/>
                    <a:pt x="21" y="32"/>
                  </a:cubicBezTo>
                  <a:cubicBezTo>
                    <a:pt x="22" y="32"/>
                    <a:pt x="22" y="32"/>
                    <a:pt x="23" y="31"/>
                  </a:cubicBezTo>
                  <a:cubicBezTo>
                    <a:pt x="23" y="31"/>
                    <a:pt x="24" y="30"/>
                    <a:pt x="24" y="29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3"/>
                    <a:pt x="23" y="22"/>
                    <a:pt x="21" y="22"/>
                  </a:cubicBezTo>
                  <a:cubicBezTo>
                    <a:pt x="21" y="21"/>
                    <a:pt x="20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6"/>
                    <a:pt x="18" y="11"/>
                    <a:pt x="18" y="6"/>
                  </a:cubicBezTo>
                  <a:cubicBezTo>
                    <a:pt x="18" y="5"/>
                    <a:pt x="18" y="4"/>
                    <a:pt x="18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5" y="1"/>
                    <a:pt x="14" y="1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6" name="Freeform 828"/>
            <p:cNvSpPr>
              <a:spLocks noEditPoints="1"/>
            </p:cNvSpPr>
            <p:nvPr/>
          </p:nvSpPr>
          <p:spPr bwMode="auto">
            <a:xfrm>
              <a:off x="3357" y="2818"/>
              <a:ext cx="52" cy="73"/>
            </a:xfrm>
            <a:custGeom>
              <a:avLst/>
              <a:gdLst>
                <a:gd name="T0" fmla="*/ 3 w 22"/>
                <a:gd name="T1" fmla="*/ 4 h 31"/>
                <a:gd name="T2" fmla="*/ 10 w 22"/>
                <a:gd name="T3" fmla="*/ 2 h 31"/>
                <a:gd name="T4" fmla="*/ 10 w 22"/>
                <a:gd name="T5" fmla="*/ 2 h 31"/>
                <a:gd name="T6" fmla="*/ 17 w 22"/>
                <a:gd name="T7" fmla="*/ 9 h 31"/>
                <a:gd name="T8" fmla="*/ 10 w 22"/>
                <a:gd name="T9" fmla="*/ 22 h 31"/>
                <a:gd name="T10" fmla="*/ 11 w 22"/>
                <a:gd name="T11" fmla="*/ 24 h 31"/>
                <a:gd name="T12" fmla="*/ 19 w 22"/>
                <a:gd name="T13" fmla="*/ 27 h 31"/>
                <a:gd name="T14" fmla="*/ 9 w 22"/>
                <a:gd name="T15" fmla="*/ 27 h 31"/>
                <a:gd name="T16" fmla="*/ 4 w 22"/>
                <a:gd name="T17" fmla="*/ 24 h 31"/>
                <a:gd name="T18" fmla="*/ 4 w 22"/>
                <a:gd name="T19" fmla="*/ 24 h 31"/>
                <a:gd name="T20" fmla="*/ 12 w 22"/>
                <a:gd name="T21" fmla="*/ 16 h 31"/>
                <a:gd name="T22" fmla="*/ 13 w 22"/>
                <a:gd name="T23" fmla="*/ 12 h 31"/>
                <a:gd name="T24" fmla="*/ 11 w 22"/>
                <a:gd name="T25" fmla="*/ 8 h 31"/>
                <a:gd name="T26" fmla="*/ 11 w 22"/>
                <a:gd name="T27" fmla="*/ 8 h 31"/>
                <a:gd name="T28" fmla="*/ 8 w 22"/>
                <a:gd name="T29" fmla="*/ 7 h 31"/>
                <a:gd name="T30" fmla="*/ 4 w 22"/>
                <a:gd name="T31" fmla="*/ 8 h 31"/>
                <a:gd name="T32" fmla="*/ 10 w 22"/>
                <a:gd name="T33" fmla="*/ 0 h 31"/>
                <a:gd name="T34" fmla="*/ 10 w 22"/>
                <a:gd name="T35" fmla="*/ 0 h 31"/>
                <a:gd name="T36" fmla="*/ 0 w 22"/>
                <a:gd name="T37" fmla="*/ 4 h 31"/>
                <a:gd name="T38" fmla="*/ 2 w 22"/>
                <a:gd name="T39" fmla="*/ 11 h 31"/>
                <a:gd name="T40" fmla="*/ 4 w 22"/>
                <a:gd name="T41" fmla="*/ 11 h 31"/>
                <a:gd name="T42" fmla="*/ 8 w 22"/>
                <a:gd name="T43" fmla="*/ 10 h 31"/>
                <a:gd name="T44" fmla="*/ 10 w 22"/>
                <a:gd name="T45" fmla="*/ 10 h 31"/>
                <a:gd name="T46" fmla="*/ 10 w 22"/>
                <a:gd name="T47" fmla="*/ 12 h 31"/>
                <a:gd name="T48" fmla="*/ 3 w 22"/>
                <a:gd name="T49" fmla="*/ 21 h 31"/>
                <a:gd name="T50" fmla="*/ 1 w 22"/>
                <a:gd name="T51" fmla="*/ 24 h 31"/>
                <a:gd name="T52" fmla="*/ 1 w 22"/>
                <a:gd name="T53" fmla="*/ 29 h 31"/>
                <a:gd name="T54" fmla="*/ 2 w 22"/>
                <a:gd name="T55" fmla="*/ 31 h 31"/>
                <a:gd name="T56" fmla="*/ 9 w 22"/>
                <a:gd name="T57" fmla="*/ 30 h 31"/>
                <a:gd name="T58" fmla="*/ 21 w 22"/>
                <a:gd name="T59" fmla="*/ 31 h 31"/>
                <a:gd name="T60" fmla="*/ 22 w 22"/>
                <a:gd name="T61" fmla="*/ 29 h 31"/>
                <a:gd name="T62" fmla="*/ 22 w 22"/>
                <a:gd name="T63" fmla="*/ 23 h 31"/>
                <a:gd name="T64" fmla="*/ 21 w 22"/>
                <a:gd name="T65" fmla="*/ 22 h 31"/>
                <a:gd name="T66" fmla="*/ 17 w 22"/>
                <a:gd name="T67" fmla="*/ 18 h 31"/>
                <a:gd name="T68" fmla="*/ 19 w 22"/>
                <a:gd name="T69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" h="31">
                  <a:moveTo>
                    <a:pt x="4" y="8"/>
                  </a:moveTo>
                  <a:cubicBezTo>
                    <a:pt x="4" y="7"/>
                    <a:pt x="3" y="6"/>
                    <a:pt x="3" y="4"/>
                  </a:cubicBezTo>
                  <a:cubicBezTo>
                    <a:pt x="5" y="3"/>
                    <a:pt x="8" y="3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3" y="2"/>
                    <a:pt x="15" y="4"/>
                    <a:pt x="16" y="6"/>
                  </a:cubicBezTo>
                  <a:cubicBezTo>
                    <a:pt x="17" y="7"/>
                    <a:pt x="17" y="8"/>
                    <a:pt x="17" y="9"/>
                  </a:cubicBezTo>
                  <a:cubicBezTo>
                    <a:pt x="17" y="11"/>
                    <a:pt x="16" y="14"/>
                    <a:pt x="15" y="16"/>
                  </a:cubicBezTo>
                  <a:cubicBezTo>
                    <a:pt x="13" y="19"/>
                    <a:pt x="11" y="21"/>
                    <a:pt x="10" y="22"/>
                  </a:cubicBezTo>
                  <a:cubicBezTo>
                    <a:pt x="10" y="22"/>
                    <a:pt x="10" y="23"/>
                    <a:pt x="10" y="23"/>
                  </a:cubicBezTo>
                  <a:cubicBezTo>
                    <a:pt x="10" y="24"/>
                    <a:pt x="11" y="24"/>
                    <a:pt x="11" y="24"/>
                  </a:cubicBezTo>
                  <a:cubicBezTo>
                    <a:pt x="14" y="24"/>
                    <a:pt x="17" y="24"/>
                    <a:pt x="19" y="24"/>
                  </a:cubicBezTo>
                  <a:cubicBezTo>
                    <a:pt x="19" y="25"/>
                    <a:pt x="19" y="26"/>
                    <a:pt x="19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6" y="28"/>
                    <a:pt x="12" y="27"/>
                    <a:pt x="9" y="27"/>
                  </a:cubicBezTo>
                  <a:cubicBezTo>
                    <a:pt x="7" y="27"/>
                    <a:pt x="6" y="28"/>
                    <a:pt x="4" y="28"/>
                  </a:cubicBezTo>
                  <a:cubicBezTo>
                    <a:pt x="4" y="26"/>
                    <a:pt x="4" y="25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8" y="22"/>
                    <a:pt x="10" y="19"/>
                    <a:pt x="12" y="16"/>
                  </a:cubicBezTo>
                  <a:cubicBezTo>
                    <a:pt x="13" y="15"/>
                    <a:pt x="13" y="14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7"/>
                    <a:pt x="9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5" y="7"/>
                    <a:pt x="4" y="8"/>
                  </a:cubicBezTo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1"/>
                    <a:pt x="1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6"/>
                    <a:pt x="1" y="8"/>
                    <a:pt x="1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5" y="10"/>
                    <a:pt x="7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10" y="10"/>
                  </a:cubicBezTo>
                  <a:cubicBezTo>
                    <a:pt x="10" y="10"/>
                    <a:pt x="10" y="11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3"/>
                    <a:pt x="10" y="14"/>
                    <a:pt x="9" y="15"/>
                  </a:cubicBezTo>
                  <a:cubicBezTo>
                    <a:pt x="8" y="17"/>
                    <a:pt x="6" y="19"/>
                    <a:pt x="3" y="21"/>
                  </a:cubicBezTo>
                  <a:cubicBezTo>
                    <a:pt x="3" y="21"/>
                    <a:pt x="2" y="21"/>
                    <a:pt x="1" y="22"/>
                  </a:cubicBezTo>
                  <a:cubicBezTo>
                    <a:pt x="1" y="23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6"/>
                    <a:pt x="1" y="27"/>
                    <a:pt x="1" y="29"/>
                  </a:cubicBezTo>
                  <a:cubicBezTo>
                    <a:pt x="1" y="29"/>
                    <a:pt x="1" y="30"/>
                    <a:pt x="1" y="30"/>
                  </a:cubicBezTo>
                  <a:cubicBezTo>
                    <a:pt x="2" y="30"/>
                    <a:pt x="2" y="31"/>
                    <a:pt x="2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0"/>
                    <a:pt x="7" y="30"/>
                    <a:pt x="9" y="30"/>
                  </a:cubicBezTo>
                  <a:cubicBezTo>
                    <a:pt x="13" y="30"/>
                    <a:pt x="17" y="31"/>
                    <a:pt x="21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1"/>
                    <a:pt x="21" y="31"/>
                    <a:pt x="22" y="30"/>
                  </a:cubicBezTo>
                  <a:cubicBezTo>
                    <a:pt x="22" y="30"/>
                    <a:pt x="22" y="30"/>
                    <a:pt x="22" y="29"/>
                  </a:cubicBezTo>
                  <a:cubicBezTo>
                    <a:pt x="22" y="29"/>
                    <a:pt x="22" y="28"/>
                    <a:pt x="22" y="27"/>
                  </a:cubicBezTo>
                  <a:cubicBezTo>
                    <a:pt x="22" y="26"/>
                    <a:pt x="22" y="24"/>
                    <a:pt x="22" y="23"/>
                  </a:cubicBezTo>
                  <a:cubicBezTo>
                    <a:pt x="22" y="23"/>
                    <a:pt x="22" y="22"/>
                    <a:pt x="22" y="22"/>
                  </a:cubicBezTo>
                  <a:cubicBezTo>
                    <a:pt x="22" y="22"/>
                    <a:pt x="21" y="22"/>
                    <a:pt x="21" y="22"/>
                  </a:cubicBezTo>
                  <a:cubicBezTo>
                    <a:pt x="19" y="22"/>
                    <a:pt x="17" y="21"/>
                    <a:pt x="15" y="21"/>
                  </a:cubicBezTo>
                  <a:cubicBezTo>
                    <a:pt x="15" y="20"/>
                    <a:pt x="16" y="19"/>
                    <a:pt x="17" y="18"/>
                  </a:cubicBezTo>
                  <a:cubicBezTo>
                    <a:pt x="19" y="15"/>
                    <a:pt x="20" y="12"/>
                    <a:pt x="20" y="9"/>
                  </a:cubicBezTo>
                  <a:cubicBezTo>
                    <a:pt x="20" y="7"/>
                    <a:pt x="20" y="6"/>
                    <a:pt x="19" y="4"/>
                  </a:cubicBezTo>
                  <a:cubicBezTo>
                    <a:pt x="17" y="1"/>
                    <a:pt x="14" y="0"/>
                    <a:pt x="1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7" name="Rectangle 829"/>
            <p:cNvSpPr>
              <a:spLocks noChangeArrowheads="1"/>
            </p:cNvSpPr>
            <p:nvPr/>
          </p:nvSpPr>
          <p:spPr bwMode="auto">
            <a:xfrm>
              <a:off x="3383" y="2837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8" name="Rectangle 830"/>
            <p:cNvSpPr>
              <a:spLocks noChangeArrowheads="1"/>
            </p:cNvSpPr>
            <p:nvPr/>
          </p:nvSpPr>
          <p:spPr bwMode="auto">
            <a:xfrm>
              <a:off x="3383" y="2837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9" name="Freeform 831"/>
            <p:cNvSpPr>
              <a:spLocks noEditPoints="1"/>
            </p:cNvSpPr>
            <p:nvPr/>
          </p:nvSpPr>
          <p:spPr bwMode="auto">
            <a:xfrm>
              <a:off x="3423" y="2870"/>
              <a:ext cx="55" cy="76"/>
            </a:xfrm>
            <a:custGeom>
              <a:avLst/>
              <a:gdLst>
                <a:gd name="T0" fmla="*/ 5 w 23"/>
                <a:gd name="T1" fmla="*/ 4 h 32"/>
                <a:gd name="T2" fmla="*/ 5 w 23"/>
                <a:gd name="T3" fmla="*/ 4 h 32"/>
                <a:gd name="T4" fmla="*/ 11 w 23"/>
                <a:gd name="T5" fmla="*/ 3 h 32"/>
                <a:gd name="T6" fmla="*/ 17 w 23"/>
                <a:gd name="T7" fmla="*/ 8 h 32"/>
                <a:gd name="T8" fmla="*/ 13 w 23"/>
                <a:gd name="T9" fmla="*/ 13 h 32"/>
                <a:gd name="T10" fmla="*/ 14 w 23"/>
                <a:gd name="T11" fmla="*/ 16 h 32"/>
                <a:gd name="T12" fmla="*/ 20 w 23"/>
                <a:gd name="T13" fmla="*/ 23 h 32"/>
                <a:gd name="T14" fmla="*/ 13 w 23"/>
                <a:gd name="T15" fmla="*/ 29 h 32"/>
                <a:gd name="T16" fmla="*/ 11 w 23"/>
                <a:gd name="T17" fmla="*/ 29 h 32"/>
                <a:gd name="T18" fmla="*/ 4 w 23"/>
                <a:gd name="T19" fmla="*/ 28 h 32"/>
                <a:gd name="T20" fmla="*/ 9 w 23"/>
                <a:gd name="T21" fmla="*/ 26 h 32"/>
                <a:gd name="T22" fmla="*/ 15 w 23"/>
                <a:gd name="T23" fmla="*/ 24 h 32"/>
                <a:gd name="T24" fmla="*/ 12 w 23"/>
                <a:gd name="T25" fmla="*/ 17 h 32"/>
                <a:gd name="T26" fmla="*/ 8 w 23"/>
                <a:gd name="T27" fmla="*/ 17 h 32"/>
                <a:gd name="T28" fmla="*/ 11 w 23"/>
                <a:gd name="T29" fmla="*/ 14 h 32"/>
                <a:gd name="T30" fmla="*/ 13 w 23"/>
                <a:gd name="T31" fmla="*/ 9 h 32"/>
                <a:gd name="T32" fmla="*/ 8 w 23"/>
                <a:gd name="T33" fmla="*/ 6 h 32"/>
                <a:gd name="T34" fmla="*/ 5 w 23"/>
                <a:gd name="T35" fmla="*/ 6 h 32"/>
                <a:gd name="T36" fmla="*/ 11 w 23"/>
                <a:gd name="T37" fmla="*/ 0 h 32"/>
                <a:gd name="T38" fmla="*/ 2 w 23"/>
                <a:gd name="T39" fmla="*/ 2 h 32"/>
                <a:gd name="T40" fmla="*/ 2 w 23"/>
                <a:gd name="T41" fmla="*/ 4 h 32"/>
                <a:gd name="T42" fmla="*/ 2 w 23"/>
                <a:gd name="T43" fmla="*/ 8 h 32"/>
                <a:gd name="T44" fmla="*/ 3 w 23"/>
                <a:gd name="T45" fmla="*/ 9 h 32"/>
                <a:gd name="T46" fmla="*/ 5 w 23"/>
                <a:gd name="T47" fmla="*/ 9 h 32"/>
                <a:gd name="T48" fmla="*/ 8 w 23"/>
                <a:gd name="T49" fmla="*/ 9 h 32"/>
                <a:gd name="T50" fmla="*/ 10 w 23"/>
                <a:gd name="T51" fmla="*/ 10 h 32"/>
                <a:gd name="T52" fmla="*/ 10 w 23"/>
                <a:gd name="T53" fmla="*/ 11 h 32"/>
                <a:gd name="T54" fmla="*/ 7 w 23"/>
                <a:gd name="T55" fmla="*/ 12 h 32"/>
                <a:gd name="T56" fmla="*/ 7 w 23"/>
                <a:gd name="T57" fmla="*/ 12 h 32"/>
                <a:gd name="T58" fmla="*/ 6 w 23"/>
                <a:gd name="T59" fmla="*/ 11 h 32"/>
                <a:gd name="T60" fmla="*/ 5 w 23"/>
                <a:gd name="T61" fmla="*/ 13 h 32"/>
                <a:gd name="T62" fmla="*/ 5 w 23"/>
                <a:gd name="T63" fmla="*/ 18 h 32"/>
                <a:gd name="T64" fmla="*/ 5 w 23"/>
                <a:gd name="T65" fmla="*/ 19 h 32"/>
                <a:gd name="T66" fmla="*/ 6 w 23"/>
                <a:gd name="T67" fmla="*/ 20 h 32"/>
                <a:gd name="T68" fmla="*/ 11 w 23"/>
                <a:gd name="T69" fmla="*/ 20 h 32"/>
                <a:gd name="T70" fmla="*/ 12 w 23"/>
                <a:gd name="T71" fmla="*/ 22 h 32"/>
                <a:gd name="T72" fmla="*/ 9 w 23"/>
                <a:gd name="T73" fmla="*/ 23 h 32"/>
                <a:gd name="T74" fmla="*/ 4 w 23"/>
                <a:gd name="T75" fmla="*/ 22 h 32"/>
                <a:gd name="T76" fmla="*/ 0 w 23"/>
                <a:gd name="T77" fmla="*/ 29 h 32"/>
                <a:gd name="T78" fmla="*/ 11 w 23"/>
                <a:gd name="T79" fmla="*/ 32 h 32"/>
                <a:gd name="T80" fmla="*/ 20 w 23"/>
                <a:gd name="T81" fmla="*/ 29 h 32"/>
                <a:gd name="T82" fmla="*/ 23 w 23"/>
                <a:gd name="T83" fmla="*/ 23 h 32"/>
                <a:gd name="T84" fmla="*/ 18 w 23"/>
                <a:gd name="T85" fmla="*/ 12 h 32"/>
                <a:gd name="T86" fmla="*/ 18 w 23"/>
                <a:gd name="T87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" h="32">
                  <a:moveTo>
                    <a:pt x="5" y="6"/>
                  </a:moveTo>
                  <a:cubicBezTo>
                    <a:pt x="5" y="5"/>
                    <a:pt x="5" y="5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7" y="3"/>
                    <a:pt x="9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3" y="3"/>
                    <a:pt x="15" y="3"/>
                    <a:pt x="16" y="4"/>
                  </a:cubicBezTo>
                  <a:cubicBezTo>
                    <a:pt x="17" y="6"/>
                    <a:pt x="17" y="7"/>
                    <a:pt x="17" y="8"/>
                  </a:cubicBezTo>
                  <a:cubicBezTo>
                    <a:pt x="17" y="9"/>
                    <a:pt x="17" y="10"/>
                    <a:pt x="16" y="11"/>
                  </a:cubicBezTo>
                  <a:cubicBezTo>
                    <a:pt x="15" y="12"/>
                    <a:pt x="14" y="13"/>
                    <a:pt x="13" y="13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5"/>
                    <a:pt x="13" y="16"/>
                    <a:pt x="14" y="16"/>
                  </a:cubicBezTo>
                  <a:cubicBezTo>
                    <a:pt x="18" y="17"/>
                    <a:pt x="20" y="20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5"/>
                    <a:pt x="19" y="26"/>
                    <a:pt x="18" y="27"/>
                  </a:cubicBezTo>
                  <a:cubicBezTo>
                    <a:pt x="17" y="28"/>
                    <a:pt x="15" y="29"/>
                    <a:pt x="13" y="29"/>
                  </a:cubicBezTo>
                  <a:cubicBezTo>
                    <a:pt x="13" y="29"/>
                    <a:pt x="12" y="29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8" y="29"/>
                    <a:pt x="5" y="29"/>
                    <a:pt x="4" y="28"/>
                  </a:cubicBezTo>
                  <a:cubicBezTo>
                    <a:pt x="4" y="27"/>
                    <a:pt x="4" y="26"/>
                    <a:pt x="5" y="25"/>
                  </a:cubicBezTo>
                  <a:cubicBezTo>
                    <a:pt x="6" y="26"/>
                    <a:pt x="7" y="26"/>
                    <a:pt x="9" y="26"/>
                  </a:cubicBezTo>
                  <a:cubicBezTo>
                    <a:pt x="10" y="26"/>
                    <a:pt x="11" y="26"/>
                    <a:pt x="12" y="25"/>
                  </a:cubicBezTo>
                  <a:cubicBezTo>
                    <a:pt x="13" y="25"/>
                    <a:pt x="14" y="25"/>
                    <a:pt x="15" y="24"/>
                  </a:cubicBezTo>
                  <a:cubicBezTo>
                    <a:pt x="15" y="23"/>
                    <a:pt x="15" y="22"/>
                    <a:pt x="15" y="22"/>
                  </a:cubicBezTo>
                  <a:cubicBezTo>
                    <a:pt x="15" y="20"/>
                    <a:pt x="14" y="18"/>
                    <a:pt x="12" y="17"/>
                  </a:cubicBezTo>
                  <a:cubicBezTo>
                    <a:pt x="11" y="17"/>
                    <a:pt x="10" y="16"/>
                    <a:pt x="9" y="16"/>
                  </a:cubicBezTo>
                  <a:cubicBezTo>
                    <a:pt x="9" y="16"/>
                    <a:pt x="8" y="16"/>
                    <a:pt x="8" y="17"/>
                  </a:cubicBezTo>
                  <a:cubicBezTo>
                    <a:pt x="8" y="16"/>
                    <a:pt x="8" y="15"/>
                    <a:pt x="8" y="14"/>
                  </a:cubicBezTo>
                  <a:cubicBezTo>
                    <a:pt x="9" y="14"/>
                    <a:pt x="10" y="14"/>
                    <a:pt x="11" y="14"/>
                  </a:cubicBezTo>
                  <a:cubicBezTo>
                    <a:pt x="12" y="13"/>
                    <a:pt x="13" y="12"/>
                    <a:pt x="13" y="10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8"/>
                    <a:pt x="12" y="7"/>
                    <a:pt x="11" y="6"/>
                  </a:cubicBezTo>
                  <a:cubicBezTo>
                    <a:pt x="10" y="6"/>
                    <a:pt x="9" y="6"/>
                    <a:pt x="8" y="6"/>
                  </a:cubicBezTo>
                  <a:cubicBezTo>
                    <a:pt x="7" y="6"/>
                    <a:pt x="6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moveTo>
                    <a:pt x="1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6" y="0"/>
                    <a:pt x="4" y="1"/>
                  </a:cubicBezTo>
                  <a:cubicBezTo>
                    <a:pt x="4" y="1"/>
                    <a:pt x="3" y="1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7"/>
                    <a:pt x="2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9"/>
                    <a:pt x="4" y="9"/>
                    <a:pt x="5" y="9"/>
                  </a:cubicBezTo>
                  <a:cubicBezTo>
                    <a:pt x="6" y="9"/>
                    <a:pt x="7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9"/>
                    <a:pt x="9" y="9"/>
                    <a:pt x="10" y="9"/>
                  </a:cubicBezTo>
                  <a:cubicBezTo>
                    <a:pt x="10" y="9"/>
                    <a:pt x="10" y="9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8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1"/>
                    <a:pt x="6" y="11"/>
                    <a:pt x="6" y="11"/>
                  </a:cubicBezTo>
                  <a:cubicBezTo>
                    <a:pt x="6" y="11"/>
                    <a:pt x="6" y="11"/>
                    <a:pt x="5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5" y="17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0"/>
                    <a:pt x="8" y="19"/>
                    <a:pt x="9" y="19"/>
                  </a:cubicBezTo>
                  <a:cubicBezTo>
                    <a:pt x="10" y="19"/>
                    <a:pt x="11" y="19"/>
                    <a:pt x="11" y="20"/>
                  </a:cubicBezTo>
                  <a:cubicBezTo>
                    <a:pt x="12" y="20"/>
                    <a:pt x="12" y="21"/>
                    <a:pt x="12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2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7" y="23"/>
                    <a:pt x="6" y="23"/>
                    <a:pt x="5" y="22"/>
                  </a:cubicBezTo>
                  <a:cubicBezTo>
                    <a:pt x="5" y="22"/>
                    <a:pt x="4" y="22"/>
                    <a:pt x="4" y="22"/>
                  </a:cubicBezTo>
                  <a:cubicBezTo>
                    <a:pt x="4" y="22"/>
                    <a:pt x="3" y="22"/>
                    <a:pt x="3" y="22"/>
                  </a:cubicBezTo>
                  <a:cubicBezTo>
                    <a:pt x="2" y="24"/>
                    <a:pt x="1" y="26"/>
                    <a:pt x="0" y="29"/>
                  </a:cubicBezTo>
                  <a:cubicBezTo>
                    <a:pt x="0" y="29"/>
                    <a:pt x="1" y="30"/>
                    <a:pt x="1" y="30"/>
                  </a:cubicBezTo>
                  <a:cubicBezTo>
                    <a:pt x="4" y="32"/>
                    <a:pt x="8" y="32"/>
                    <a:pt x="11" y="32"/>
                  </a:cubicBezTo>
                  <a:cubicBezTo>
                    <a:pt x="12" y="32"/>
                    <a:pt x="13" y="32"/>
                    <a:pt x="14" y="32"/>
                  </a:cubicBezTo>
                  <a:cubicBezTo>
                    <a:pt x="16" y="31"/>
                    <a:pt x="18" y="31"/>
                    <a:pt x="20" y="29"/>
                  </a:cubicBezTo>
                  <a:cubicBezTo>
                    <a:pt x="21" y="28"/>
                    <a:pt x="22" y="26"/>
                    <a:pt x="22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19"/>
                    <a:pt x="21" y="16"/>
                    <a:pt x="17" y="14"/>
                  </a:cubicBezTo>
                  <a:cubicBezTo>
                    <a:pt x="17" y="13"/>
                    <a:pt x="18" y="13"/>
                    <a:pt x="18" y="12"/>
                  </a:cubicBezTo>
                  <a:cubicBezTo>
                    <a:pt x="19" y="11"/>
                    <a:pt x="20" y="9"/>
                    <a:pt x="20" y="8"/>
                  </a:cubicBezTo>
                  <a:cubicBezTo>
                    <a:pt x="20" y="6"/>
                    <a:pt x="19" y="4"/>
                    <a:pt x="18" y="2"/>
                  </a:cubicBezTo>
                  <a:cubicBezTo>
                    <a:pt x="16" y="0"/>
                    <a:pt x="13" y="0"/>
                    <a:pt x="1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0" name="Freeform 832"/>
            <p:cNvSpPr>
              <a:spLocks noEditPoints="1"/>
            </p:cNvSpPr>
            <p:nvPr/>
          </p:nvSpPr>
          <p:spPr bwMode="auto">
            <a:xfrm>
              <a:off x="3499" y="2941"/>
              <a:ext cx="24" cy="26"/>
            </a:xfrm>
            <a:custGeom>
              <a:avLst/>
              <a:gdLst>
                <a:gd name="T0" fmla="*/ 7 w 10"/>
                <a:gd name="T1" fmla="*/ 8 h 11"/>
                <a:gd name="T2" fmla="*/ 5 w 10"/>
                <a:gd name="T3" fmla="*/ 7 h 11"/>
                <a:gd name="T4" fmla="*/ 7 w 10"/>
                <a:gd name="T5" fmla="*/ 5 h 11"/>
                <a:gd name="T6" fmla="*/ 7 w 10"/>
                <a:gd name="T7" fmla="*/ 8 h 11"/>
                <a:gd name="T8" fmla="*/ 9 w 10"/>
                <a:gd name="T9" fmla="*/ 0 h 11"/>
                <a:gd name="T10" fmla="*/ 8 w 10"/>
                <a:gd name="T11" fmla="*/ 0 h 11"/>
                <a:gd name="T12" fmla="*/ 8 w 10"/>
                <a:gd name="T13" fmla="*/ 0 h 11"/>
                <a:gd name="T14" fmla="*/ 7 w 10"/>
                <a:gd name="T15" fmla="*/ 1 h 11"/>
                <a:gd name="T16" fmla="*/ 0 w 10"/>
                <a:gd name="T17" fmla="*/ 8 h 11"/>
                <a:gd name="T18" fmla="*/ 0 w 10"/>
                <a:gd name="T19" fmla="*/ 10 h 11"/>
                <a:gd name="T20" fmla="*/ 1 w 10"/>
                <a:gd name="T21" fmla="*/ 11 h 11"/>
                <a:gd name="T22" fmla="*/ 1 w 10"/>
                <a:gd name="T23" fmla="*/ 11 h 11"/>
                <a:gd name="T24" fmla="*/ 4 w 10"/>
                <a:gd name="T25" fmla="*/ 10 h 11"/>
                <a:gd name="T26" fmla="*/ 8 w 10"/>
                <a:gd name="T27" fmla="*/ 11 h 11"/>
                <a:gd name="T28" fmla="*/ 8 w 10"/>
                <a:gd name="T29" fmla="*/ 11 h 11"/>
                <a:gd name="T30" fmla="*/ 9 w 10"/>
                <a:gd name="T31" fmla="*/ 9 h 11"/>
                <a:gd name="T32" fmla="*/ 10 w 10"/>
                <a:gd name="T33" fmla="*/ 2 h 11"/>
                <a:gd name="T34" fmla="*/ 9 w 10"/>
                <a:gd name="T35" fmla="*/ 0 h 11"/>
                <a:gd name="T36" fmla="*/ 9 w 10"/>
                <a:gd name="T3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11">
                  <a:moveTo>
                    <a:pt x="7" y="8"/>
                  </a:moveTo>
                  <a:cubicBezTo>
                    <a:pt x="6" y="8"/>
                    <a:pt x="5" y="7"/>
                    <a:pt x="5" y="7"/>
                  </a:cubicBezTo>
                  <a:cubicBezTo>
                    <a:pt x="5" y="7"/>
                    <a:pt x="6" y="6"/>
                    <a:pt x="7" y="5"/>
                  </a:cubicBezTo>
                  <a:cubicBezTo>
                    <a:pt x="7" y="6"/>
                    <a:pt x="7" y="7"/>
                    <a:pt x="7" y="8"/>
                  </a:cubicBezTo>
                  <a:moveTo>
                    <a:pt x="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3"/>
                    <a:pt x="2" y="5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0"/>
                    <a:pt x="3" y="10"/>
                    <a:pt x="4" y="10"/>
                  </a:cubicBezTo>
                  <a:cubicBezTo>
                    <a:pt x="5" y="10"/>
                    <a:pt x="7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0"/>
                    <a:pt x="9" y="9"/>
                  </a:cubicBezTo>
                  <a:cubicBezTo>
                    <a:pt x="10" y="7"/>
                    <a:pt x="10" y="4"/>
                    <a:pt x="10" y="2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1" name="Freeform 833"/>
            <p:cNvSpPr>
              <a:spLocks noEditPoints="1"/>
            </p:cNvSpPr>
            <p:nvPr/>
          </p:nvSpPr>
          <p:spPr bwMode="auto">
            <a:xfrm>
              <a:off x="3485" y="2925"/>
              <a:ext cx="61" cy="75"/>
            </a:xfrm>
            <a:custGeom>
              <a:avLst/>
              <a:gdLst>
                <a:gd name="T0" fmla="*/ 19 w 26"/>
                <a:gd name="T1" fmla="*/ 3 h 32"/>
                <a:gd name="T2" fmla="*/ 18 w 26"/>
                <a:gd name="T3" fmla="*/ 15 h 32"/>
                <a:gd name="T4" fmla="*/ 18 w 26"/>
                <a:gd name="T5" fmla="*/ 17 h 32"/>
                <a:gd name="T6" fmla="*/ 20 w 26"/>
                <a:gd name="T7" fmla="*/ 18 h 32"/>
                <a:gd name="T8" fmla="*/ 23 w 26"/>
                <a:gd name="T9" fmla="*/ 18 h 32"/>
                <a:gd name="T10" fmla="*/ 23 w 26"/>
                <a:gd name="T11" fmla="*/ 20 h 32"/>
                <a:gd name="T12" fmla="*/ 19 w 26"/>
                <a:gd name="T13" fmla="*/ 20 h 32"/>
                <a:gd name="T14" fmla="*/ 18 w 26"/>
                <a:gd name="T15" fmla="*/ 21 h 32"/>
                <a:gd name="T16" fmla="*/ 17 w 26"/>
                <a:gd name="T17" fmla="*/ 27 h 32"/>
                <a:gd name="T18" fmla="*/ 15 w 26"/>
                <a:gd name="T19" fmla="*/ 29 h 32"/>
                <a:gd name="T20" fmla="*/ 14 w 26"/>
                <a:gd name="T21" fmla="*/ 20 h 32"/>
                <a:gd name="T22" fmla="*/ 13 w 26"/>
                <a:gd name="T23" fmla="*/ 20 h 32"/>
                <a:gd name="T24" fmla="*/ 5 w 26"/>
                <a:gd name="T25" fmla="*/ 20 h 32"/>
                <a:gd name="T26" fmla="*/ 3 w 26"/>
                <a:gd name="T27" fmla="*/ 20 h 32"/>
                <a:gd name="T28" fmla="*/ 3 w 26"/>
                <a:gd name="T29" fmla="*/ 17 h 32"/>
                <a:gd name="T30" fmla="*/ 15 w 26"/>
                <a:gd name="T31" fmla="*/ 3 h 32"/>
                <a:gd name="T32" fmla="*/ 20 w 26"/>
                <a:gd name="T33" fmla="*/ 0 h 32"/>
                <a:gd name="T34" fmla="*/ 17 w 26"/>
                <a:gd name="T35" fmla="*/ 0 h 32"/>
                <a:gd name="T36" fmla="*/ 15 w 26"/>
                <a:gd name="T37" fmla="*/ 0 h 32"/>
                <a:gd name="T38" fmla="*/ 14 w 26"/>
                <a:gd name="T39" fmla="*/ 0 h 32"/>
                <a:gd name="T40" fmla="*/ 13 w 26"/>
                <a:gd name="T41" fmla="*/ 0 h 32"/>
                <a:gd name="T42" fmla="*/ 13 w 26"/>
                <a:gd name="T43" fmla="*/ 1 h 32"/>
                <a:gd name="T44" fmla="*/ 2 w 26"/>
                <a:gd name="T45" fmla="*/ 14 h 32"/>
                <a:gd name="T46" fmla="*/ 0 w 26"/>
                <a:gd name="T47" fmla="*/ 18 h 32"/>
                <a:gd name="T48" fmla="*/ 0 w 26"/>
                <a:gd name="T49" fmla="*/ 22 h 32"/>
                <a:gd name="T50" fmla="*/ 5 w 26"/>
                <a:gd name="T51" fmla="*/ 23 h 32"/>
                <a:gd name="T52" fmla="*/ 12 w 26"/>
                <a:gd name="T53" fmla="*/ 30 h 32"/>
                <a:gd name="T54" fmla="*/ 12 w 26"/>
                <a:gd name="T55" fmla="*/ 32 h 32"/>
                <a:gd name="T56" fmla="*/ 13 w 26"/>
                <a:gd name="T57" fmla="*/ 32 h 32"/>
                <a:gd name="T58" fmla="*/ 20 w 26"/>
                <a:gd name="T59" fmla="*/ 30 h 32"/>
                <a:gd name="T60" fmla="*/ 20 w 26"/>
                <a:gd name="T61" fmla="*/ 27 h 32"/>
                <a:gd name="T62" fmla="*/ 23 w 26"/>
                <a:gd name="T63" fmla="*/ 23 h 32"/>
                <a:gd name="T64" fmla="*/ 26 w 26"/>
                <a:gd name="T65" fmla="*/ 22 h 32"/>
                <a:gd name="T66" fmla="*/ 26 w 26"/>
                <a:gd name="T67" fmla="*/ 15 h 32"/>
                <a:gd name="T68" fmla="*/ 25 w 26"/>
                <a:gd name="T69" fmla="*/ 15 h 32"/>
                <a:gd name="T70" fmla="*/ 21 w 26"/>
                <a:gd name="T71" fmla="*/ 15 h 32"/>
                <a:gd name="T72" fmla="*/ 22 w 26"/>
                <a:gd name="T73" fmla="*/ 2 h 32"/>
                <a:gd name="T74" fmla="*/ 20 w 26"/>
                <a:gd name="T7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" h="32">
                  <a:moveTo>
                    <a:pt x="17" y="3"/>
                  </a:moveTo>
                  <a:cubicBezTo>
                    <a:pt x="17" y="3"/>
                    <a:pt x="18" y="3"/>
                    <a:pt x="19" y="3"/>
                  </a:cubicBezTo>
                  <a:cubicBezTo>
                    <a:pt x="18" y="7"/>
                    <a:pt x="18" y="9"/>
                    <a:pt x="18" y="13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9" y="17"/>
                    <a:pt x="19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1" y="18"/>
                    <a:pt x="22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9"/>
                    <a:pt x="23" y="19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2" y="20"/>
                    <a:pt x="21" y="20"/>
                    <a:pt x="19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0"/>
                    <a:pt x="19" y="20"/>
                    <a:pt x="18" y="21"/>
                  </a:cubicBezTo>
                  <a:cubicBezTo>
                    <a:pt x="18" y="21"/>
                    <a:pt x="18" y="21"/>
                    <a:pt x="18" y="22"/>
                  </a:cubicBezTo>
                  <a:cubicBezTo>
                    <a:pt x="18" y="24"/>
                    <a:pt x="18" y="26"/>
                    <a:pt x="17" y="27"/>
                  </a:cubicBezTo>
                  <a:cubicBezTo>
                    <a:pt x="17" y="28"/>
                    <a:pt x="17" y="29"/>
                    <a:pt x="17" y="29"/>
                  </a:cubicBezTo>
                  <a:cubicBezTo>
                    <a:pt x="16" y="29"/>
                    <a:pt x="16" y="29"/>
                    <a:pt x="15" y="29"/>
                  </a:cubicBezTo>
                  <a:cubicBezTo>
                    <a:pt x="15" y="27"/>
                    <a:pt x="15" y="25"/>
                    <a:pt x="15" y="22"/>
                  </a:cubicBezTo>
                  <a:cubicBezTo>
                    <a:pt x="15" y="21"/>
                    <a:pt x="15" y="20"/>
                    <a:pt x="14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0" y="20"/>
                    <a:pt x="8" y="20"/>
                    <a:pt x="5" y="20"/>
                  </a:cubicBezTo>
                  <a:cubicBezTo>
                    <a:pt x="4" y="20"/>
                    <a:pt x="4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8"/>
                    <a:pt x="3" y="17"/>
                  </a:cubicBezTo>
                  <a:cubicBezTo>
                    <a:pt x="5" y="14"/>
                    <a:pt x="11" y="7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6" y="3"/>
                    <a:pt x="17" y="3"/>
                  </a:cubicBezTo>
                  <a:moveTo>
                    <a:pt x="2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0" y="3"/>
                    <a:pt x="7" y="7"/>
                    <a:pt x="5" y="10"/>
                  </a:cubicBezTo>
                  <a:cubicBezTo>
                    <a:pt x="4" y="11"/>
                    <a:pt x="2" y="13"/>
                    <a:pt x="2" y="14"/>
                  </a:cubicBezTo>
                  <a:cubicBezTo>
                    <a:pt x="1" y="15"/>
                    <a:pt x="1" y="16"/>
                    <a:pt x="1" y="16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0" y="20"/>
                    <a:pt x="0" y="21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3" y="23"/>
                    <a:pt x="4" y="23"/>
                    <a:pt x="5" y="23"/>
                  </a:cubicBezTo>
                  <a:cubicBezTo>
                    <a:pt x="7" y="23"/>
                    <a:pt x="10" y="23"/>
                    <a:pt x="12" y="23"/>
                  </a:cubicBezTo>
                  <a:cubicBezTo>
                    <a:pt x="12" y="25"/>
                    <a:pt x="12" y="27"/>
                    <a:pt x="12" y="30"/>
                  </a:cubicBezTo>
                  <a:cubicBezTo>
                    <a:pt x="12" y="30"/>
                    <a:pt x="12" y="30"/>
                    <a:pt x="12" y="31"/>
                  </a:cubicBezTo>
                  <a:cubicBezTo>
                    <a:pt x="12" y="31"/>
                    <a:pt x="12" y="32"/>
                    <a:pt x="12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5" y="32"/>
                    <a:pt x="17" y="32"/>
                    <a:pt x="19" y="32"/>
                  </a:cubicBezTo>
                  <a:cubicBezTo>
                    <a:pt x="20" y="32"/>
                    <a:pt x="20" y="31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7"/>
                  </a:cubicBezTo>
                  <a:cubicBezTo>
                    <a:pt x="21" y="26"/>
                    <a:pt x="21" y="25"/>
                    <a:pt x="21" y="23"/>
                  </a:cubicBezTo>
                  <a:cubicBezTo>
                    <a:pt x="21" y="23"/>
                    <a:pt x="22" y="23"/>
                    <a:pt x="23" y="23"/>
                  </a:cubicBezTo>
                  <a:cubicBezTo>
                    <a:pt x="24" y="23"/>
                    <a:pt x="24" y="23"/>
                    <a:pt x="25" y="23"/>
                  </a:cubicBezTo>
                  <a:cubicBezTo>
                    <a:pt x="26" y="23"/>
                    <a:pt x="26" y="23"/>
                    <a:pt x="26" y="22"/>
                  </a:cubicBezTo>
                  <a:cubicBezTo>
                    <a:pt x="26" y="21"/>
                    <a:pt x="26" y="18"/>
                    <a:pt x="26" y="16"/>
                  </a:cubicBezTo>
                  <a:cubicBezTo>
                    <a:pt x="26" y="16"/>
                    <a:pt x="26" y="16"/>
                    <a:pt x="26" y="15"/>
                  </a:cubicBezTo>
                  <a:cubicBezTo>
                    <a:pt x="26" y="15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4" y="15"/>
                    <a:pt x="24" y="15"/>
                    <a:pt x="23" y="15"/>
                  </a:cubicBezTo>
                  <a:cubicBezTo>
                    <a:pt x="22" y="15"/>
                    <a:pt x="22" y="15"/>
                    <a:pt x="21" y="15"/>
                  </a:cubicBezTo>
                  <a:cubicBezTo>
                    <a:pt x="21" y="14"/>
                    <a:pt x="21" y="14"/>
                    <a:pt x="21" y="13"/>
                  </a:cubicBezTo>
                  <a:cubicBezTo>
                    <a:pt x="21" y="9"/>
                    <a:pt x="21" y="6"/>
                    <a:pt x="22" y="2"/>
                  </a:cubicBezTo>
                  <a:cubicBezTo>
                    <a:pt x="22" y="1"/>
                    <a:pt x="21" y="1"/>
                    <a:pt x="21" y="0"/>
                  </a:cubicBezTo>
                  <a:cubicBezTo>
                    <a:pt x="21" y="0"/>
                    <a:pt x="20" y="0"/>
                    <a:pt x="2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2" name="Rectangle 834"/>
            <p:cNvSpPr>
              <a:spLocks noChangeArrowheads="1"/>
            </p:cNvSpPr>
            <p:nvPr/>
          </p:nvSpPr>
          <p:spPr bwMode="auto">
            <a:xfrm>
              <a:off x="2517" y="2605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3" name="Freeform 835"/>
            <p:cNvSpPr/>
            <p:nvPr/>
          </p:nvSpPr>
          <p:spPr bwMode="auto">
            <a:xfrm>
              <a:off x="2517" y="260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4" name="Rectangle 836"/>
            <p:cNvSpPr>
              <a:spLocks noChangeArrowheads="1"/>
            </p:cNvSpPr>
            <p:nvPr/>
          </p:nvSpPr>
          <p:spPr bwMode="auto">
            <a:xfrm>
              <a:off x="2557" y="2752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5" name="Rectangle 837"/>
            <p:cNvSpPr>
              <a:spLocks noChangeArrowheads="1"/>
            </p:cNvSpPr>
            <p:nvPr/>
          </p:nvSpPr>
          <p:spPr bwMode="auto">
            <a:xfrm>
              <a:off x="2557" y="2752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6" name="Freeform 838"/>
            <p:cNvSpPr>
              <a:spLocks noEditPoints="1"/>
            </p:cNvSpPr>
            <p:nvPr/>
          </p:nvSpPr>
          <p:spPr bwMode="auto">
            <a:xfrm>
              <a:off x="2372" y="2541"/>
              <a:ext cx="620" cy="346"/>
            </a:xfrm>
            <a:custGeom>
              <a:avLst/>
              <a:gdLst>
                <a:gd name="T0" fmla="*/ 119 w 262"/>
                <a:gd name="T1" fmla="*/ 120 h 146"/>
                <a:gd name="T2" fmla="*/ 116 w 262"/>
                <a:gd name="T3" fmla="*/ 139 h 146"/>
                <a:gd name="T4" fmla="*/ 105 w 262"/>
                <a:gd name="T5" fmla="*/ 107 h 146"/>
                <a:gd name="T6" fmla="*/ 106 w 262"/>
                <a:gd name="T7" fmla="*/ 132 h 146"/>
                <a:gd name="T8" fmla="*/ 83 w 262"/>
                <a:gd name="T9" fmla="*/ 116 h 146"/>
                <a:gd name="T10" fmla="*/ 96 w 262"/>
                <a:gd name="T11" fmla="*/ 97 h 146"/>
                <a:gd name="T12" fmla="*/ 75 w 262"/>
                <a:gd name="T13" fmla="*/ 112 h 146"/>
                <a:gd name="T14" fmla="*/ 79 w 262"/>
                <a:gd name="T15" fmla="*/ 93 h 146"/>
                <a:gd name="T16" fmla="*/ 78 w 262"/>
                <a:gd name="T17" fmla="*/ 110 h 146"/>
                <a:gd name="T18" fmla="*/ 36 w 262"/>
                <a:gd name="T19" fmla="*/ 90 h 146"/>
                <a:gd name="T20" fmla="*/ 213 w 262"/>
                <a:gd name="T21" fmla="*/ 87 h 146"/>
                <a:gd name="T22" fmla="*/ 31 w 262"/>
                <a:gd name="T23" fmla="*/ 88 h 146"/>
                <a:gd name="T24" fmla="*/ 205 w 262"/>
                <a:gd name="T25" fmla="*/ 82 h 146"/>
                <a:gd name="T26" fmla="*/ 32 w 262"/>
                <a:gd name="T27" fmla="*/ 79 h 146"/>
                <a:gd name="T28" fmla="*/ 63 w 262"/>
                <a:gd name="T29" fmla="*/ 32 h 146"/>
                <a:gd name="T30" fmla="*/ 108 w 262"/>
                <a:gd name="T31" fmla="*/ 47 h 146"/>
                <a:gd name="T32" fmla="*/ 196 w 262"/>
                <a:gd name="T33" fmla="*/ 90 h 146"/>
                <a:gd name="T34" fmla="*/ 147 w 262"/>
                <a:gd name="T35" fmla="*/ 83 h 146"/>
                <a:gd name="T36" fmla="*/ 145 w 262"/>
                <a:gd name="T37" fmla="*/ 102 h 146"/>
                <a:gd name="T38" fmla="*/ 167 w 262"/>
                <a:gd name="T39" fmla="*/ 122 h 146"/>
                <a:gd name="T40" fmla="*/ 133 w 262"/>
                <a:gd name="T41" fmla="*/ 120 h 146"/>
                <a:gd name="T42" fmla="*/ 143 w 262"/>
                <a:gd name="T43" fmla="*/ 141 h 146"/>
                <a:gd name="T44" fmla="*/ 123 w 262"/>
                <a:gd name="T45" fmla="*/ 116 h 146"/>
                <a:gd name="T46" fmla="*/ 110 w 262"/>
                <a:gd name="T47" fmla="*/ 100 h 146"/>
                <a:gd name="T48" fmla="*/ 78 w 262"/>
                <a:gd name="T49" fmla="*/ 89 h 146"/>
                <a:gd name="T50" fmla="*/ 75 w 262"/>
                <a:gd name="T51" fmla="*/ 48 h 146"/>
                <a:gd name="T52" fmla="*/ 176 w 262"/>
                <a:gd name="T53" fmla="*/ 34 h 146"/>
                <a:gd name="T54" fmla="*/ 129 w 262"/>
                <a:gd name="T55" fmla="*/ 39 h 146"/>
                <a:gd name="T56" fmla="*/ 38 w 262"/>
                <a:gd name="T57" fmla="*/ 79 h 146"/>
                <a:gd name="T58" fmla="*/ 61 w 262"/>
                <a:gd name="T59" fmla="*/ 27 h 146"/>
                <a:gd name="T60" fmla="*/ 39 w 262"/>
                <a:gd name="T61" fmla="*/ 85 h 146"/>
                <a:gd name="T62" fmla="*/ 219 w 262"/>
                <a:gd name="T63" fmla="*/ 71 h 146"/>
                <a:gd name="T64" fmla="*/ 213 w 262"/>
                <a:gd name="T65" fmla="*/ 78 h 146"/>
                <a:gd name="T66" fmla="*/ 190 w 262"/>
                <a:gd name="T67" fmla="*/ 24 h 146"/>
                <a:gd name="T68" fmla="*/ 198 w 262"/>
                <a:gd name="T69" fmla="*/ 9 h 146"/>
                <a:gd name="T70" fmla="*/ 184 w 262"/>
                <a:gd name="T71" fmla="*/ 23 h 146"/>
                <a:gd name="T72" fmla="*/ 98 w 262"/>
                <a:gd name="T73" fmla="*/ 22 h 146"/>
                <a:gd name="T74" fmla="*/ 64 w 262"/>
                <a:gd name="T75" fmla="*/ 17 h 146"/>
                <a:gd name="T76" fmla="*/ 52 w 262"/>
                <a:gd name="T77" fmla="*/ 16 h 146"/>
                <a:gd name="T78" fmla="*/ 30 w 262"/>
                <a:gd name="T79" fmla="*/ 70 h 146"/>
                <a:gd name="T80" fmla="*/ 22 w 262"/>
                <a:gd name="T81" fmla="*/ 68 h 146"/>
                <a:gd name="T82" fmla="*/ 19 w 262"/>
                <a:gd name="T83" fmla="*/ 62 h 146"/>
                <a:gd name="T84" fmla="*/ 13 w 262"/>
                <a:gd name="T85" fmla="*/ 60 h 146"/>
                <a:gd name="T86" fmla="*/ 9 w 262"/>
                <a:gd name="T87" fmla="*/ 55 h 146"/>
                <a:gd name="T88" fmla="*/ 2 w 262"/>
                <a:gd name="T89" fmla="*/ 79 h 146"/>
                <a:gd name="T90" fmla="*/ 52 w 262"/>
                <a:gd name="T91" fmla="*/ 84 h 146"/>
                <a:gd name="T92" fmla="*/ 78 w 262"/>
                <a:gd name="T93" fmla="*/ 117 h 146"/>
                <a:gd name="T94" fmla="*/ 95 w 262"/>
                <a:gd name="T95" fmla="*/ 132 h 146"/>
                <a:gd name="T96" fmla="*/ 124 w 262"/>
                <a:gd name="T97" fmla="*/ 137 h 146"/>
                <a:gd name="T98" fmla="*/ 155 w 262"/>
                <a:gd name="T99" fmla="*/ 134 h 146"/>
                <a:gd name="T100" fmla="*/ 192 w 262"/>
                <a:gd name="T101" fmla="*/ 110 h 146"/>
                <a:gd name="T102" fmla="*/ 206 w 262"/>
                <a:gd name="T103" fmla="*/ 89 h 146"/>
                <a:gd name="T104" fmla="*/ 262 w 262"/>
                <a:gd name="T105" fmla="*/ 55 h 146"/>
                <a:gd name="T106" fmla="*/ 254 w 262"/>
                <a:gd name="T107" fmla="*/ 56 h 146"/>
                <a:gd name="T108" fmla="*/ 238 w 262"/>
                <a:gd name="T109" fmla="*/ 77 h 146"/>
                <a:gd name="T110" fmla="*/ 241 w 262"/>
                <a:gd name="T111" fmla="*/ 59 h 146"/>
                <a:gd name="T112" fmla="*/ 232 w 262"/>
                <a:gd name="T113" fmla="*/ 61 h 146"/>
                <a:gd name="T114" fmla="*/ 224 w 262"/>
                <a:gd name="T115" fmla="*/ 72 h 146"/>
                <a:gd name="T116" fmla="*/ 197 w 262"/>
                <a:gd name="T117" fmla="*/ 1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2" h="146">
                  <a:moveTo>
                    <a:pt x="116" y="139"/>
                  </a:moveTo>
                  <a:cubicBezTo>
                    <a:pt x="114" y="139"/>
                    <a:pt x="114" y="139"/>
                    <a:pt x="113" y="139"/>
                  </a:cubicBezTo>
                  <a:cubicBezTo>
                    <a:pt x="112" y="138"/>
                    <a:pt x="111" y="135"/>
                    <a:pt x="111" y="133"/>
                  </a:cubicBezTo>
                  <a:cubicBezTo>
                    <a:pt x="111" y="133"/>
                    <a:pt x="112" y="132"/>
                    <a:pt x="112" y="131"/>
                  </a:cubicBezTo>
                  <a:cubicBezTo>
                    <a:pt x="113" y="129"/>
                    <a:pt x="114" y="125"/>
                    <a:pt x="115" y="123"/>
                  </a:cubicBezTo>
                  <a:cubicBezTo>
                    <a:pt x="115" y="122"/>
                    <a:pt x="115" y="122"/>
                    <a:pt x="116" y="122"/>
                  </a:cubicBezTo>
                  <a:cubicBezTo>
                    <a:pt x="116" y="122"/>
                    <a:pt x="116" y="122"/>
                    <a:pt x="116" y="122"/>
                  </a:cubicBezTo>
                  <a:cubicBezTo>
                    <a:pt x="116" y="121"/>
                    <a:pt x="116" y="121"/>
                    <a:pt x="117" y="120"/>
                  </a:cubicBezTo>
                  <a:cubicBezTo>
                    <a:pt x="118" y="120"/>
                    <a:pt x="118" y="120"/>
                    <a:pt x="119" y="120"/>
                  </a:cubicBezTo>
                  <a:cubicBezTo>
                    <a:pt x="119" y="120"/>
                    <a:pt x="119" y="120"/>
                    <a:pt x="119" y="120"/>
                  </a:cubicBezTo>
                  <a:cubicBezTo>
                    <a:pt x="119" y="120"/>
                    <a:pt x="120" y="120"/>
                    <a:pt x="121" y="120"/>
                  </a:cubicBezTo>
                  <a:cubicBezTo>
                    <a:pt x="122" y="121"/>
                    <a:pt x="123" y="122"/>
                    <a:pt x="123" y="122"/>
                  </a:cubicBezTo>
                  <a:cubicBezTo>
                    <a:pt x="124" y="123"/>
                    <a:pt x="124" y="124"/>
                    <a:pt x="124" y="125"/>
                  </a:cubicBezTo>
                  <a:cubicBezTo>
                    <a:pt x="124" y="125"/>
                    <a:pt x="124" y="125"/>
                    <a:pt x="124" y="125"/>
                  </a:cubicBezTo>
                  <a:cubicBezTo>
                    <a:pt x="124" y="125"/>
                    <a:pt x="124" y="126"/>
                    <a:pt x="123" y="128"/>
                  </a:cubicBezTo>
                  <a:cubicBezTo>
                    <a:pt x="122" y="131"/>
                    <a:pt x="120" y="135"/>
                    <a:pt x="118" y="138"/>
                  </a:cubicBezTo>
                  <a:cubicBezTo>
                    <a:pt x="118" y="139"/>
                    <a:pt x="117" y="139"/>
                    <a:pt x="116" y="139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6" y="139"/>
                    <a:pt x="116" y="139"/>
                    <a:pt x="116" y="139"/>
                  </a:cubicBezTo>
                  <a:moveTo>
                    <a:pt x="104" y="133"/>
                  </a:moveTo>
                  <a:cubicBezTo>
                    <a:pt x="102" y="133"/>
                    <a:pt x="100" y="131"/>
                    <a:pt x="99" y="130"/>
                  </a:cubicBezTo>
                  <a:cubicBezTo>
                    <a:pt x="98" y="129"/>
                    <a:pt x="98" y="127"/>
                    <a:pt x="98" y="126"/>
                  </a:cubicBezTo>
                  <a:cubicBezTo>
                    <a:pt x="98" y="125"/>
                    <a:pt x="98" y="124"/>
                    <a:pt x="99" y="122"/>
                  </a:cubicBezTo>
                  <a:cubicBezTo>
                    <a:pt x="99" y="122"/>
                    <a:pt x="99" y="122"/>
                    <a:pt x="99" y="122"/>
                  </a:cubicBezTo>
                  <a:cubicBezTo>
                    <a:pt x="99" y="121"/>
                    <a:pt x="100" y="120"/>
                    <a:pt x="100" y="119"/>
                  </a:cubicBezTo>
                  <a:cubicBezTo>
                    <a:pt x="102" y="116"/>
                    <a:pt x="103" y="113"/>
                    <a:pt x="104" y="110"/>
                  </a:cubicBezTo>
                  <a:cubicBezTo>
                    <a:pt x="104" y="109"/>
                    <a:pt x="104" y="108"/>
                    <a:pt x="105" y="107"/>
                  </a:cubicBezTo>
                  <a:cubicBezTo>
                    <a:pt x="105" y="106"/>
                    <a:pt x="107" y="105"/>
                    <a:pt x="109" y="105"/>
                  </a:cubicBezTo>
                  <a:cubicBezTo>
                    <a:pt x="109" y="105"/>
                    <a:pt x="109" y="105"/>
                    <a:pt x="109" y="105"/>
                  </a:cubicBezTo>
                  <a:cubicBezTo>
                    <a:pt x="109" y="105"/>
                    <a:pt x="109" y="105"/>
                    <a:pt x="109" y="105"/>
                  </a:cubicBezTo>
                  <a:cubicBezTo>
                    <a:pt x="109" y="105"/>
                    <a:pt x="109" y="105"/>
                    <a:pt x="109" y="105"/>
                  </a:cubicBezTo>
                  <a:cubicBezTo>
                    <a:pt x="111" y="105"/>
                    <a:pt x="113" y="107"/>
                    <a:pt x="113" y="109"/>
                  </a:cubicBezTo>
                  <a:cubicBezTo>
                    <a:pt x="113" y="109"/>
                    <a:pt x="113" y="109"/>
                    <a:pt x="113" y="110"/>
                  </a:cubicBezTo>
                  <a:cubicBezTo>
                    <a:pt x="113" y="111"/>
                    <a:pt x="113" y="112"/>
                    <a:pt x="112" y="114"/>
                  </a:cubicBezTo>
                  <a:cubicBezTo>
                    <a:pt x="111" y="119"/>
                    <a:pt x="109" y="125"/>
                    <a:pt x="107" y="130"/>
                  </a:cubicBezTo>
                  <a:cubicBezTo>
                    <a:pt x="107" y="132"/>
                    <a:pt x="106" y="132"/>
                    <a:pt x="106" y="132"/>
                  </a:cubicBezTo>
                  <a:cubicBezTo>
                    <a:pt x="105" y="133"/>
                    <a:pt x="105" y="133"/>
                    <a:pt x="105" y="133"/>
                  </a:cubicBezTo>
                  <a:cubicBezTo>
                    <a:pt x="104" y="133"/>
                    <a:pt x="104" y="133"/>
                    <a:pt x="104" y="133"/>
                  </a:cubicBezTo>
                  <a:cubicBezTo>
                    <a:pt x="104" y="133"/>
                    <a:pt x="104" y="133"/>
                    <a:pt x="104" y="133"/>
                  </a:cubicBezTo>
                  <a:moveTo>
                    <a:pt x="89" y="124"/>
                  </a:moveTo>
                  <a:cubicBezTo>
                    <a:pt x="89" y="124"/>
                    <a:pt x="89" y="124"/>
                    <a:pt x="89" y="124"/>
                  </a:cubicBezTo>
                  <a:cubicBezTo>
                    <a:pt x="88" y="124"/>
                    <a:pt x="86" y="124"/>
                    <a:pt x="86" y="123"/>
                  </a:cubicBezTo>
                  <a:cubicBezTo>
                    <a:pt x="85" y="123"/>
                    <a:pt x="84" y="123"/>
                    <a:pt x="84" y="122"/>
                  </a:cubicBezTo>
                  <a:cubicBezTo>
                    <a:pt x="84" y="122"/>
                    <a:pt x="84" y="121"/>
                    <a:pt x="83" y="121"/>
                  </a:cubicBezTo>
                  <a:cubicBezTo>
                    <a:pt x="83" y="119"/>
                    <a:pt x="83" y="117"/>
                    <a:pt x="83" y="116"/>
                  </a:cubicBezTo>
                  <a:cubicBezTo>
                    <a:pt x="83" y="116"/>
                    <a:pt x="83" y="116"/>
                    <a:pt x="83" y="116"/>
                  </a:cubicBezTo>
                  <a:cubicBezTo>
                    <a:pt x="83" y="113"/>
                    <a:pt x="84" y="110"/>
                    <a:pt x="86" y="106"/>
                  </a:cubicBezTo>
                  <a:cubicBezTo>
                    <a:pt x="87" y="105"/>
                    <a:pt x="87" y="104"/>
                    <a:pt x="87" y="104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88" y="102"/>
                    <a:pt x="88" y="102"/>
                    <a:pt x="88" y="102"/>
                  </a:cubicBezTo>
                  <a:cubicBezTo>
                    <a:pt x="89" y="101"/>
                    <a:pt x="89" y="100"/>
                    <a:pt x="90" y="99"/>
                  </a:cubicBezTo>
                  <a:cubicBezTo>
                    <a:pt x="91" y="98"/>
                    <a:pt x="93" y="97"/>
                    <a:pt x="94" y="97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5" y="97"/>
                    <a:pt x="96" y="97"/>
                    <a:pt x="96" y="97"/>
                  </a:cubicBezTo>
                  <a:cubicBezTo>
                    <a:pt x="97" y="97"/>
                    <a:pt x="98" y="98"/>
                    <a:pt x="99" y="99"/>
                  </a:cubicBezTo>
                  <a:cubicBezTo>
                    <a:pt x="99" y="101"/>
                    <a:pt x="100" y="102"/>
                    <a:pt x="100" y="104"/>
                  </a:cubicBezTo>
                  <a:cubicBezTo>
                    <a:pt x="100" y="104"/>
                    <a:pt x="100" y="105"/>
                    <a:pt x="100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7"/>
                    <a:pt x="100" y="107"/>
                    <a:pt x="99" y="108"/>
                  </a:cubicBezTo>
                  <a:cubicBezTo>
                    <a:pt x="98" y="111"/>
                    <a:pt x="97" y="114"/>
                    <a:pt x="96" y="117"/>
                  </a:cubicBezTo>
                  <a:cubicBezTo>
                    <a:pt x="94" y="120"/>
                    <a:pt x="93" y="122"/>
                    <a:pt x="91" y="123"/>
                  </a:cubicBezTo>
                  <a:cubicBezTo>
                    <a:pt x="90" y="124"/>
                    <a:pt x="90" y="124"/>
                    <a:pt x="89" y="124"/>
                  </a:cubicBezTo>
                  <a:moveTo>
                    <a:pt x="75" y="112"/>
                  </a:moveTo>
                  <a:cubicBezTo>
                    <a:pt x="75" y="112"/>
                    <a:pt x="75" y="112"/>
                    <a:pt x="75" y="112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74" y="112"/>
                    <a:pt x="73" y="112"/>
                    <a:pt x="72" y="111"/>
                  </a:cubicBezTo>
                  <a:cubicBezTo>
                    <a:pt x="72" y="110"/>
                    <a:pt x="72" y="110"/>
                    <a:pt x="72" y="109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2" y="108"/>
                    <a:pt x="72" y="108"/>
                    <a:pt x="72" y="107"/>
                  </a:cubicBezTo>
                  <a:cubicBezTo>
                    <a:pt x="73" y="103"/>
                    <a:pt x="74" y="100"/>
                    <a:pt x="76" y="97"/>
                  </a:cubicBezTo>
                  <a:cubicBezTo>
                    <a:pt x="76" y="96"/>
                    <a:pt x="77" y="95"/>
                    <a:pt x="77" y="94"/>
                  </a:cubicBezTo>
                  <a:cubicBezTo>
                    <a:pt x="78" y="94"/>
                    <a:pt x="78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80" y="93"/>
                    <a:pt x="81" y="94"/>
                    <a:pt x="82" y="94"/>
                  </a:cubicBezTo>
                  <a:cubicBezTo>
                    <a:pt x="83" y="95"/>
                    <a:pt x="84" y="96"/>
                    <a:pt x="84" y="98"/>
                  </a:cubicBezTo>
                  <a:cubicBezTo>
                    <a:pt x="84" y="99"/>
                    <a:pt x="84" y="100"/>
                    <a:pt x="83" y="101"/>
                  </a:cubicBezTo>
                  <a:cubicBezTo>
                    <a:pt x="83" y="102"/>
                    <a:pt x="82" y="103"/>
                    <a:pt x="82" y="104"/>
                  </a:cubicBezTo>
                  <a:cubicBezTo>
                    <a:pt x="81" y="106"/>
                    <a:pt x="80" y="107"/>
                    <a:pt x="79" y="109"/>
                  </a:cubicBezTo>
                  <a:cubicBezTo>
                    <a:pt x="79" y="109"/>
                    <a:pt x="78" y="110"/>
                    <a:pt x="78" y="110"/>
                  </a:cubicBezTo>
                  <a:cubicBezTo>
                    <a:pt x="78" y="111"/>
                    <a:pt x="76" y="112"/>
                    <a:pt x="75" y="112"/>
                  </a:cubicBezTo>
                  <a:moveTo>
                    <a:pt x="36" y="90"/>
                  </a:moveTo>
                  <a:cubicBezTo>
                    <a:pt x="36" y="90"/>
                    <a:pt x="35" y="90"/>
                    <a:pt x="34" y="90"/>
                  </a:cubicBezTo>
                  <a:cubicBezTo>
                    <a:pt x="34" y="90"/>
                    <a:pt x="34" y="90"/>
                    <a:pt x="33" y="89"/>
                  </a:cubicBezTo>
                  <a:cubicBezTo>
                    <a:pt x="34" y="89"/>
                    <a:pt x="34" y="88"/>
                    <a:pt x="34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9"/>
                    <a:pt x="36" y="89"/>
                    <a:pt x="36" y="89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0"/>
                    <a:pt x="36" y="90"/>
                    <a:pt x="36" y="90"/>
                  </a:cubicBezTo>
                  <a:moveTo>
                    <a:pt x="213" y="87"/>
                  </a:moveTo>
                  <a:cubicBezTo>
                    <a:pt x="212" y="87"/>
                    <a:pt x="212" y="87"/>
                    <a:pt x="211" y="87"/>
                  </a:cubicBezTo>
                  <a:cubicBezTo>
                    <a:pt x="212" y="86"/>
                    <a:pt x="212" y="86"/>
                    <a:pt x="212" y="86"/>
                  </a:cubicBezTo>
                  <a:cubicBezTo>
                    <a:pt x="213" y="86"/>
                    <a:pt x="213" y="86"/>
                    <a:pt x="214" y="86"/>
                  </a:cubicBezTo>
                  <a:cubicBezTo>
                    <a:pt x="214" y="86"/>
                    <a:pt x="214" y="86"/>
                    <a:pt x="214" y="86"/>
                  </a:cubicBezTo>
                  <a:cubicBezTo>
                    <a:pt x="214" y="86"/>
                    <a:pt x="213" y="87"/>
                    <a:pt x="213" y="87"/>
                  </a:cubicBezTo>
                  <a:moveTo>
                    <a:pt x="209" y="85"/>
                  </a:moveTo>
                  <a:cubicBezTo>
                    <a:pt x="208" y="85"/>
                    <a:pt x="208" y="85"/>
                    <a:pt x="208" y="8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8" y="84"/>
                    <a:pt x="208" y="84"/>
                    <a:pt x="208" y="84"/>
                  </a:cubicBezTo>
                  <a:cubicBezTo>
                    <a:pt x="209" y="84"/>
                    <a:pt x="209" y="85"/>
                    <a:pt x="210" y="85"/>
                  </a:cubicBezTo>
                  <a:cubicBezTo>
                    <a:pt x="210" y="85"/>
                    <a:pt x="210" y="85"/>
                    <a:pt x="210" y="85"/>
                  </a:cubicBezTo>
                  <a:cubicBezTo>
                    <a:pt x="210" y="85"/>
                    <a:pt x="210" y="85"/>
                    <a:pt x="210" y="85"/>
                  </a:cubicBezTo>
                  <a:cubicBezTo>
                    <a:pt x="209" y="85"/>
                    <a:pt x="209" y="85"/>
                    <a:pt x="209" y="85"/>
                  </a:cubicBezTo>
                  <a:moveTo>
                    <a:pt x="31" y="88"/>
                  </a:moveTo>
                  <a:cubicBezTo>
                    <a:pt x="31" y="88"/>
                    <a:pt x="31" y="88"/>
                    <a:pt x="31" y="88"/>
                  </a:cubicBezTo>
                  <a:cubicBezTo>
                    <a:pt x="31" y="88"/>
                    <a:pt x="30" y="88"/>
                    <a:pt x="30" y="87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31" y="85"/>
                    <a:pt x="32" y="83"/>
                    <a:pt x="33" y="82"/>
                  </a:cubicBezTo>
                  <a:cubicBezTo>
                    <a:pt x="33" y="82"/>
                    <a:pt x="33" y="83"/>
                    <a:pt x="33" y="83"/>
                  </a:cubicBezTo>
                  <a:cubicBezTo>
                    <a:pt x="33" y="84"/>
                    <a:pt x="33" y="84"/>
                    <a:pt x="33" y="85"/>
                  </a:cubicBezTo>
                  <a:cubicBezTo>
                    <a:pt x="32" y="86"/>
                    <a:pt x="32" y="87"/>
                    <a:pt x="31" y="88"/>
                  </a:cubicBezTo>
                  <a:moveTo>
                    <a:pt x="206" y="83"/>
                  </a:moveTo>
                  <a:cubicBezTo>
                    <a:pt x="206" y="82"/>
                    <a:pt x="205" y="82"/>
                    <a:pt x="205" y="82"/>
                  </a:cubicBezTo>
                  <a:cubicBezTo>
                    <a:pt x="206" y="81"/>
                    <a:pt x="206" y="81"/>
                    <a:pt x="206" y="81"/>
                  </a:cubicBezTo>
                  <a:cubicBezTo>
                    <a:pt x="206" y="82"/>
                    <a:pt x="206" y="82"/>
                    <a:pt x="206" y="82"/>
                  </a:cubicBezTo>
                  <a:cubicBezTo>
                    <a:pt x="206" y="83"/>
                    <a:pt x="206" y="83"/>
                    <a:pt x="206" y="83"/>
                  </a:cubicBezTo>
                  <a:moveTo>
                    <a:pt x="27" y="86"/>
                  </a:moveTo>
                  <a:cubicBezTo>
                    <a:pt x="27" y="86"/>
                    <a:pt x="26" y="86"/>
                    <a:pt x="26" y="85"/>
                  </a:cubicBezTo>
                  <a:cubicBezTo>
                    <a:pt x="28" y="82"/>
                    <a:pt x="30" y="78"/>
                    <a:pt x="33" y="75"/>
                  </a:cubicBezTo>
                  <a:cubicBezTo>
                    <a:pt x="33" y="76"/>
                    <a:pt x="33" y="77"/>
                    <a:pt x="33" y="79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0" y="81"/>
                    <a:pt x="29" y="84"/>
                    <a:pt x="27" y="86"/>
                  </a:cubicBezTo>
                  <a:moveTo>
                    <a:pt x="71" y="95"/>
                  </a:moveTo>
                  <a:cubicBezTo>
                    <a:pt x="65" y="86"/>
                    <a:pt x="56" y="80"/>
                    <a:pt x="45" y="76"/>
                  </a:cubicBezTo>
                  <a:cubicBezTo>
                    <a:pt x="46" y="61"/>
                    <a:pt x="51" y="45"/>
                    <a:pt x="61" y="33"/>
                  </a:cubicBezTo>
                  <a:cubicBezTo>
                    <a:pt x="61" y="32"/>
                    <a:pt x="62" y="32"/>
                    <a:pt x="62" y="32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3" y="32"/>
                    <a:pt x="64" y="32"/>
                  </a:cubicBezTo>
                  <a:cubicBezTo>
                    <a:pt x="69" y="33"/>
                    <a:pt x="74" y="34"/>
                    <a:pt x="80" y="36"/>
                  </a:cubicBezTo>
                  <a:cubicBezTo>
                    <a:pt x="78" y="38"/>
                    <a:pt x="76" y="39"/>
                    <a:pt x="73" y="41"/>
                  </a:cubicBezTo>
                  <a:cubicBezTo>
                    <a:pt x="71" y="43"/>
                    <a:pt x="70" y="45"/>
                    <a:pt x="70" y="48"/>
                  </a:cubicBezTo>
                  <a:cubicBezTo>
                    <a:pt x="70" y="50"/>
                    <a:pt x="70" y="51"/>
                    <a:pt x="71" y="53"/>
                  </a:cubicBezTo>
                  <a:cubicBezTo>
                    <a:pt x="72" y="54"/>
                    <a:pt x="74" y="56"/>
                    <a:pt x="76" y="56"/>
                  </a:cubicBezTo>
                  <a:cubicBezTo>
                    <a:pt x="78" y="57"/>
                    <a:pt x="81" y="57"/>
                    <a:pt x="83" y="57"/>
                  </a:cubicBezTo>
                  <a:cubicBezTo>
                    <a:pt x="85" y="57"/>
                    <a:pt x="87" y="57"/>
                    <a:pt x="88" y="57"/>
                  </a:cubicBezTo>
                  <a:cubicBezTo>
                    <a:pt x="96" y="55"/>
                    <a:pt x="102" y="50"/>
                    <a:pt x="108" y="47"/>
                  </a:cubicBezTo>
                  <a:cubicBezTo>
                    <a:pt x="112" y="44"/>
                    <a:pt x="118" y="42"/>
                    <a:pt x="122" y="42"/>
                  </a:cubicBezTo>
                  <a:cubicBezTo>
                    <a:pt x="123" y="42"/>
                    <a:pt x="123" y="42"/>
                    <a:pt x="123" y="42"/>
                  </a:cubicBezTo>
                  <a:cubicBezTo>
                    <a:pt x="125" y="42"/>
                    <a:pt x="127" y="43"/>
                    <a:pt x="128" y="44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31" y="48"/>
                    <a:pt x="134" y="52"/>
                    <a:pt x="138" y="55"/>
                  </a:cubicBezTo>
                  <a:cubicBezTo>
                    <a:pt x="142" y="57"/>
                    <a:pt x="146" y="59"/>
                    <a:pt x="149" y="61"/>
                  </a:cubicBezTo>
                  <a:cubicBezTo>
                    <a:pt x="164" y="68"/>
                    <a:pt x="177" y="76"/>
                    <a:pt x="190" y="86"/>
                  </a:cubicBezTo>
                  <a:cubicBezTo>
                    <a:pt x="190" y="86"/>
                    <a:pt x="191" y="86"/>
                    <a:pt x="191" y="87"/>
                  </a:cubicBezTo>
                  <a:cubicBezTo>
                    <a:pt x="193" y="88"/>
                    <a:pt x="194" y="89"/>
                    <a:pt x="196" y="90"/>
                  </a:cubicBezTo>
                  <a:cubicBezTo>
                    <a:pt x="197" y="91"/>
                    <a:pt x="198" y="92"/>
                    <a:pt x="199" y="93"/>
                  </a:cubicBezTo>
                  <a:cubicBezTo>
                    <a:pt x="200" y="95"/>
                    <a:pt x="200" y="96"/>
                    <a:pt x="200" y="97"/>
                  </a:cubicBezTo>
                  <a:cubicBezTo>
                    <a:pt x="200" y="99"/>
                    <a:pt x="200" y="100"/>
                    <a:pt x="199" y="101"/>
                  </a:cubicBezTo>
                  <a:cubicBezTo>
                    <a:pt x="198" y="103"/>
                    <a:pt x="195" y="105"/>
                    <a:pt x="193" y="105"/>
                  </a:cubicBezTo>
                  <a:cubicBezTo>
                    <a:pt x="193" y="105"/>
                    <a:pt x="193" y="105"/>
                    <a:pt x="193" y="105"/>
                  </a:cubicBezTo>
                  <a:cubicBezTo>
                    <a:pt x="192" y="105"/>
                    <a:pt x="192" y="105"/>
                    <a:pt x="192" y="105"/>
                  </a:cubicBezTo>
                  <a:cubicBezTo>
                    <a:pt x="191" y="105"/>
                    <a:pt x="189" y="104"/>
                    <a:pt x="188" y="103"/>
                  </a:cubicBezTo>
                  <a:cubicBezTo>
                    <a:pt x="174" y="98"/>
                    <a:pt x="161" y="91"/>
                    <a:pt x="148" y="84"/>
                  </a:cubicBezTo>
                  <a:cubicBezTo>
                    <a:pt x="147" y="83"/>
                    <a:pt x="147" y="83"/>
                    <a:pt x="147" y="83"/>
                  </a:cubicBezTo>
                  <a:cubicBezTo>
                    <a:pt x="146" y="83"/>
                    <a:pt x="145" y="84"/>
                    <a:pt x="145" y="84"/>
                  </a:cubicBezTo>
                  <a:cubicBezTo>
                    <a:pt x="144" y="86"/>
                    <a:pt x="144" y="87"/>
                    <a:pt x="145" y="88"/>
                  </a:cubicBezTo>
                  <a:cubicBezTo>
                    <a:pt x="158" y="95"/>
                    <a:pt x="171" y="102"/>
                    <a:pt x="185" y="107"/>
                  </a:cubicBezTo>
                  <a:cubicBezTo>
                    <a:pt x="185" y="108"/>
                    <a:pt x="185" y="109"/>
                    <a:pt x="185" y="109"/>
                  </a:cubicBezTo>
                  <a:cubicBezTo>
                    <a:pt x="185" y="112"/>
                    <a:pt x="183" y="115"/>
                    <a:pt x="180" y="116"/>
                  </a:cubicBezTo>
                  <a:cubicBezTo>
                    <a:pt x="179" y="117"/>
                    <a:pt x="177" y="118"/>
                    <a:pt x="175" y="118"/>
                  </a:cubicBezTo>
                  <a:cubicBezTo>
                    <a:pt x="173" y="118"/>
                    <a:pt x="172" y="117"/>
                    <a:pt x="170" y="117"/>
                  </a:cubicBezTo>
                  <a:cubicBezTo>
                    <a:pt x="167" y="116"/>
                    <a:pt x="163" y="114"/>
                    <a:pt x="160" y="112"/>
                  </a:cubicBezTo>
                  <a:cubicBezTo>
                    <a:pt x="155" y="109"/>
                    <a:pt x="150" y="105"/>
                    <a:pt x="145" y="102"/>
                  </a:cubicBezTo>
                  <a:cubicBezTo>
                    <a:pt x="146" y="101"/>
                    <a:pt x="146" y="100"/>
                    <a:pt x="145" y="100"/>
                  </a:cubicBezTo>
                  <a:cubicBezTo>
                    <a:pt x="145" y="99"/>
                    <a:pt x="144" y="99"/>
                    <a:pt x="143" y="99"/>
                  </a:cubicBezTo>
                  <a:cubicBezTo>
                    <a:pt x="143" y="99"/>
                    <a:pt x="142" y="99"/>
                    <a:pt x="142" y="99"/>
                  </a:cubicBezTo>
                  <a:cubicBezTo>
                    <a:pt x="141" y="99"/>
                    <a:pt x="140" y="100"/>
                    <a:pt x="140" y="100"/>
                  </a:cubicBezTo>
                  <a:cubicBezTo>
                    <a:pt x="139" y="101"/>
                    <a:pt x="139" y="102"/>
                    <a:pt x="139" y="102"/>
                  </a:cubicBezTo>
                  <a:cubicBezTo>
                    <a:pt x="139" y="103"/>
                    <a:pt x="139" y="104"/>
                    <a:pt x="140" y="104"/>
                  </a:cubicBezTo>
                  <a:cubicBezTo>
                    <a:pt x="146" y="108"/>
                    <a:pt x="151" y="112"/>
                    <a:pt x="157" y="116"/>
                  </a:cubicBezTo>
                  <a:cubicBezTo>
                    <a:pt x="160" y="118"/>
                    <a:pt x="164" y="120"/>
                    <a:pt x="167" y="121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7" y="123"/>
                    <a:pt x="167" y="124"/>
                    <a:pt x="167" y="125"/>
                  </a:cubicBezTo>
                  <a:cubicBezTo>
                    <a:pt x="167" y="126"/>
                    <a:pt x="166" y="126"/>
                    <a:pt x="165" y="127"/>
                  </a:cubicBezTo>
                  <a:cubicBezTo>
                    <a:pt x="164" y="129"/>
                    <a:pt x="162" y="130"/>
                    <a:pt x="159" y="130"/>
                  </a:cubicBezTo>
                  <a:cubicBezTo>
                    <a:pt x="158" y="130"/>
                    <a:pt x="157" y="130"/>
                    <a:pt x="157" y="129"/>
                  </a:cubicBezTo>
                  <a:cubicBezTo>
                    <a:pt x="153" y="129"/>
                    <a:pt x="150" y="126"/>
                    <a:pt x="147" y="124"/>
                  </a:cubicBezTo>
                  <a:cubicBezTo>
                    <a:pt x="143" y="121"/>
                    <a:pt x="139" y="119"/>
                    <a:pt x="136" y="116"/>
                  </a:cubicBezTo>
                  <a:cubicBezTo>
                    <a:pt x="135" y="116"/>
                    <a:pt x="135" y="116"/>
                    <a:pt x="134" y="116"/>
                  </a:cubicBezTo>
                  <a:cubicBezTo>
                    <a:pt x="134" y="116"/>
                    <a:pt x="133" y="116"/>
                    <a:pt x="132" y="117"/>
                  </a:cubicBezTo>
                  <a:cubicBezTo>
                    <a:pt x="132" y="118"/>
                    <a:pt x="132" y="119"/>
                    <a:pt x="133" y="120"/>
                  </a:cubicBezTo>
                  <a:cubicBezTo>
                    <a:pt x="137" y="123"/>
                    <a:pt x="140" y="125"/>
                    <a:pt x="144" y="128"/>
                  </a:cubicBezTo>
                  <a:cubicBezTo>
                    <a:pt x="145" y="129"/>
                    <a:pt x="146" y="129"/>
                    <a:pt x="147" y="130"/>
                  </a:cubicBezTo>
                  <a:cubicBezTo>
                    <a:pt x="148" y="131"/>
                    <a:pt x="148" y="132"/>
                    <a:pt x="149" y="133"/>
                  </a:cubicBezTo>
                  <a:cubicBezTo>
                    <a:pt x="149" y="134"/>
                    <a:pt x="149" y="135"/>
                    <a:pt x="149" y="135"/>
                  </a:cubicBezTo>
                  <a:cubicBezTo>
                    <a:pt x="149" y="136"/>
                    <a:pt x="149" y="136"/>
                    <a:pt x="149" y="136"/>
                  </a:cubicBezTo>
                  <a:cubicBezTo>
                    <a:pt x="149" y="138"/>
                    <a:pt x="148" y="139"/>
                    <a:pt x="147" y="140"/>
                  </a:cubicBezTo>
                  <a:cubicBezTo>
                    <a:pt x="146" y="140"/>
                    <a:pt x="145" y="141"/>
                    <a:pt x="144" y="141"/>
                  </a:cubicBezTo>
                  <a:cubicBezTo>
                    <a:pt x="143" y="141"/>
                    <a:pt x="143" y="141"/>
                    <a:pt x="143" y="141"/>
                  </a:cubicBezTo>
                  <a:cubicBezTo>
                    <a:pt x="143" y="141"/>
                    <a:pt x="143" y="141"/>
                    <a:pt x="143" y="141"/>
                  </a:cubicBezTo>
                  <a:cubicBezTo>
                    <a:pt x="142" y="141"/>
                    <a:pt x="141" y="141"/>
                    <a:pt x="140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34" y="138"/>
                    <a:pt x="132" y="136"/>
                    <a:pt x="126" y="133"/>
                  </a:cubicBezTo>
                  <a:cubicBezTo>
                    <a:pt x="126" y="133"/>
                    <a:pt x="126" y="133"/>
                    <a:pt x="126" y="133"/>
                  </a:cubicBezTo>
                  <a:cubicBezTo>
                    <a:pt x="127" y="132"/>
                    <a:pt x="127" y="131"/>
                    <a:pt x="128" y="129"/>
                  </a:cubicBezTo>
                  <a:cubicBezTo>
                    <a:pt x="128" y="128"/>
                    <a:pt x="129" y="126"/>
                    <a:pt x="129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123"/>
                    <a:pt x="128" y="121"/>
                    <a:pt x="127" y="119"/>
                  </a:cubicBezTo>
                  <a:cubicBezTo>
                    <a:pt x="126" y="118"/>
                    <a:pt x="125" y="117"/>
                    <a:pt x="123" y="116"/>
                  </a:cubicBezTo>
                  <a:cubicBezTo>
                    <a:pt x="122" y="115"/>
                    <a:pt x="120" y="115"/>
                    <a:pt x="119" y="115"/>
                  </a:cubicBezTo>
                  <a:cubicBezTo>
                    <a:pt x="119" y="115"/>
                    <a:pt x="119" y="115"/>
                    <a:pt x="119" y="115"/>
                  </a:cubicBezTo>
                  <a:cubicBezTo>
                    <a:pt x="118" y="115"/>
                    <a:pt x="118" y="115"/>
                    <a:pt x="117" y="115"/>
                  </a:cubicBezTo>
                  <a:cubicBezTo>
                    <a:pt x="118" y="113"/>
                    <a:pt x="118" y="112"/>
                    <a:pt x="118" y="110"/>
                  </a:cubicBezTo>
                  <a:cubicBezTo>
                    <a:pt x="118" y="109"/>
                    <a:pt x="118" y="108"/>
                    <a:pt x="118" y="108"/>
                  </a:cubicBezTo>
                  <a:cubicBezTo>
                    <a:pt x="117" y="104"/>
                    <a:pt x="114" y="101"/>
                    <a:pt x="110" y="100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107" y="100"/>
                    <a:pt x="106" y="100"/>
                    <a:pt x="105" y="101"/>
                  </a:cubicBezTo>
                  <a:cubicBezTo>
                    <a:pt x="104" y="99"/>
                    <a:pt x="103" y="98"/>
                    <a:pt x="102" y="96"/>
                  </a:cubicBezTo>
                  <a:cubicBezTo>
                    <a:pt x="101" y="95"/>
                    <a:pt x="99" y="94"/>
                    <a:pt x="98" y="93"/>
                  </a:cubicBezTo>
                  <a:cubicBezTo>
                    <a:pt x="97" y="92"/>
                    <a:pt x="96" y="92"/>
                    <a:pt x="94" y="92"/>
                  </a:cubicBezTo>
                  <a:cubicBezTo>
                    <a:pt x="92" y="92"/>
                    <a:pt x="90" y="93"/>
                    <a:pt x="88" y="95"/>
                  </a:cubicBezTo>
                  <a:cubicBezTo>
                    <a:pt x="87" y="93"/>
                    <a:pt x="86" y="91"/>
                    <a:pt x="85" y="90"/>
                  </a:cubicBezTo>
                  <a:cubicBezTo>
                    <a:pt x="83" y="89"/>
                    <a:pt x="81" y="88"/>
                    <a:pt x="79" y="88"/>
                  </a:cubicBezTo>
                  <a:cubicBezTo>
                    <a:pt x="79" y="88"/>
                    <a:pt x="78" y="88"/>
                    <a:pt x="78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6" y="89"/>
                    <a:pt x="75" y="90"/>
                    <a:pt x="74" y="91"/>
                  </a:cubicBezTo>
                  <a:cubicBezTo>
                    <a:pt x="73" y="92"/>
                    <a:pt x="72" y="94"/>
                    <a:pt x="71" y="95"/>
                  </a:cubicBezTo>
                  <a:cubicBezTo>
                    <a:pt x="71" y="95"/>
                    <a:pt x="71" y="95"/>
                    <a:pt x="71" y="95"/>
                  </a:cubicBezTo>
                  <a:moveTo>
                    <a:pt x="83" y="53"/>
                  </a:moveTo>
                  <a:cubicBezTo>
                    <a:pt x="81" y="53"/>
                    <a:pt x="79" y="52"/>
                    <a:pt x="77" y="52"/>
                  </a:cubicBezTo>
                  <a:cubicBezTo>
                    <a:pt x="76" y="51"/>
                    <a:pt x="76" y="51"/>
                    <a:pt x="75" y="50"/>
                  </a:cubicBezTo>
                  <a:cubicBezTo>
                    <a:pt x="75" y="50"/>
                    <a:pt x="75" y="49"/>
                    <a:pt x="75" y="48"/>
                  </a:cubicBezTo>
                  <a:cubicBezTo>
                    <a:pt x="75" y="47"/>
                    <a:pt x="75" y="46"/>
                    <a:pt x="76" y="45"/>
                  </a:cubicBezTo>
                  <a:cubicBezTo>
                    <a:pt x="81" y="41"/>
                    <a:pt x="85" y="38"/>
                    <a:pt x="88" y="34"/>
                  </a:cubicBezTo>
                  <a:cubicBezTo>
                    <a:pt x="90" y="32"/>
                    <a:pt x="92" y="30"/>
                    <a:pt x="94" y="29"/>
                  </a:cubicBezTo>
                  <a:cubicBezTo>
                    <a:pt x="95" y="28"/>
                    <a:pt x="97" y="27"/>
                    <a:pt x="99" y="26"/>
                  </a:cubicBezTo>
                  <a:cubicBezTo>
                    <a:pt x="108" y="24"/>
                    <a:pt x="117" y="22"/>
                    <a:pt x="125" y="22"/>
                  </a:cubicBezTo>
                  <a:cubicBezTo>
                    <a:pt x="136" y="22"/>
                    <a:pt x="147" y="24"/>
                    <a:pt x="157" y="28"/>
                  </a:cubicBezTo>
                  <a:cubicBezTo>
                    <a:pt x="162" y="31"/>
                    <a:pt x="168" y="33"/>
                    <a:pt x="174" y="34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5" y="34"/>
                    <a:pt x="176" y="34"/>
                    <a:pt x="176" y="34"/>
                  </a:cubicBezTo>
                  <a:cubicBezTo>
                    <a:pt x="182" y="34"/>
                    <a:pt x="188" y="32"/>
                    <a:pt x="192" y="28"/>
                  </a:cubicBezTo>
                  <a:cubicBezTo>
                    <a:pt x="192" y="28"/>
                    <a:pt x="192" y="28"/>
                    <a:pt x="192" y="28"/>
                  </a:cubicBezTo>
                  <a:cubicBezTo>
                    <a:pt x="197" y="34"/>
                    <a:pt x="201" y="41"/>
                    <a:pt x="204" y="48"/>
                  </a:cubicBezTo>
                  <a:cubicBezTo>
                    <a:pt x="207" y="56"/>
                    <a:pt x="209" y="65"/>
                    <a:pt x="210" y="74"/>
                  </a:cubicBezTo>
                  <a:cubicBezTo>
                    <a:pt x="204" y="77"/>
                    <a:pt x="198" y="79"/>
                    <a:pt x="193" y="82"/>
                  </a:cubicBezTo>
                  <a:cubicBezTo>
                    <a:pt x="180" y="72"/>
                    <a:pt x="166" y="63"/>
                    <a:pt x="151" y="56"/>
                  </a:cubicBezTo>
                  <a:cubicBezTo>
                    <a:pt x="148" y="55"/>
                    <a:pt x="144" y="53"/>
                    <a:pt x="141" y="51"/>
                  </a:cubicBezTo>
                  <a:cubicBezTo>
                    <a:pt x="137" y="48"/>
                    <a:pt x="134" y="44"/>
                    <a:pt x="131" y="40"/>
                  </a:cubicBezTo>
                  <a:cubicBezTo>
                    <a:pt x="131" y="39"/>
                    <a:pt x="130" y="39"/>
                    <a:pt x="129" y="39"/>
                  </a:cubicBezTo>
                  <a:cubicBezTo>
                    <a:pt x="127" y="38"/>
                    <a:pt x="125" y="37"/>
                    <a:pt x="123" y="37"/>
                  </a:cubicBezTo>
                  <a:cubicBezTo>
                    <a:pt x="123" y="37"/>
                    <a:pt x="123" y="37"/>
                    <a:pt x="123" y="37"/>
                  </a:cubicBezTo>
                  <a:cubicBezTo>
                    <a:pt x="117" y="37"/>
                    <a:pt x="111" y="40"/>
                    <a:pt x="106" y="42"/>
                  </a:cubicBezTo>
                  <a:cubicBezTo>
                    <a:pt x="99" y="46"/>
                    <a:pt x="93" y="51"/>
                    <a:pt x="87" y="52"/>
                  </a:cubicBezTo>
                  <a:cubicBezTo>
                    <a:pt x="86" y="53"/>
                    <a:pt x="85" y="53"/>
                    <a:pt x="83" y="53"/>
                  </a:cubicBezTo>
                  <a:moveTo>
                    <a:pt x="38" y="85"/>
                  </a:moveTo>
                  <a:cubicBezTo>
                    <a:pt x="38" y="84"/>
                    <a:pt x="38" y="84"/>
                    <a:pt x="38" y="84"/>
                  </a:cubicBezTo>
                  <a:cubicBezTo>
                    <a:pt x="38" y="84"/>
                    <a:pt x="38" y="83"/>
                    <a:pt x="38" y="83"/>
                  </a:cubicBezTo>
                  <a:cubicBezTo>
                    <a:pt x="38" y="81"/>
                    <a:pt x="38" y="80"/>
                    <a:pt x="38" y="79"/>
                  </a:cubicBezTo>
                  <a:cubicBezTo>
                    <a:pt x="38" y="60"/>
                    <a:pt x="44" y="42"/>
                    <a:pt x="54" y="27"/>
                  </a:cubicBezTo>
                  <a:cubicBezTo>
                    <a:pt x="56" y="25"/>
                    <a:pt x="57" y="23"/>
                    <a:pt x="59" y="23"/>
                  </a:cubicBezTo>
                  <a:cubicBezTo>
                    <a:pt x="59" y="22"/>
                    <a:pt x="60" y="22"/>
                    <a:pt x="61" y="22"/>
                  </a:cubicBezTo>
                  <a:cubicBezTo>
                    <a:pt x="62" y="22"/>
                    <a:pt x="63" y="23"/>
                    <a:pt x="63" y="23"/>
                  </a:cubicBezTo>
                  <a:cubicBezTo>
                    <a:pt x="63" y="24"/>
                    <a:pt x="64" y="24"/>
                    <a:pt x="64" y="26"/>
                  </a:cubicBezTo>
                  <a:cubicBezTo>
                    <a:pt x="64" y="26"/>
                    <a:pt x="64" y="26"/>
                    <a:pt x="64" y="27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2" y="27"/>
                    <a:pt x="62" y="27"/>
                    <a:pt x="61" y="27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0" y="27"/>
                    <a:pt x="59" y="28"/>
                    <a:pt x="59" y="28"/>
                  </a:cubicBezTo>
                  <a:cubicBezTo>
                    <a:pt x="58" y="29"/>
                    <a:pt x="58" y="29"/>
                    <a:pt x="57" y="30"/>
                  </a:cubicBezTo>
                  <a:cubicBezTo>
                    <a:pt x="46" y="43"/>
                    <a:pt x="40" y="61"/>
                    <a:pt x="40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79"/>
                    <a:pt x="41" y="80"/>
                    <a:pt x="42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2"/>
                    <a:pt x="41" y="83"/>
                    <a:pt x="40" y="84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38" y="85"/>
                    <a:pt x="38" y="85"/>
                    <a:pt x="38" y="85"/>
                  </a:cubicBezTo>
                  <a:moveTo>
                    <a:pt x="189" y="24"/>
                  </a:moveTo>
                  <a:cubicBezTo>
                    <a:pt x="189" y="24"/>
                    <a:pt x="189" y="24"/>
                    <a:pt x="189" y="23"/>
                  </a:cubicBezTo>
                  <a:cubicBezTo>
                    <a:pt x="189" y="22"/>
                    <a:pt x="189" y="21"/>
                    <a:pt x="190" y="20"/>
                  </a:cubicBezTo>
                  <a:cubicBezTo>
                    <a:pt x="190" y="19"/>
                    <a:pt x="191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2" y="18"/>
                    <a:pt x="193" y="18"/>
                    <a:pt x="195" y="19"/>
                  </a:cubicBezTo>
                  <a:cubicBezTo>
                    <a:pt x="201" y="22"/>
                    <a:pt x="211" y="34"/>
                    <a:pt x="218" y="65"/>
                  </a:cubicBezTo>
                  <a:cubicBezTo>
                    <a:pt x="219" y="67"/>
                    <a:pt x="219" y="69"/>
                    <a:pt x="219" y="71"/>
                  </a:cubicBezTo>
                  <a:cubicBezTo>
                    <a:pt x="219" y="74"/>
                    <a:pt x="219" y="77"/>
                    <a:pt x="218" y="79"/>
                  </a:cubicBezTo>
                  <a:cubicBezTo>
                    <a:pt x="217" y="80"/>
                    <a:pt x="217" y="80"/>
                    <a:pt x="217" y="80"/>
                  </a:cubicBezTo>
                  <a:cubicBezTo>
                    <a:pt x="217" y="80"/>
                    <a:pt x="216" y="81"/>
                    <a:pt x="216" y="81"/>
                  </a:cubicBezTo>
                  <a:cubicBezTo>
                    <a:pt x="215" y="81"/>
                    <a:pt x="214" y="81"/>
                    <a:pt x="214" y="81"/>
                  </a:cubicBezTo>
                  <a:cubicBezTo>
                    <a:pt x="213" y="81"/>
                    <a:pt x="213" y="81"/>
                    <a:pt x="212" y="81"/>
                  </a:cubicBezTo>
                  <a:cubicBezTo>
                    <a:pt x="212" y="81"/>
                    <a:pt x="212" y="81"/>
                    <a:pt x="212" y="81"/>
                  </a:cubicBezTo>
                  <a:cubicBezTo>
                    <a:pt x="212" y="81"/>
                    <a:pt x="212" y="81"/>
                    <a:pt x="212" y="81"/>
                  </a:cubicBezTo>
                  <a:cubicBezTo>
                    <a:pt x="211" y="80"/>
                    <a:pt x="211" y="80"/>
                    <a:pt x="210" y="79"/>
                  </a:cubicBezTo>
                  <a:cubicBezTo>
                    <a:pt x="211" y="79"/>
                    <a:pt x="212" y="79"/>
                    <a:pt x="213" y="78"/>
                  </a:cubicBezTo>
                  <a:cubicBezTo>
                    <a:pt x="213" y="78"/>
                    <a:pt x="213" y="78"/>
                    <a:pt x="213" y="78"/>
                  </a:cubicBezTo>
                  <a:cubicBezTo>
                    <a:pt x="214" y="78"/>
                    <a:pt x="215" y="77"/>
                    <a:pt x="215" y="76"/>
                  </a:cubicBezTo>
                  <a:cubicBezTo>
                    <a:pt x="214" y="66"/>
                    <a:pt x="212" y="56"/>
                    <a:pt x="208" y="46"/>
                  </a:cubicBezTo>
                  <a:cubicBezTo>
                    <a:pt x="205" y="38"/>
                    <a:pt x="201" y="30"/>
                    <a:pt x="194" y="24"/>
                  </a:cubicBezTo>
                  <a:cubicBezTo>
                    <a:pt x="194" y="23"/>
                    <a:pt x="193" y="23"/>
                    <a:pt x="193" y="23"/>
                  </a:cubicBezTo>
                  <a:cubicBezTo>
                    <a:pt x="193" y="23"/>
                    <a:pt x="193" y="23"/>
                    <a:pt x="193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2" y="23"/>
                    <a:pt x="192" y="23"/>
                    <a:pt x="192" y="23"/>
                  </a:cubicBezTo>
                  <a:cubicBezTo>
                    <a:pt x="191" y="23"/>
                    <a:pt x="190" y="23"/>
                    <a:pt x="190" y="24"/>
                  </a:cubicBezTo>
                  <a:cubicBezTo>
                    <a:pt x="190" y="24"/>
                    <a:pt x="190" y="24"/>
                    <a:pt x="190" y="24"/>
                  </a:cubicBezTo>
                  <a:cubicBezTo>
                    <a:pt x="189" y="24"/>
                    <a:pt x="189" y="24"/>
                    <a:pt x="189" y="24"/>
                  </a:cubicBezTo>
                  <a:moveTo>
                    <a:pt x="192" y="13"/>
                  </a:moveTo>
                  <a:cubicBezTo>
                    <a:pt x="192" y="12"/>
                    <a:pt x="192" y="12"/>
                    <a:pt x="192" y="12"/>
                  </a:cubicBezTo>
                  <a:cubicBezTo>
                    <a:pt x="192" y="13"/>
                    <a:pt x="192" y="13"/>
                    <a:pt x="192" y="13"/>
                  </a:cubicBezTo>
                  <a:moveTo>
                    <a:pt x="219" y="0"/>
                  </a:moveTo>
                  <a:cubicBezTo>
                    <a:pt x="219" y="0"/>
                    <a:pt x="218" y="0"/>
                    <a:pt x="218" y="0"/>
                  </a:cubicBezTo>
                  <a:cubicBezTo>
                    <a:pt x="217" y="1"/>
                    <a:pt x="215" y="2"/>
                    <a:pt x="212" y="3"/>
                  </a:cubicBezTo>
                  <a:cubicBezTo>
                    <a:pt x="208" y="5"/>
                    <a:pt x="202" y="8"/>
                    <a:pt x="198" y="9"/>
                  </a:cubicBezTo>
                  <a:cubicBezTo>
                    <a:pt x="196" y="10"/>
                    <a:pt x="194" y="11"/>
                    <a:pt x="193" y="12"/>
                  </a:cubicBezTo>
                  <a:cubicBezTo>
                    <a:pt x="192" y="12"/>
                    <a:pt x="191" y="12"/>
                    <a:pt x="191" y="12"/>
                  </a:cubicBezTo>
                  <a:cubicBezTo>
                    <a:pt x="190" y="12"/>
                    <a:pt x="190" y="12"/>
                    <a:pt x="190" y="12"/>
                  </a:cubicBezTo>
                  <a:cubicBezTo>
                    <a:pt x="190" y="13"/>
                    <a:pt x="190" y="13"/>
                    <a:pt x="190" y="13"/>
                  </a:cubicBezTo>
                  <a:cubicBezTo>
                    <a:pt x="190" y="13"/>
                    <a:pt x="190" y="13"/>
                    <a:pt x="190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9" y="13"/>
                    <a:pt x="189" y="13"/>
                    <a:pt x="189" y="13"/>
                  </a:cubicBezTo>
                  <a:cubicBezTo>
                    <a:pt x="187" y="14"/>
                    <a:pt x="186" y="16"/>
                    <a:pt x="185" y="18"/>
                  </a:cubicBezTo>
                  <a:cubicBezTo>
                    <a:pt x="185" y="19"/>
                    <a:pt x="184" y="21"/>
                    <a:pt x="184" y="23"/>
                  </a:cubicBezTo>
                  <a:cubicBezTo>
                    <a:pt x="184" y="24"/>
                    <a:pt x="185" y="25"/>
                    <a:pt x="185" y="26"/>
                  </a:cubicBezTo>
                  <a:cubicBezTo>
                    <a:pt x="185" y="27"/>
                    <a:pt x="185" y="27"/>
                    <a:pt x="185" y="27"/>
                  </a:cubicBezTo>
                  <a:cubicBezTo>
                    <a:pt x="182" y="28"/>
                    <a:pt x="179" y="29"/>
                    <a:pt x="176" y="29"/>
                  </a:cubicBezTo>
                  <a:cubicBezTo>
                    <a:pt x="176" y="29"/>
                    <a:pt x="176" y="29"/>
                    <a:pt x="176" y="29"/>
                  </a:cubicBezTo>
                  <a:cubicBezTo>
                    <a:pt x="176" y="29"/>
                    <a:pt x="175" y="29"/>
                    <a:pt x="175" y="29"/>
                  </a:cubicBezTo>
                  <a:cubicBezTo>
                    <a:pt x="175" y="29"/>
                    <a:pt x="175" y="29"/>
                    <a:pt x="175" y="29"/>
                  </a:cubicBezTo>
                  <a:cubicBezTo>
                    <a:pt x="169" y="29"/>
                    <a:pt x="164" y="26"/>
                    <a:pt x="159" y="24"/>
                  </a:cubicBezTo>
                  <a:cubicBezTo>
                    <a:pt x="148" y="20"/>
                    <a:pt x="137" y="18"/>
                    <a:pt x="125" y="18"/>
                  </a:cubicBezTo>
                  <a:cubicBezTo>
                    <a:pt x="116" y="18"/>
                    <a:pt x="107" y="19"/>
                    <a:pt x="98" y="22"/>
                  </a:cubicBezTo>
                  <a:cubicBezTo>
                    <a:pt x="96" y="23"/>
                    <a:pt x="93" y="23"/>
                    <a:pt x="91" y="25"/>
                  </a:cubicBezTo>
                  <a:cubicBezTo>
                    <a:pt x="89" y="27"/>
                    <a:pt x="87" y="29"/>
                    <a:pt x="85" y="31"/>
                  </a:cubicBezTo>
                  <a:cubicBezTo>
                    <a:pt x="84" y="31"/>
                    <a:pt x="84" y="31"/>
                    <a:pt x="84" y="3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78" y="30"/>
                    <a:pt x="73" y="29"/>
                    <a:pt x="68" y="28"/>
                  </a:cubicBezTo>
                  <a:cubicBezTo>
                    <a:pt x="68" y="27"/>
                    <a:pt x="68" y="26"/>
                    <a:pt x="68" y="26"/>
                  </a:cubicBezTo>
                  <a:cubicBezTo>
                    <a:pt x="68" y="24"/>
                    <a:pt x="68" y="22"/>
                    <a:pt x="67" y="20"/>
                  </a:cubicBezTo>
                  <a:cubicBezTo>
                    <a:pt x="66" y="20"/>
                    <a:pt x="66" y="19"/>
                    <a:pt x="65" y="19"/>
                  </a:cubicBezTo>
                  <a:cubicBezTo>
                    <a:pt x="65" y="18"/>
                    <a:pt x="65" y="18"/>
                    <a:pt x="64" y="17"/>
                  </a:cubicBezTo>
                  <a:cubicBezTo>
                    <a:pt x="64" y="17"/>
                    <a:pt x="62" y="16"/>
                    <a:pt x="61" y="15"/>
                  </a:cubicBezTo>
                  <a:cubicBezTo>
                    <a:pt x="55" y="12"/>
                    <a:pt x="46" y="7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39" y="4"/>
                    <a:pt x="39" y="4"/>
                  </a:cubicBezTo>
                  <a:cubicBezTo>
                    <a:pt x="38" y="4"/>
                    <a:pt x="37" y="4"/>
                    <a:pt x="37" y="5"/>
                  </a:cubicBezTo>
                  <a:cubicBezTo>
                    <a:pt x="36" y="6"/>
                    <a:pt x="36" y="7"/>
                    <a:pt x="38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41" y="10"/>
                    <a:pt x="47" y="13"/>
                    <a:pt x="52" y="16"/>
                  </a:cubicBezTo>
                  <a:cubicBezTo>
                    <a:pt x="53" y="17"/>
                    <a:pt x="55" y="18"/>
                    <a:pt x="56" y="18"/>
                  </a:cubicBezTo>
                  <a:cubicBezTo>
                    <a:pt x="53" y="20"/>
                    <a:pt x="52" y="22"/>
                    <a:pt x="50" y="24"/>
                  </a:cubicBezTo>
                  <a:cubicBezTo>
                    <a:pt x="40" y="39"/>
                    <a:pt x="34" y="56"/>
                    <a:pt x="33" y="73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3" y="73"/>
                    <a:pt x="33" y="73"/>
                    <a:pt x="32" y="73"/>
                  </a:cubicBezTo>
                  <a:cubicBezTo>
                    <a:pt x="32" y="73"/>
                    <a:pt x="32" y="73"/>
                    <a:pt x="31" y="73"/>
                  </a:cubicBezTo>
                  <a:cubicBezTo>
                    <a:pt x="28" y="76"/>
                    <a:pt x="26" y="80"/>
                    <a:pt x="23" y="84"/>
                  </a:cubicBezTo>
                  <a:cubicBezTo>
                    <a:pt x="22" y="84"/>
                    <a:pt x="21" y="83"/>
                    <a:pt x="20" y="83"/>
                  </a:cubicBezTo>
                  <a:cubicBezTo>
                    <a:pt x="23" y="78"/>
                    <a:pt x="26" y="74"/>
                    <a:pt x="30" y="70"/>
                  </a:cubicBezTo>
                  <a:cubicBezTo>
                    <a:pt x="30" y="70"/>
                    <a:pt x="30" y="69"/>
                    <a:pt x="29" y="6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8" y="68"/>
                    <a:pt x="28" y="68"/>
                    <a:pt x="28" y="69"/>
                  </a:cubicBezTo>
                  <a:cubicBezTo>
                    <a:pt x="24" y="73"/>
                    <a:pt x="21" y="77"/>
                    <a:pt x="18" y="81"/>
                  </a:cubicBezTo>
                  <a:cubicBezTo>
                    <a:pt x="17" y="81"/>
                    <a:pt x="16" y="81"/>
                    <a:pt x="16" y="80"/>
                  </a:cubicBezTo>
                  <a:cubicBezTo>
                    <a:pt x="18" y="77"/>
                    <a:pt x="21" y="73"/>
                    <a:pt x="24" y="69"/>
                  </a:cubicBezTo>
                  <a:cubicBezTo>
                    <a:pt x="24" y="68"/>
                    <a:pt x="24" y="68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2" y="67"/>
                    <a:pt x="22" y="67"/>
                    <a:pt x="22" y="68"/>
                  </a:cubicBezTo>
                  <a:cubicBezTo>
                    <a:pt x="19" y="72"/>
                    <a:pt x="16" y="75"/>
                    <a:pt x="13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3" y="78"/>
                    <a:pt x="13" y="78"/>
                    <a:pt x="12" y="77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5" y="72"/>
                    <a:pt x="18" y="68"/>
                    <a:pt x="21" y="63"/>
                  </a:cubicBezTo>
                  <a:cubicBezTo>
                    <a:pt x="22" y="63"/>
                    <a:pt x="22" y="62"/>
                    <a:pt x="21" y="62"/>
                  </a:cubicBezTo>
                  <a:cubicBezTo>
                    <a:pt x="21" y="62"/>
                    <a:pt x="21" y="61"/>
                    <a:pt x="20" y="61"/>
                  </a:cubicBezTo>
                  <a:cubicBezTo>
                    <a:pt x="20" y="61"/>
                    <a:pt x="20" y="62"/>
                    <a:pt x="19" y="62"/>
                  </a:cubicBezTo>
                  <a:cubicBezTo>
                    <a:pt x="16" y="66"/>
                    <a:pt x="13" y="71"/>
                    <a:pt x="10" y="75"/>
                  </a:cubicBezTo>
                  <a:cubicBezTo>
                    <a:pt x="10" y="76"/>
                    <a:pt x="10" y="76"/>
                    <a:pt x="9" y="77"/>
                  </a:cubicBezTo>
                  <a:cubicBezTo>
                    <a:pt x="8" y="76"/>
                    <a:pt x="7" y="76"/>
                    <a:pt x="6" y="75"/>
                  </a:cubicBezTo>
                  <a:cubicBezTo>
                    <a:pt x="9" y="71"/>
                    <a:pt x="12" y="66"/>
                    <a:pt x="15" y="62"/>
                  </a:cubicBezTo>
                  <a:cubicBezTo>
                    <a:pt x="16" y="61"/>
                    <a:pt x="16" y="61"/>
                    <a:pt x="16" y="60"/>
                  </a:cubicBezTo>
                  <a:cubicBezTo>
                    <a:pt x="17" y="60"/>
                    <a:pt x="16" y="59"/>
                    <a:pt x="16" y="59"/>
                  </a:cubicBezTo>
                  <a:cubicBezTo>
                    <a:pt x="16" y="58"/>
                    <a:pt x="15" y="58"/>
                    <a:pt x="15" y="58"/>
                  </a:cubicBezTo>
                  <a:cubicBezTo>
                    <a:pt x="15" y="58"/>
                    <a:pt x="14" y="59"/>
                    <a:pt x="14" y="59"/>
                  </a:cubicBezTo>
                  <a:cubicBezTo>
                    <a:pt x="14" y="59"/>
                    <a:pt x="14" y="60"/>
                    <a:pt x="13" y="60"/>
                  </a:cubicBezTo>
                  <a:cubicBezTo>
                    <a:pt x="10" y="65"/>
                    <a:pt x="7" y="69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7" y="67"/>
                    <a:pt x="9" y="62"/>
                    <a:pt x="11" y="57"/>
                  </a:cubicBezTo>
                  <a:cubicBezTo>
                    <a:pt x="11" y="57"/>
                    <a:pt x="11" y="56"/>
                    <a:pt x="11" y="56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11" y="55"/>
                    <a:pt x="10" y="55"/>
                    <a:pt x="10" y="55"/>
                  </a:cubicBezTo>
                  <a:cubicBezTo>
                    <a:pt x="10" y="55"/>
                    <a:pt x="9" y="55"/>
                    <a:pt x="9" y="55"/>
                  </a:cubicBezTo>
                  <a:cubicBezTo>
                    <a:pt x="9" y="55"/>
                    <a:pt x="9" y="56"/>
                    <a:pt x="9" y="57"/>
                  </a:cubicBezTo>
                  <a:cubicBezTo>
                    <a:pt x="6" y="62"/>
                    <a:pt x="4" y="67"/>
                    <a:pt x="1" y="72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0" y="74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7"/>
                    <a:pt x="1" y="78"/>
                    <a:pt x="1" y="78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11" y="83"/>
                    <a:pt x="17" y="87"/>
                    <a:pt x="26" y="91"/>
                  </a:cubicBezTo>
                  <a:cubicBezTo>
                    <a:pt x="27" y="91"/>
                    <a:pt x="28" y="92"/>
                    <a:pt x="30" y="93"/>
                  </a:cubicBezTo>
                  <a:cubicBezTo>
                    <a:pt x="31" y="94"/>
                    <a:pt x="32" y="94"/>
                    <a:pt x="33" y="94"/>
                  </a:cubicBezTo>
                  <a:cubicBezTo>
                    <a:pt x="34" y="95"/>
                    <a:pt x="35" y="95"/>
                    <a:pt x="36" y="95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8" y="95"/>
                    <a:pt x="41" y="94"/>
                    <a:pt x="44" y="92"/>
                  </a:cubicBezTo>
                  <a:cubicBezTo>
                    <a:pt x="46" y="91"/>
                    <a:pt x="49" y="88"/>
                    <a:pt x="52" y="84"/>
                  </a:cubicBezTo>
                  <a:cubicBezTo>
                    <a:pt x="59" y="88"/>
                    <a:pt x="65" y="94"/>
                    <a:pt x="69" y="100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9" y="102"/>
                    <a:pt x="68" y="104"/>
                    <a:pt x="68" y="105"/>
                  </a:cubicBezTo>
                  <a:cubicBezTo>
                    <a:pt x="67" y="106"/>
                    <a:pt x="67" y="107"/>
                    <a:pt x="67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11"/>
                    <a:pt x="68" y="113"/>
                    <a:pt x="69" y="114"/>
                  </a:cubicBezTo>
                  <a:cubicBezTo>
                    <a:pt x="70" y="116"/>
                    <a:pt x="71" y="117"/>
                    <a:pt x="73" y="117"/>
                  </a:cubicBezTo>
                  <a:cubicBezTo>
                    <a:pt x="74" y="117"/>
                    <a:pt x="74" y="117"/>
                    <a:pt x="75" y="117"/>
                  </a:cubicBezTo>
                  <a:cubicBezTo>
                    <a:pt x="76" y="117"/>
                    <a:pt x="77" y="117"/>
                    <a:pt x="78" y="117"/>
                  </a:cubicBezTo>
                  <a:cubicBezTo>
                    <a:pt x="78" y="119"/>
                    <a:pt x="78" y="120"/>
                    <a:pt x="79" y="122"/>
                  </a:cubicBezTo>
                  <a:cubicBezTo>
                    <a:pt x="79" y="123"/>
                    <a:pt x="79" y="124"/>
                    <a:pt x="80" y="125"/>
                  </a:cubicBezTo>
                  <a:cubicBezTo>
                    <a:pt x="82" y="124"/>
                    <a:pt x="82" y="124"/>
                    <a:pt x="82" y="124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1" y="126"/>
                    <a:pt x="83" y="127"/>
                    <a:pt x="84" y="128"/>
                  </a:cubicBezTo>
                  <a:cubicBezTo>
                    <a:pt x="85" y="128"/>
                    <a:pt x="87" y="129"/>
                    <a:pt x="89" y="129"/>
                  </a:cubicBezTo>
                  <a:cubicBezTo>
                    <a:pt x="90" y="129"/>
                    <a:pt x="92" y="128"/>
                    <a:pt x="93" y="128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29"/>
                    <a:pt x="94" y="131"/>
                    <a:pt x="95" y="132"/>
                  </a:cubicBezTo>
                  <a:cubicBezTo>
                    <a:pt x="97" y="135"/>
                    <a:pt x="100" y="138"/>
                    <a:pt x="104" y="138"/>
                  </a:cubicBezTo>
                  <a:cubicBezTo>
                    <a:pt x="104" y="138"/>
                    <a:pt x="105" y="138"/>
                    <a:pt x="105" y="138"/>
                  </a:cubicBezTo>
                  <a:cubicBezTo>
                    <a:pt x="105" y="138"/>
                    <a:pt x="106" y="137"/>
                    <a:pt x="107" y="137"/>
                  </a:cubicBezTo>
                  <a:cubicBezTo>
                    <a:pt x="107" y="139"/>
                    <a:pt x="108" y="141"/>
                    <a:pt x="110" y="142"/>
                  </a:cubicBezTo>
                  <a:cubicBezTo>
                    <a:pt x="112" y="144"/>
                    <a:pt x="114" y="144"/>
                    <a:pt x="116" y="144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8" y="144"/>
                    <a:pt x="121" y="143"/>
                    <a:pt x="122" y="140"/>
                  </a:cubicBezTo>
                  <a:cubicBezTo>
                    <a:pt x="123" y="139"/>
                    <a:pt x="124" y="138"/>
                    <a:pt x="124" y="137"/>
                  </a:cubicBezTo>
                  <a:cubicBezTo>
                    <a:pt x="129" y="141"/>
                    <a:pt x="132" y="143"/>
                    <a:pt x="138" y="145"/>
                  </a:cubicBezTo>
                  <a:cubicBezTo>
                    <a:pt x="140" y="145"/>
                    <a:pt x="141" y="146"/>
                    <a:pt x="143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6" y="145"/>
                    <a:pt x="148" y="145"/>
                    <a:pt x="150" y="144"/>
                  </a:cubicBezTo>
                  <a:cubicBezTo>
                    <a:pt x="152" y="142"/>
                    <a:pt x="153" y="140"/>
                    <a:pt x="154" y="138"/>
                  </a:cubicBezTo>
                  <a:cubicBezTo>
                    <a:pt x="154" y="137"/>
                    <a:pt x="154" y="136"/>
                    <a:pt x="154" y="135"/>
                  </a:cubicBezTo>
                  <a:cubicBezTo>
                    <a:pt x="154" y="135"/>
                    <a:pt x="154" y="134"/>
                    <a:pt x="154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57" y="134"/>
                    <a:pt x="158" y="135"/>
                    <a:pt x="159" y="135"/>
                  </a:cubicBezTo>
                  <a:cubicBezTo>
                    <a:pt x="163" y="135"/>
                    <a:pt x="167" y="133"/>
                    <a:pt x="169" y="130"/>
                  </a:cubicBezTo>
                  <a:cubicBezTo>
                    <a:pt x="170" y="129"/>
                    <a:pt x="171" y="128"/>
                    <a:pt x="172" y="126"/>
                  </a:cubicBezTo>
                  <a:cubicBezTo>
                    <a:pt x="172" y="125"/>
                    <a:pt x="172" y="124"/>
                    <a:pt x="172" y="122"/>
                  </a:cubicBezTo>
                  <a:cubicBezTo>
                    <a:pt x="173" y="122"/>
                    <a:pt x="174" y="123"/>
                    <a:pt x="175" y="123"/>
                  </a:cubicBezTo>
                  <a:cubicBezTo>
                    <a:pt x="178" y="123"/>
                    <a:pt x="180" y="122"/>
                    <a:pt x="183" y="120"/>
                  </a:cubicBezTo>
                  <a:cubicBezTo>
                    <a:pt x="187" y="118"/>
                    <a:pt x="190" y="114"/>
                    <a:pt x="190" y="109"/>
                  </a:cubicBezTo>
                  <a:cubicBezTo>
                    <a:pt x="190" y="109"/>
                    <a:pt x="191" y="110"/>
                    <a:pt x="192" y="110"/>
                  </a:cubicBezTo>
                  <a:cubicBezTo>
                    <a:pt x="192" y="110"/>
                    <a:pt x="192" y="110"/>
                    <a:pt x="192" y="110"/>
                  </a:cubicBezTo>
                  <a:cubicBezTo>
                    <a:pt x="192" y="110"/>
                    <a:pt x="193" y="110"/>
                    <a:pt x="193" y="110"/>
                  </a:cubicBezTo>
                  <a:cubicBezTo>
                    <a:pt x="197" y="110"/>
                    <a:pt x="201" y="107"/>
                    <a:pt x="203" y="104"/>
                  </a:cubicBezTo>
                  <a:cubicBezTo>
                    <a:pt x="205" y="102"/>
                    <a:pt x="205" y="100"/>
                    <a:pt x="205" y="97"/>
                  </a:cubicBezTo>
                  <a:cubicBezTo>
                    <a:pt x="205" y="95"/>
                    <a:pt x="205" y="93"/>
                    <a:pt x="203" y="91"/>
                  </a:cubicBezTo>
                  <a:cubicBezTo>
                    <a:pt x="202" y="89"/>
                    <a:pt x="200" y="87"/>
                    <a:pt x="199" y="86"/>
                  </a:cubicBezTo>
                  <a:cubicBezTo>
                    <a:pt x="198" y="86"/>
                    <a:pt x="198" y="85"/>
                    <a:pt x="197" y="85"/>
                  </a:cubicBezTo>
                  <a:cubicBezTo>
                    <a:pt x="198" y="84"/>
                    <a:pt x="199" y="84"/>
                    <a:pt x="200" y="84"/>
                  </a:cubicBezTo>
                  <a:cubicBezTo>
                    <a:pt x="201" y="85"/>
                    <a:pt x="203" y="87"/>
                    <a:pt x="206" y="89"/>
                  </a:cubicBezTo>
                  <a:cubicBezTo>
                    <a:pt x="209" y="91"/>
                    <a:pt x="212" y="93"/>
                    <a:pt x="215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6" y="93"/>
                    <a:pt x="216" y="93"/>
                    <a:pt x="216" y="93"/>
                  </a:cubicBezTo>
                  <a:cubicBezTo>
                    <a:pt x="216" y="93"/>
                    <a:pt x="217" y="93"/>
                    <a:pt x="217" y="93"/>
                  </a:cubicBezTo>
                  <a:cubicBezTo>
                    <a:pt x="218" y="93"/>
                    <a:pt x="220" y="92"/>
                    <a:pt x="221" y="91"/>
                  </a:cubicBezTo>
                  <a:cubicBezTo>
                    <a:pt x="223" y="90"/>
                    <a:pt x="224" y="90"/>
                    <a:pt x="224" y="90"/>
                  </a:cubicBezTo>
                  <a:cubicBezTo>
                    <a:pt x="234" y="85"/>
                    <a:pt x="241" y="81"/>
                    <a:pt x="251" y="76"/>
                  </a:cubicBezTo>
                  <a:cubicBezTo>
                    <a:pt x="251" y="76"/>
                    <a:pt x="252" y="75"/>
                    <a:pt x="252" y="74"/>
                  </a:cubicBezTo>
                  <a:cubicBezTo>
                    <a:pt x="255" y="68"/>
                    <a:pt x="259" y="62"/>
                    <a:pt x="262" y="55"/>
                  </a:cubicBezTo>
                  <a:cubicBezTo>
                    <a:pt x="262" y="55"/>
                    <a:pt x="262" y="54"/>
                    <a:pt x="261" y="54"/>
                  </a:cubicBezTo>
                  <a:cubicBezTo>
                    <a:pt x="261" y="53"/>
                    <a:pt x="261" y="53"/>
                    <a:pt x="261" y="53"/>
                  </a:cubicBezTo>
                  <a:cubicBezTo>
                    <a:pt x="260" y="53"/>
                    <a:pt x="260" y="54"/>
                    <a:pt x="260" y="54"/>
                  </a:cubicBezTo>
                  <a:cubicBezTo>
                    <a:pt x="257" y="60"/>
                    <a:pt x="254" y="66"/>
                    <a:pt x="251" y="72"/>
                  </a:cubicBezTo>
                  <a:cubicBezTo>
                    <a:pt x="250" y="71"/>
                    <a:pt x="250" y="71"/>
                    <a:pt x="250" y="71"/>
                  </a:cubicBezTo>
                  <a:cubicBezTo>
                    <a:pt x="249" y="71"/>
                    <a:pt x="249" y="71"/>
                    <a:pt x="249" y="72"/>
                  </a:cubicBezTo>
                  <a:cubicBezTo>
                    <a:pt x="248" y="72"/>
                    <a:pt x="248" y="72"/>
                    <a:pt x="248" y="72"/>
                  </a:cubicBezTo>
                  <a:cubicBezTo>
                    <a:pt x="250" y="67"/>
                    <a:pt x="253" y="63"/>
                    <a:pt x="255" y="58"/>
                  </a:cubicBezTo>
                  <a:cubicBezTo>
                    <a:pt x="255" y="57"/>
                    <a:pt x="255" y="57"/>
                    <a:pt x="254" y="56"/>
                  </a:cubicBezTo>
                  <a:cubicBezTo>
                    <a:pt x="254" y="56"/>
                    <a:pt x="254" y="56"/>
                    <a:pt x="254" y="56"/>
                  </a:cubicBezTo>
                  <a:cubicBezTo>
                    <a:pt x="254" y="56"/>
                    <a:pt x="253" y="57"/>
                    <a:pt x="253" y="57"/>
                  </a:cubicBezTo>
                  <a:cubicBezTo>
                    <a:pt x="250" y="63"/>
                    <a:pt x="247" y="68"/>
                    <a:pt x="244" y="74"/>
                  </a:cubicBezTo>
                  <a:cubicBezTo>
                    <a:pt x="244" y="74"/>
                    <a:pt x="243" y="74"/>
                    <a:pt x="242" y="75"/>
                  </a:cubicBezTo>
                  <a:cubicBezTo>
                    <a:pt x="246" y="69"/>
                    <a:pt x="248" y="63"/>
                    <a:pt x="251" y="56"/>
                  </a:cubicBezTo>
                  <a:cubicBezTo>
                    <a:pt x="251" y="55"/>
                    <a:pt x="251" y="55"/>
                    <a:pt x="250" y="54"/>
                  </a:cubicBezTo>
                  <a:cubicBezTo>
                    <a:pt x="250" y="54"/>
                    <a:pt x="250" y="54"/>
                    <a:pt x="250" y="54"/>
                  </a:cubicBezTo>
                  <a:cubicBezTo>
                    <a:pt x="249" y="54"/>
                    <a:pt x="249" y="55"/>
                    <a:pt x="249" y="55"/>
                  </a:cubicBezTo>
                  <a:cubicBezTo>
                    <a:pt x="246" y="63"/>
                    <a:pt x="242" y="70"/>
                    <a:pt x="238" y="77"/>
                  </a:cubicBezTo>
                  <a:cubicBezTo>
                    <a:pt x="237" y="77"/>
                    <a:pt x="236" y="78"/>
                    <a:pt x="235" y="78"/>
                  </a:cubicBezTo>
                  <a:cubicBezTo>
                    <a:pt x="240" y="72"/>
                    <a:pt x="243" y="64"/>
                    <a:pt x="246" y="57"/>
                  </a:cubicBezTo>
                  <a:cubicBezTo>
                    <a:pt x="246" y="56"/>
                    <a:pt x="246" y="55"/>
                    <a:pt x="245" y="55"/>
                  </a:cubicBezTo>
                  <a:cubicBezTo>
                    <a:pt x="245" y="55"/>
                    <a:pt x="245" y="55"/>
                    <a:pt x="245" y="55"/>
                  </a:cubicBezTo>
                  <a:cubicBezTo>
                    <a:pt x="244" y="55"/>
                    <a:pt x="244" y="55"/>
                    <a:pt x="244" y="56"/>
                  </a:cubicBezTo>
                  <a:cubicBezTo>
                    <a:pt x="241" y="64"/>
                    <a:pt x="237" y="72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1" y="81"/>
                    <a:pt x="230" y="81"/>
                    <a:pt x="230" y="81"/>
                  </a:cubicBezTo>
                  <a:cubicBezTo>
                    <a:pt x="234" y="74"/>
                    <a:pt x="238" y="67"/>
                    <a:pt x="241" y="59"/>
                  </a:cubicBezTo>
                  <a:cubicBezTo>
                    <a:pt x="241" y="58"/>
                    <a:pt x="241" y="57"/>
                    <a:pt x="240" y="57"/>
                  </a:cubicBezTo>
                  <a:cubicBezTo>
                    <a:pt x="240" y="57"/>
                    <a:pt x="240" y="57"/>
                    <a:pt x="240" y="57"/>
                  </a:cubicBezTo>
                  <a:cubicBezTo>
                    <a:pt x="239" y="57"/>
                    <a:pt x="239" y="57"/>
                    <a:pt x="239" y="58"/>
                  </a:cubicBezTo>
                  <a:cubicBezTo>
                    <a:pt x="235" y="67"/>
                    <a:pt x="231" y="75"/>
                    <a:pt x="226" y="83"/>
                  </a:cubicBezTo>
                  <a:cubicBezTo>
                    <a:pt x="225" y="84"/>
                    <a:pt x="224" y="84"/>
                    <a:pt x="223" y="85"/>
                  </a:cubicBezTo>
                  <a:cubicBezTo>
                    <a:pt x="227" y="77"/>
                    <a:pt x="232" y="70"/>
                    <a:pt x="235" y="62"/>
                  </a:cubicBezTo>
                  <a:cubicBezTo>
                    <a:pt x="235" y="61"/>
                    <a:pt x="234" y="60"/>
                    <a:pt x="234" y="60"/>
                  </a:cubicBezTo>
                  <a:cubicBezTo>
                    <a:pt x="234" y="60"/>
                    <a:pt x="233" y="60"/>
                    <a:pt x="233" y="60"/>
                  </a:cubicBezTo>
                  <a:cubicBezTo>
                    <a:pt x="233" y="60"/>
                    <a:pt x="232" y="60"/>
                    <a:pt x="232" y="61"/>
                  </a:cubicBezTo>
                  <a:cubicBezTo>
                    <a:pt x="230" y="70"/>
                    <a:pt x="224" y="77"/>
                    <a:pt x="220" y="86"/>
                  </a:cubicBezTo>
                  <a:cubicBezTo>
                    <a:pt x="220" y="87"/>
                    <a:pt x="219" y="87"/>
                    <a:pt x="219" y="87"/>
                  </a:cubicBezTo>
                  <a:cubicBezTo>
                    <a:pt x="218" y="87"/>
                    <a:pt x="217" y="88"/>
                    <a:pt x="216" y="88"/>
                  </a:cubicBezTo>
                  <a:cubicBezTo>
                    <a:pt x="216" y="88"/>
                    <a:pt x="216" y="88"/>
                    <a:pt x="216" y="88"/>
                  </a:cubicBezTo>
                  <a:cubicBezTo>
                    <a:pt x="215" y="88"/>
                    <a:pt x="215" y="88"/>
                    <a:pt x="215" y="88"/>
                  </a:cubicBezTo>
                  <a:cubicBezTo>
                    <a:pt x="216" y="87"/>
                    <a:pt x="217" y="86"/>
                    <a:pt x="218" y="85"/>
                  </a:cubicBezTo>
                  <a:cubicBezTo>
                    <a:pt x="218" y="85"/>
                    <a:pt x="219" y="85"/>
                    <a:pt x="220" y="84"/>
                  </a:cubicBezTo>
                  <a:cubicBezTo>
                    <a:pt x="221" y="83"/>
                    <a:pt x="222" y="82"/>
                    <a:pt x="222" y="81"/>
                  </a:cubicBezTo>
                  <a:cubicBezTo>
                    <a:pt x="223" y="78"/>
                    <a:pt x="224" y="75"/>
                    <a:pt x="224" y="72"/>
                  </a:cubicBezTo>
                  <a:cubicBezTo>
                    <a:pt x="224" y="72"/>
                    <a:pt x="224" y="72"/>
                    <a:pt x="224" y="72"/>
                  </a:cubicBezTo>
                  <a:cubicBezTo>
                    <a:pt x="225" y="70"/>
                    <a:pt x="226" y="67"/>
                    <a:pt x="227" y="64"/>
                  </a:cubicBezTo>
                  <a:cubicBezTo>
                    <a:pt x="227" y="64"/>
                    <a:pt x="227" y="63"/>
                    <a:pt x="226" y="63"/>
                  </a:cubicBezTo>
                  <a:cubicBezTo>
                    <a:pt x="226" y="63"/>
                    <a:pt x="226" y="63"/>
                    <a:pt x="226" y="63"/>
                  </a:cubicBezTo>
                  <a:cubicBezTo>
                    <a:pt x="226" y="63"/>
                    <a:pt x="225" y="63"/>
                    <a:pt x="225" y="64"/>
                  </a:cubicBezTo>
                  <a:cubicBezTo>
                    <a:pt x="225" y="65"/>
                    <a:pt x="224" y="66"/>
                    <a:pt x="224" y="67"/>
                  </a:cubicBezTo>
                  <a:cubicBezTo>
                    <a:pt x="224" y="66"/>
                    <a:pt x="223" y="65"/>
                    <a:pt x="223" y="64"/>
                  </a:cubicBezTo>
                  <a:cubicBezTo>
                    <a:pt x="218" y="43"/>
                    <a:pt x="212" y="30"/>
                    <a:pt x="206" y="22"/>
                  </a:cubicBezTo>
                  <a:cubicBezTo>
                    <a:pt x="203" y="19"/>
                    <a:pt x="200" y="16"/>
                    <a:pt x="197" y="1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200" y="14"/>
                    <a:pt x="203" y="13"/>
                    <a:pt x="206" y="11"/>
                  </a:cubicBezTo>
                  <a:cubicBezTo>
                    <a:pt x="209" y="10"/>
                    <a:pt x="212" y="9"/>
                    <a:pt x="215" y="7"/>
                  </a:cubicBezTo>
                  <a:cubicBezTo>
                    <a:pt x="217" y="6"/>
                    <a:pt x="219" y="5"/>
                    <a:pt x="220" y="4"/>
                  </a:cubicBezTo>
                  <a:cubicBezTo>
                    <a:pt x="222" y="4"/>
                    <a:pt x="222" y="2"/>
                    <a:pt x="221" y="1"/>
                  </a:cubicBezTo>
                  <a:cubicBezTo>
                    <a:pt x="221" y="0"/>
                    <a:pt x="220" y="0"/>
                    <a:pt x="21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7" name="Rectangle 839"/>
            <p:cNvSpPr>
              <a:spLocks noChangeArrowheads="1"/>
            </p:cNvSpPr>
            <p:nvPr/>
          </p:nvSpPr>
          <p:spPr bwMode="auto">
            <a:xfrm>
              <a:off x="2633" y="2778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8" name="Rectangle 840"/>
            <p:cNvSpPr>
              <a:spLocks noChangeArrowheads="1"/>
            </p:cNvSpPr>
            <p:nvPr/>
          </p:nvSpPr>
          <p:spPr bwMode="auto">
            <a:xfrm>
              <a:off x="2633" y="2778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09" name="Freeform 841"/>
            <p:cNvSpPr/>
            <p:nvPr/>
          </p:nvSpPr>
          <p:spPr bwMode="auto">
            <a:xfrm>
              <a:off x="2820" y="257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0" name="Freeform 842"/>
            <p:cNvSpPr/>
            <p:nvPr/>
          </p:nvSpPr>
          <p:spPr bwMode="auto">
            <a:xfrm>
              <a:off x="2820" y="257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1" name="Freeform 843"/>
            <p:cNvSpPr>
              <a:spLocks noEditPoints="1"/>
            </p:cNvSpPr>
            <p:nvPr/>
          </p:nvSpPr>
          <p:spPr bwMode="auto">
            <a:xfrm>
              <a:off x="4993" y="2200"/>
              <a:ext cx="393" cy="533"/>
            </a:xfrm>
            <a:custGeom>
              <a:avLst/>
              <a:gdLst>
                <a:gd name="T0" fmla="*/ 67 w 166"/>
                <a:gd name="T1" fmla="*/ 201 h 225"/>
                <a:gd name="T2" fmla="*/ 50 w 166"/>
                <a:gd name="T3" fmla="*/ 81 h 225"/>
                <a:gd name="T4" fmla="*/ 60 w 166"/>
                <a:gd name="T5" fmla="*/ 211 h 225"/>
                <a:gd name="T6" fmla="*/ 51 w 166"/>
                <a:gd name="T7" fmla="*/ 219 h 225"/>
                <a:gd name="T8" fmla="*/ 18 w 166"/>
                <a:gd name="T9" fmla="*/ 215 h 225"/>
                <a:gd name="T10" fmla="*/ 91 w 166"/>
                <a:gd name="T11" fmla="*/ 85 h 225"/>
                <a:gd name="T12" fmla="*/ 113 w 166"/>
                <a:gd name="T13" fmla="*/ 211 h 225"/>
                <a:gd name="T14" fmla="*/ 104 w 166"/>
                <a:gd name="T15" fmla="*/ 219 h 225"/>
                <a:gd name="T16" fmla="*/ 72 w 166"/>
                <a:gd name="T17" fmla="*/ 215 h 225"/>
                <a:gd name="T18" fmla="*/ 111 w 166"/>
                <a:gd name="T19" fmla="*/ 73 h 225"/>
                <a:gd name="T20" fmla="*/ 117 w 166"/>
                <a:gd name="T21" fmla="*/ 206 h 225"/>
                <a:gd name="T22" fmla="*/ 66 w 166"/>
                <a:gd name="T23" fmla="*/ 75 h 225"/>
                <a:gd name="T24" fmla="*/ 67 w 166"/>
                <a:gd name="T25" fmla="*/ 82 h 225"/>
                <a:gd name="T26" fmla="*/ 14 w 166"/>
                <a:gd name="T27" fmla="*/ 82 h 225"/>
                <a:gd name="T28" fmla="*/ 11 w 166"/>
                <a:gd name="T29" fmla="*/ 78 h 225"/>
                <a:gd name="T30" fmla="*/ 14 w 166"/>
                <a:gd name="T31" fmla="*/ 81 h 225"/>
                <a:gd name="T32" fmla="*/ 72 w 166"/>
                <a:gd name="T33" fmla="*/ 83 h 225"/>
                <a:gd name="T34" fmla="*/ 123 w 166"/>
                <a:gd name="T35" fmla="*/ 20 h 225"/>
                <a:gd name="T36" fmla="*/ 80 w 166"/>
                <a:gd name="T37" fmla="*/ 78 h 225"/>
                <a:gd name="T38" fmla="*/ 133 w 166"/>
                <a:gd name="T39" fmla="*/ 22 h 225"/>
                <a:gd name="T40" fmla="*/ 95 w 166"/>
                <a:gd name="T41" fmla="*/ 74 h 225"/>
                <a:gd name="T42" fmla="*/ 115 w 166"/>
                <a:gd name="T43" fmla="*/ 62 h 225"/>
                <a:gd name="T44" fmla="*/ 107 w 166"/>
                <a:gd name="T45" fmla="*/ 70 h 225"/>
                <a:gd name="T46" fmla="*/ 40 w 166"/>
                <a:gd name="T47" fmla="*/ 75 h 225"/>
                <a:gd name="T48" fmla="*/ 89 w 166"/>
                <a:gd name="T49" fmla="*/ 20 h 225"/>
                <a:gd name="T50" fmla="*/ 57 w 166"/>
                <a:gd name="T51" fmla="*/ 70 h 225"/>
                <a:gd name="T52" fmla="*/ 47 w 166"/>
                <a:gd name="T53" fmla="*/ 78 h 225"/>
                <a:gd name="T54" fmla="*/ 19 w 166"/>
                <a:gd name="T55" fmla="*/ 83 h 225"/>
                <a:gd name="T56" fmla="*/ 70 w 166"/>
                <a:gd name="T57" fmla="*/ 20 h 225"/>
                <a:gd name="T58" fmla="*/ 27 w 166"/>
                <a:gd name="T59" fmla="*/ 78 h 225"/>
                <a:gd name="T60" fmla="*/ 79 w 166"/>
                <a:gd name="T61" fmla="*/ 22 h 225"/>
                <a:gd name="T62" fmla="*/ 45 w 166"/>
                <a:gd name="T63" fmla="*/ 40 h 225"/>
                <a:gd name="T64" fmla="*/ 45 w 166"/>
                <a:gd name="T65" fmla="*/ 40 h 225"/>
                <a:gd name="T66" fmla="*/ 120 w 166"/>
                <a:gd name="T67" fmla="*/ 18 h 225"/>
                <a:gd name="T68" fmla="*/ 118 w 166"/>
                <a:gd name="T69" fmla="*/ 64 h 225"/>
                <a:gd name="T70" fmla="*/ 123 w 166"/>
                <a:gd name="T71" fmla="*/ 197 h 225"/>
                <a:gd name="T72" fmla="*/ 87 w 166"/>
                <a:gd name="T73" fmla="*/ 32 h 225"/>
                <a:gd name="T74" fmla="*/ 5 w 166"/>
                <a:gd name="T75" fmla="*/ 78 h 225"/>
                <a:gd name="T76" fmla="*/ 64 w 166"/>
                <a:gd name="T77" fmla="*/ 6 h 225"/>
                <a:gd name="T78" fmla="*/ 9 w 166"/>
                <a:gd name="T79" fmla="*/ 79 h 225"/>
                <a:gd name="T80" fmla="*/ 59 w 166"/>
                <a:gd name="T81" fmla="*/ 78 h 225"/>
                <a:gd name="T82" fmla="*/ 100 w 166"/>
                <a:gd name="T83" fmla="*/ 23 h 225"/>
                <a:gd name="T84" fmla="*/ 65 w 166"/>
                <a:gd name="T85" fmla="*/ 74 h 225"/>
                <a:gd name="T86" fmla="*/ 118 w 166"/>
                <a:gd name="T87" fmla="*/ 0 h 225"/>
                <a:gd name="T88" fmla="*/ 98 w 166"/>
                <a:gd name="T89" fmla="*/ 7 h 225"/>
                <a:gd name="T90" fmla="*/ 91 w 166"/>
                <a:gd name="T91" fmla="*/ 15 h 225"/>
                <a:gd name="T92" fmla="*/ 79 w 166"/>
                <a:gd name="T93" fmla="*/ 18 h 225"/>
                <a:gd name="T94" fmla="*/ 75 w 166"/>
                <a:gd name="T95" fmla="*/ 17 h 225"/>
                <a:gd name="T96" fmla="*/ 67 w 166"/>
                <a:gd name="T97" fmla="*/ 1 h 225"/>
                <a:gd name="T98" fmla="*/ 2 w 166"/>
                <a:gd name="T99" fmla="*/ 74 h 225"/>
                <a:gd name="T100" fmla="*/ 3 w 166"/>
                <a:gd name="T101" fmla="*/ 81 h 225"/>
                <a:gd name="T102" fmla="*/ 14 w 166"/>
                <a:gd name="T103" fmla="*/ 216 h 225"/>
                <a:gd name="T104" fmla="*/ 40 w 166"/>
                <a:gd name="T105" fmla="*/ 225 h 225"/>
                <a:gd name="T106" fmla="*/ 62 w 166"/>
                <a:gd name="T107" fmla="*/ 217 h 225"/>
                <a:gd name="T108" fmla="*/ 68 w 166"/>
                <a:gd name="T109" fmla="*/ 216 h 225"/>
                <a:gd name="T110" fmla="*/ 68 w 166"/>
                <a:gd name="T111" fmla="*/ 217 h 225"/>
                <a:gd name="T112" fmla="*/ 114 w 166"/>
                <a:gd name="T113" fmla="*/ 217 h 225"/>
                <a:gd name="T114" fmla="*/ 163 w 166"/>
                <a:gd name="T115" fmla="*/ 154 h 225"/>
                <a:gd name="T116" fmla="*/ 149 w 166"/>
                <a:gd name="T117" fmla="*/ 7 h 225"/>
                <a:gd name="T118" fmla="*/ 132 w 166"/>
                <a:gd name="T119" fmla="*/ 18 h 225"/>
                <a:gd name="T120" fmla="*/ 130 w 166"/>
                <a:gd name="T121" fmla="*/ 16 h 225"/>
                <a:gd name="T122" fmla="*/ 123 w 166"/>
                <a:gd name="T123" fmla="*/ 13 h 225"/>
                <a:gd name="T124" fmla="*/ 118 w 166"/>
                <a:gd name="T12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" h="225">
                  <a:moveTo>
                    <a:pt x="63" y="206"/>
                  </a:moveTo>
                  <a:cubicBezTo>
                    <a:pt x="62" y="171"/>
                    <a:pt x="61" y="140"/>
                    <a:pt x="59" y="107"/>
                  </a:cubicBezTo>
                  <a:cubicBezTo>
                    <a:pt x="64" y="138"/>
                    <a:pt x="66" y="169"/>
                    <a:pt x="67" y="200"/>
                  </a:cubicBezTo>
                  <a:cubicBezTo>
                    <a:pt x="67" y="201"/>
                    <a:pt x="67" y="201"/>
                    <a:pt x="67" y="201"/>
                  </a:cubicBezTo>
                  <a:cubicBezTo>
                    <a:pt x="66" y="202"/>
                    <a:pt x="64" y="204"/>
                    <a:pt x="63" y="206"/>
                  </a:cubicBezTo>
                  <a:moveTo>
                    <a:pt x="22" y="87"/>
                  </a:moveTo>
                  <a:cubicBezTo>
                    <a:pt x="27" y="87"/>
                    <a:pt x="33" y="86"/>
                    <a:pt x="38" y="85"/>
                  </a:cubicBezTo>
                  <a:cubicBezTo>
                    <a:pt x="42" y="84"/>
                    <a:pt x="46" y="83"/>
                    <a:pt x="50" y="81"/>
                  </a:cubicBezTo>
                  <a:cubicBezTo>
                    <a:pt x="51" y="80"/>
                    <a:pt x="53" y="79"/>
                    <a:pt x="54" y="77"/>
                  </a:cubicBezTo>
                  <a:cubicBezTo>
                    <a:pt x="54" y="78"/>
                    <a:pt x="54" y="78"/>
                    <a:pt x="54" y="79"/>
                  </a:cubicBezTo>
                  <a:cubicBezTo>
                    <a:pt x="56" y="124"/>
                    <a:pt x="57" y="164"/>
                    <a:pt x="59" y="210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59" y="211"/>
                    <a:pt x="59" y="212"/>
                    <a:pt x="59" y="212"/>
                  </a:cubicBezTo>
                  <a:cubicBezTo>
                    <a:pt x="59" y="212"/>
                    <a:pt x="59" y="212"/>
                    <a:pt x="59" y="212"/>
                  </a:cubicBezTo>
                  <a:cubicBezTo>
                    <a:pt x="59" y="212"/>
                    <a:pt x="59" y="212"/>
                    <a:pt x="59" y="212"/>
                  </a:cubicBezTo>
                  <a:cubicBezTo>
                    <a:pt x="57" y="215"/>
                    <a:pt x="54" y="218"/>
                    <a:pt x="51" y="219"/>
                  </a:cubicBezTo>
                  <a:cubicBezTo>
                    <a:pt x="48" y="221"/>
                    <a:pt x="44" y="221"/>
                    <a:pt x="40" y="221"/>
                  </a:cubicBezTo>
                  <a:cubicBezTo>
                    <a:pt x="40" y="221"/>
                    <a:pt x="40" y="221"/>
                    <a:pt x="40" y="221"/>
                  </a:cubicBezTo>
                  <a:cubicBezTo>
                    <a:pt x="40" y="221"/>
                    <a:pt x="40" y="221"/>
                    <a:pt x="40" y="221"/>
                  </a:cubicBezTo>
                  <a:cubicBezTo>
                    <a:pt x="32" y="221"/>
                    <a:pt x="24" y="219"/>
                    <a:pt x="18" y="215"/>
                  </a:cubicBezTo>
                  <a:cubicBezTo>
                    <a:pt x="18" y="171"/>
                    <a:pt x="14" y="127"/>
                    <a:pt x="6" y="84"/>
                  </a:cubicBezTo>
                  <a:cubicBezTo>
                    <a:pt x="11" y="86"/>
                    <a:pt x="16" y="87"/>
                    <a:pt x="22" y="87"/>
                  </a:cubicBezTo>
                  <a:moveTo>
                    <a:pt x="75" y="87"/>
                  </a:moveTo>
                  <a:cubicBezTo>
                    <a:pt x="80" y="87"/>
                    <a:pt x="86" y="86"/>
                    <a:pt x="91" y="85"/>
                  </a:cubicBezTo>
                  <a:cubicBezTo>
                    <a:pt x="95" y="84"/>
                    <a:pt x="99" y="83"/>
                    <a:pt x="103" y="81"/>
                  </a:cubicBezTo>
                  <a:cubicBezTo>
                    <a:pt x="104" y="80"/>
                    <a:pt x="106" y="79"/>
                    <a:pt x="107" y="77"/>
                  </a:cubicBezTo>
                  <a:cubicBezTo>
                    <a:pt x="109" y="124"/>
                    <a:pt x="111" y="163"/>
                    <a:pt x="113" y="210"/>
                  </a:cubicBezTo>
                  <a:cubicBezTo>
                    <a:pt x="113" y="211"/>
                    <a:pt x="113" y="211"/>
                    <a:pt x="113" y="211"/>
                  </a:cubicBezTo>
                  <a:cubicBezTo>
                    <a:pt x="113" y="211"/>
                    <a:pt x="112" y="212"/>
                    <a:pt x="112" y="212"/>
                  </a:cubicBezTo>
                  <a:cubicBezTo>
                    <a:pt x="112" y="212"/>
                    <a:pt x="112" y="212"/>
                    <a:pt x="112" y="212"/>
                  </a:cubicBezTo>
                  <a:cubicBezTo>
                    <a:pt x="112" y="212"/>
                    <a:pt x="112" y="212"/>
                    <a:pt x="112" y="212"/>
                  </a:cubicBezTo>
                  <a:cubicBezTo>
                    <a:pt x="110" y="215"/>
                    <a:pt x="108" y="218"/>
                    <a:pt x="104" y="219"/>
                  </a:cubicBezTo>
                  <a:cubicBezTo>
                    <a:pt x="101" y="221"/>
                    <a:pt x="97" y="221"/>
                    <a:pt x="93" y="221"/>
                  </a:cubicBezTo>
                  <a:cubicBezTo>
                    <a:pt x="93" y="221"/>
                    <a:pt x="93" y="221"/>
                    <a:pt x="93" y="221"/>
                  </a:cubicBezTo>
                  <a:cubicBezTo>
                    <a:pt x="93" y="221"/>
                    <a:pt x="93" y="221"/>
                    <a:pt x="93" y="221"/>
                  </a:cubicBezTo>
                  <a:cubicBezTo>
                    <a:pt x="85" y="221"/>
                    <a:pt x="77" y="219"/>
                    <a:pt x="72" y="215"/>
                  </a:cubicBezTo>
                  <a:cubicBezTo>
                    <a:pt x="71" y="171"/>
                    <a:pt x="67" y="127"/>
                    <a:pt x="60" y="84"/>
                  </a:cubicBezTo>
                  <a:cubicBezTo>
                    <a:pt x="64" y="86"/>
                    <a:pt x="70" y="87"/>
                    <a:pt x="75" y="87"/>
                  </a:cubicBezTo>
                  <a:moveTo>
                    <a:pt x="117" y="206"/>
                  </a:moveTo>
                  <a:cubicBezTo>
                    <a:pt x="115" y="159"/>
                    <a:pt x="113" y="120"/>
                    <a:pt x="111" y="73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4" y="116"/>
                    <a:pt x="116" y="158"/>
                    <a:pt x="119" y="202"/>
                  </a:cubicBezTo>
                  <a:cubicBezTo>
                    <a:pt x="119" y="202"/>
                    <a:pt x="119" y="202"/>
                    <a:pt x="119" y="202"/>
                  </a:cubicBezTo>
                  <a:cubicBezTo>
                    <a:pt x="118" y="204"/>
                    <a:pt x="117" y="205"/>
                    <a:pt x="117" y="206"/>
                  </a:cubicBezTo>
                  <a:moveTo>
                    <a:pt x="66" y="82"/>
                  </a:moveTo>
                  <a:cubicBezTo>
                    <a:pt x="65" y="82"/>
                    <a:pt x="64" y="80"/>
                    <a:pt x="64" y="79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5" y="77"/>
                    <a:pt x="65" y="76"/>
                    <a:pt x="66" y="75"/>
                  </a:cubicBezTo>
                  <a:cubicBezTo>
                    <a:pt x="74" y="67"/>
                    <a:pt x="81" y="58"/>
                    <a:pt x="89" y="50"/>
                  </a:cubicBezTo>
                  <a:cubicBezTo>
                    <a:pt x="83" y="57"/>
                    <a:pt x="76" y="64"/>
                    <a:pt x="70" y="72"/>
                  </a:cubicBezTo>
                  <a:cubicBezTo>
                    <a:pt x="69" y="74"/>
                    <a:pt x="67" y="77"/>
                    <a:pt x="67" y="81"/>
                  </a:cubicBezTo>
                  <a:cubicBezTo>
                    <a:pt x="67" y="81"/>
                    <a:pt x="67" y="82"/>
                    <a:pt x="67" y="82"/>
                  </a:cubicBezTo>
                  <a:cubicBezTo>
                    <a:pt x="67" y="82"/>
                    <a:pt x="66" y="82"/>
                    <a:pt x="66" y="82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6" y="82"/>
                    <a:pt x="66" y="82"/>
                    <a:pt x="66" y="82"/>
                  </a:cubicBezTo>
                  <a:moveTo>
                    <a:pt x="14" y="82"/>
                  </a:moveTo>
                  <a:cubicBezTo>
                    <a:pt x="13" y="82"/>
                    <a:pt x="13" y="82"/>
                    <a:pt x="12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2"/>
                    <a:pt x="11" y="80"/>
                    <a:pt x="11" y="79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11" y="77"/>
                    <a:pt x="12" y="76"/>
                    <a:pt x="13" y="75"/>
                  </a:cubicBezTo>
                  <a:cubicBezTo>
                    <a:pt x="20" y="67"/>
                    <a:pt x="28" y="58"/>
                    <a:pt x="36" y="50"/>
                  </a:cubicBezTo>
                  <a:cubicBezTo>
                    <a:pt x="29" y="57"/>
                    <a:pt x="23" y="64"/>
                    <a:pt x="17" y="72"/>
                  </a:cubicBezTo>
                  <a:cubicBezTo>
                    <a:pt x="15" y="74"/>
                    <a:pt x="14" y="77"/>
                    <a:pt x="14" y="81"/>
                  </a:cubicBezTo>
                  <a:cubicBezTo>
                    <a:pt x="13" y="81"/>
                    <a:pt x="14" y="82"/>
                    <a:pt x="14" y="82"/>
                  </a:cubicBezTo>
                  <a:moveTo>
                    <a:pt x="75" y="83"/>
                  </a:moveTo>
                  <a:cubicBezTo>
                    <a:pt x="75" y="83"/>
                    <a:pt x="75" y="83"/>
                    <a:pt x="75" y="83"/>
                  </a:cubicBezTo>
                  <a:cubicBezTo>
                    <a:pt x="74" y="83"/>
                    <a:pt x="73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1" y="82"/>
                    <a:pt x="71" y="82"/>
                    <a:pt x="71" y="81"/>
                  </a:cubicBezTo>
                  <a:cubicBezTo>
                    <a:pt x="71" y="79"/>
                    <a:pt x="72" y="76"/>
                    <a:pt x="74" y="75"/>
                  </a:cubicBezTo>
                  <a:cubicBezTo>
                    <a:pt x="88" y="55"/>
                    <a:pt x="105" y="37"/>
                    <a:pt x="123" y="20"/>
                  </a:cubicBezTo>
                  <a:cubicBezTo>
                    <a:pt x="124" y="21"/>
                    <a:pt x="124" y="21"/>
                    <a:pt x="125" y="21"/>
                  </a:cubicBezTo>
                  <a:cubicBezTo>
                    <a:pt x="109" y="38"/>
                    <a:pt x="93" y="56"/>
                    <a:pt x="79" y="74"/>
                  </a:cubicBezTo>
                  <a:cubicBezTo>
                    <a:pt x="78" y="75"/>
                    <a:pt x="78" y="76"/>
                    <a:pt x="79" y="77"/>
                  </a:cubicBezTo>
                  <a:cubicBezTo>
                    <a:pt x="80" y="77"/>
                    <a:pt x="80" y="78"/>
                    <a:pt x="80" y="78"/>
                  </a:cubicBezTo>
                  <a:cubicBezTo>
                    <a:pt x="81" y="78"/>
                    <a:pt x="82" y="77"/>
                    <a:pt x="82" y="77"/>
                  </a:cubicBezTo>
                  <a:cubicBezTo>
                    <a:pt x="97" y="57"/>
                    <a:pt x="113" y="39"/>
                    <a:pt x="130" y="21"/>
                  </a:cubicBezTo>
                  <a:cubicBezTo>
                    <a:pt x="131" y="21"/>
                    <a:pt x="131" y="22"/>
                    <a:pt x="132" y="22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19" y="38"/>
                    <a:pt x="105" y="55"/>
                    <a:pt x="92" y="72"/>
                  </a:cubicBezTo>
                  <a:cubicBezTo>
                    <a:pt x="91" y="72"/>
                    <a:pt x="91" y="74"/>
                    <a:pt x="92" y="74"/>
                  </a:cubicBezTo>
                  <a:cubicBezTo>
                    <a:pt x="92" y="75"/>
                    <a:pt x="93" y="75"/>
                    <a:pt x="93" y="75"/>
                  </a:cubicBezTo>
                  <a:cubicBezTo>
                    <a:pt x="94" y="75"/>
                    <a:pt x="95" y="75"/>
                    <a:pt x="95" y="74"/>
                  </a:cubicBezTo>
                  <a:cubicBezTo>
                    <a:pt x="109" y="56"/>
                    <a:pt x="124" y="39"/>
                    <a:pt x="138" y="21"/>
                  </a:cubicBezTo>
                  <a:cubicBezTo>
                    <a:pt x="138" y="21"/>
                    <a:pt x="138" y="21"/>
                    <a:pt x="138" y="21"/>
                  </a:cubicBezTo>
                  <a:cubicBezTo>
                    <a:pt x="139" y="21"/>
                    <a:pt x="140" y="21"/>
                    <a:pt x="140" y="21"/>
                  </a:cubicBezTo>
                  <a:cubicBezTo>
                    <a:pt x="133" y="35"/>
                    <a:pt x="124" y="49"/>
                    <a:pt x="115" y="62"/>
                  </a:cubicBezTo>
                  <a:cubicBezTo>
                    <a:pt x="113" y="64"/>
                    <a:pt x="111" y="66"/>
                    <a:pt x="110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08" y="68"/>
                    <a:pt x="107" y="69"/>
                    <a:pt x="107" y="70"/>
                  </a:cubicBezTo>
                  <a:cubicBezTo>
                    <a:pt x="106" y="73"/>
                    <a:pt x="104" y="76"/>
                    <a:pt x="101" y="78"/>
                  </a:cubicBezTo>
                  <a:cubicBezTo>
                    <a:pt x="98" y="80"/>
                    <a:pt x="94" y="81"/>
                    <a:pt x="90" y="81"/>
                  </a:cubicBezTo>
                  <a:cubicBezTo>
                    <a:pt x="85" y="82"/>
                    <a:pt x="80" y="83"/>
                    <a:pt x="75" y="83"/>
                  </a:cubicBezTo>
                  <a:moveTo>
                    <a:pt x="40" y="75"/>
                  </a:moveTo>
                  <a:cubicBezTo>
                    <a:pt x="41" y="75"/>
                    <a:pt x="41" y="75"/>
                    <a:pt x="42" y="74"/>
                  </a:cubicBezTo>
                  <a:cubicBezTo>
                    <a:pt x="56" y="56"/>
                    <a:pt x="70" y="39"/>
                    <a:pt x="85" y="21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6" y="21"/>
                    <a:pt x="88" y="20"/>
                    <a:pt x="89" y="20"/>
                  </a:cubicBezTo>
                  <a:cubicBezTo>
                    <a:pt x="84" y="30"/>
                    <a:pt x="78" y="39"/>
                    <a:pt x="72" y="48"/>
                  </a:cubicBezTo>
                  <a:cubicBezTo>
                    <a:pt x="72" y="49"/>
                    <a:pt x="72" y="49"/>
                    <a:pt x="72" y="50"/>
                  </a:cubicBezTo>
                  <a:cubicBezTo>
                    <a:pt x="67" y="56"/>
                    <a:pt x="62" y="63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69"/>
                    <a:pt x="56" y="68"/>
                    <a:pt x="56" y="68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4" y="68"/>
                    <a:pt x="53" y="69"/>
                    <a:pt x="53" y="70"/>
                  </a:cubicBezTo>
                  <a:cubicBezTo>
                    <a:pt x="53" y="73"/>
                    <a:pt x="50" y="76"/>
                    <a:pt x="47" y="78"/>
                  </a:cubicBezTo>
                  <a:cubicBezTo>
                    <a:pt x="44" y="80"/>
                    <a:pt x="41" y="81"/>
                    <a:pt x="37" y="81"/>
                  </a:cubicBezTo>
                  <a:cubicBezTo>
                    <a:pt x="32" y="82"/>
                    <a:pt x="27" y="83"/>
                    <a:pt x="22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1" y="83"/>
                    <a:pt x="20" y="83"/>
                    <a:pt x="19" y="83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8" y="82"/>
                    <a:pt x="18" y="82"/>
                    <a:pt x="18" y="81"/>
                  </a:cubicBezTo>
                  <a:cubicBezTo>
                    <a:pt x="17" y="79"/>
                    <a:pt x="19" y="76"/>
                    <a:pt x="20" y="75"/>
                  </a:cubicBezTo>
                  <a:cubicBezTo>
                    <a:pt x="35" y="55"/>
                    <a:pt x="52" y="37"/>
                    <a:pt x="70" y="20"/>
                  </a:cubicBezTo>
                  <a:cubicBezTo>
                    <a:pt x="70" y="21"/>
                    <a:pt x="71" y="21"/>
                    <a:pt x="72" y="21"/>
                  </a:cubicBezTo>
                  <a:cubicBezTo>
                    <a:pt x="55" y="38"/>
                    <a:pt x="40" y="56"/>
                    <a:pt x="26" y="74"/>
                  </a:cubicBezTo>
                  <a:cubicBezTo>
                    <a:pt x="25" y="75"/>
                    <a:pt x="25" y="76"/>
                    <a:pt x="26" y="77"/>
                  </a:cubicBezTo>
                  <a:cubicBezTo>
                    <a:pt x="26" y="77"/>
                    <a:pt x="27" y="78"/>
                    <a:pt x="27" y="78"/>
                  </a:cubicBezTo>
                  <a:cubicBezTo>
                    <a:pt x="28" y="78"/>
                    <a:pt x="28" y="77"/>
                    <a:pt x="29" y="77"/>
                  </a:cubicBezTo>
                  <a:cubicBezTo>
                    <a:pt x="44" y="57"/>
                    <a:pt x="60" y="39"/>
                    <a:pt x="77" y="21"/>
                  </a:cubicBezTo>
                  <a:cubicBezTo>
                    <a:pt x="77" y="21"/>
                    <a:pt x="78" y="22"/>
                    <a:pt x="79" y="22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66" y="38"/>
                    <a:pt x="52" y="55"/>
                    <a:pt x="38" y="72"/>
                  </a:cubicBezTo>
                  <a:cubicBezTo>
                    <a:pt x="38" y="72"/>
                    <a:pt x="38" y="74"/>
                    <a:pt x="39" y="74"/>
                  </a:cubicBezTo>
                  <a:cubicBezTo>
                    <a:pt x="39" y="75"/>
                    <a:pt x="40" y="75"/>
                    <a:pt x="40" y="75"/>
                  </a:cubicBezTo>
                  <a:moveTo>
                    <a:pt x="45" y="40"/>
                  </a:moveTo>
                  <a:cubicBezTo>
                    <a:pt x="52" y="32"/>
                    <a:pt x="59" y="24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59" y="25"/>
                    <a:pt x="52" y="32"/>
                    <a:pt x="45" y="40"/>
                  </a:cubicBezTo>
                  <a:moveTo>
                    <a:pt x="98" y="40"/>
                  </a:moveTo>
                  <a:cubicBezTo>
                    <a:pt x="105" y="32"/>
                    <a:pt x="112" y="24"/>
                    <a:pt x="119" y="17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12" y="25"/>
                    <a:pt x="105" y="32"/>
                    <a:pt x="98" y="40"/>
                  </a:cubicBezTo>
                  <a:moveTo>
                    <a:pt x="123" y="197"/>
                  </a:moveTo>
                  <a:cubicBezTo>
                    <a:pt x="120" y="153"/>
                    <a:pt x="118" y="112"/>
                    <a:pt x="116" y="67"/>
                  </a:cubicBezTo>
                  <a:cubicBezTo>
                    <a:pt x="116" y="66"/>
                    <a:pt x="117" y="65"/>
                    <a:pt x="118" y="64"/>
                  </a:cubicBezTo>
                  <a:cubicBezTo>
                    <a:pt x="130" y="49"/>
                    <a:pt x="139" y="32"/>
                    <a:pt x="148" y="15"/>
                  </a:cubicBezTo>
                  <a:cubicBezTo>
                    <a:pt x="155" y="60"/>
                    <a:pt x="161" y="105"/>
                    <a:pt x="162" y="150"/>
                  </a:cubicBezTo>
                  <a:cubicBezTo>
                    <a:pt x="161" y="150"/>
                    <a:pt x="161" y="150"/>
                    <a:pt x="161" y="150"/>
                  </a:cubicBezTo>
                  <a:cubicBezTo>
                    <a:pt x="148" y="165"/>
                    <a:pt x="135" y="181"/>
                    <a:pt x="123" y="197"/>
                  </a:cubicBezTo>
                  <a:moveTo>
                    <a:pt x="87" y="32"/>
                  </a:moveTo>
                  <a:cubicBezTo>
                    <a:pt x="90" y="27"/>
                    <a:pt x="93" y="21"/>
                    <a:pt x="96" y="15"/>
                  </a:cubicBezTo>
                  <a:cubicBezTo>
                    <a:pt x="96" y="17"/>
                    <a:pt x="97" y="19"/>
                    <a:pt x="97" y="21"/>
                  </a:cubicBezTo>
                  <a:cubicBezTo>
                    <a:pt x="93" y="24"/>
                    <a:pt x="90" y="28"/>
                    <a:pt x="87" y="32"/>
                  </a:cubicBezTo>
                  <a:moveTo>
                    <a:pt x="9" y="80"/>
                  </a:moveTo>
                  <a:cubicBezTo>
                    <a:pt x="8" y="80"/>
                    <a:pt x="8" y="80"/>
                    <a:pt x="8" y="80"/>
                  </a:cubicBezTo>
                  <a:cubicBezTo>
                    <a:pt x="7" y="80"/>
                    <a:pt x="6" y="79"/>
                    <a:pt x="5" y="78"/>
                  </a:cubicBezTo>
                  <a:cubicBezTo>
                    <a:pt x="5" y="78"/>
                    <a:pt x="5" y="78"/>
                    <a:pt x="5" y="78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5" y="77"/>
                    <a:pt x="5" y="76"/>
                    <a:pt x="5" y="76"/>
                  </a:cubicBezTo>
                  <a:cubicBezTo>
                    <a:pt x="22" y="50"/>
                    <a:pt x="42" y="27"/>
                    <a:pt x="64" y="6"/>
                  </a:cubicBezTo>
                  <a:cubicBezTo>
                    <a:pt x="64" y="9"/>
                    <a:pt x="65" y="11"/>
                    <a:pt x="66" y="14"/>
                  </a:cubicBezTo>
                  <a:cubicBezTo>
                    <a:pt x="47" y="34"/>
                    <a:pt x="29" y="54"/>
                    <a:pt x="11" y="74"/>
                  </a:cubicBezTo>
                  <a:cubicBezTo>
                    <a:pt x="10" y="75"/>
                    <a:pt x="9" y="76"/>
                    <a:pt x="9" y="78"/>
                  </a:cubicBezTo>
                  <a:cubicBezTo>
                    <a:pt x="9" y="78"/>
                    <a:pt x="9" y="79"/>
                    <a:pt x="9" y="79"/>
                  </a:cubicBezTo>
                  <a:cubicBezTo>
                    <a:pt x="9" y="80"/>
                    <a:pt x="9" y="80"/>
                    <a:pt x="9" y="80"/>
                  </a:cubicBezTo>
                  <a:moveTo>
                    <a:pt x="62" y="80"/>
                  </a:moveTo>
                  <a:cubicBezTo>
                    <a:pt x="62" y="80"/>
                    <a:pt x="62" y="80"/>
                    <a:pt x="62" y="80"/>
                  </a:cubicBezTo>
                  <a:cubicBezTo>
                    <a:pt x="61" y="80"/>
                    <a:pt x="59" y="79"/>
                    <a:pt x="59" y="78"/>
                  </a:cubicBezTo>
                  <a:cubicBezTo>
                    <a:pt x="58" y="78"/>
                    <a:pt x="58" y="78"/>
                    <a:pt x="58" y="78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71" y="57"/>
                    <a:pt x="85" y="40"/>
                    <a:pt x="100" y="23"/>
                  </a:cubicBezTo>
                  <a:cubicBezTo>
                    <a:pt x="101" y="23"/>
                    <a:pt x="101" y="23"/>
                    <a:pt x="101" y="22"/>
                  </a:cubicBezTo>
                  <a:cubicBezTo>
                    <a:pt x="106" y="17"/>
                    <a:pt x="112" y="11"/>
                    <a:pt x="117" y="6"/>
                  </a:cubicBezTo>
                  <a:cubicBezTo>
                    <a:pt x="118" y="9"/>
                    <a:pt x="118" y="11"/>
                    <a:pt x="119" y="14"/>
                  </a:cubicBezTo>
                  <a:cubicBezTo>
                    <a:pt x="100" y="34"/>
                    <a:pt x="82" y="54"/>
                    <a:pt x="65" y="74"/>
                  </a:cubicBezTo>
                  <a:cubicBezTo>
                    <a:pt x="64" y="75"/>
                    <a:pt x="63" y="76"/>
                    <a:pt x="62" y="78"/>
                  </a:cubicBezTo>
                  <a:cubicBezTo>
                    <a:pt x="62" y="78"/>
                    <a:pt x="62" y="79"/>
                    <a:pt x="62" y="79"/>
                  </a:cubicBezTo>
                  <a:cubicBezTo>
                    <a:pt x="62" y="80"/>
                    <a:pt x="62" y="80"/>
                    <a:pt x="62" y="80"/>
                  </a:cubicBezTo>
                  <a:moveTo>
                    <a:pt x="118" y="0"/>
                  </a:moveTo>
                  <a:cubicBezTo>
                    <a:pt x="118" y="0"/>
                    <a:pt x="117" y="0"/>
                    <a:pt x="117" y="0"/>
                  </a:cubicBezTo>
                  <a:cubicBezTo>
                    <a:pt x="111" y="6"/>
                    <a:pt x="106" y="11"/>
                    <a:pt x="100" y="17"/>
                  </a:cubicBezTo>
                  <a:cubicBezTo>
                    <a:pt x="100" y="14"/>
                    <a:pt x="100" y="11"/>
                    <a:pt x="99" y="9"/>
                  </a:cubicBezTo>
                  <a:cubicBezTo>
                    <a:pt x="99" y="8"/>
                    <a:pt x="98" y="7"/>
                    <a:pt x="98" y="7"/>
                  </a:cubicBezTo>
                  <a:cubicBezTo>
                    <a:pt x="97" y="7"/>
                    <a:pt x="97" y="7"/>
                    <a:pt x="97" y="7"/>
                  </a:cubicBezTo>
                  <a:cubicBezTo>
                    <a:pt x="96" y="7"/>
                    <a:pt x="96" y="7"/>
                    <a:pt x="95" y="8"/>
                  </a:cubicBezTo>
                  <a:cubicBezTo>
                    <a:pt x="94" y="10"/>
                    <a:pt x="93" y="13"/>
                    <a:pt x="91" y="15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15"/>
                    <a:pt x="90" y="15"/>
                    <a:pt x="90" y="15"/>
                  </a:cubicBezTo>
                  <a:cubicBezTo>
                    <a:pt x="87" y="17"/>
                    <a:pt x="83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17"/>
                    <a:pt x="77" y="16"/>
                    <a:pt x="77" y="16"/>
                  </a:cubicBezTo>
                  <a:cubicBezTo>
                    <a:pt x="76" y="16"/>
                    <a:pt x="76" y="17"/>
                    <a:pt x="75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73" y="17"/>
                    <a:pt x="72" y="17"/>
                    <a:pt x="70" y="16"/>
                  </a:cubicBezTo>
                  <a:cubicBezTo>
                    <a:pt x="70" y="15"/>
                    <a:pt x="70" y="14"/>
                    <a:pt x="69" y="13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8" y="9"/>
                    <a:pt x="68" y="5"/>
                    <a:pt x="67" y="1"/>
                  </a:cubicBezTo>
                  <a:cubicBezTo>
                    <a:pt x="67" y="1"/>
                    <a:pt x="66" y="0"/>
                    <a:pt x="66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40" y="22"/>
                    <a:pt x="20" y="47"/>
                    <a:pt x="2" y="74"/>
                  </a:cubicBezTo>
                  <a:cubicBezTo>
                    <a:pt x="1" y="74"/>
                    <a:pt x="1" y="75"/>
                    <a:pt x="1" y="76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8"/>
                    <a:pt x="1" y="79"/>
                    <a:pt x="1" y="80"/>
                  </a:cubicBezTo>
                  <a:cubicBezTo>
                    <a:pt x="2" y="80"/>
                    <a:pt x="2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2" y="82"/>
                    <a:pt x="2" y="83"/>
                    <a:pt x="2" y="83"/>
                  </a:cubicBezTo>
                  <a:cubicBezTo>
                    <a:pt x="10" y="127"/>
                    <a:pt x="14" y="171"/>
                    <a:pt x="14" y="216"/>
                  </a:cubicBezTo>
                  <a:cubicBezTo>
                    <a:pt x="14" y="216"/>
                    <a:pt x="14" y="216"/>
                    <a:pt x="14" y="216"/>
                  </a:cubicBezTo>
                  <a:cubicBezTo>
                    <a:pt x="14" y="216"/>
                    <a:pt x="14" y="216"/>
                    <a:pt x="14" y="216"/>
                  </a:cubicBezTo>
                  <a:cubicBezTo>
                    <a:pt x="14" y="216"/>
                    <a:pt x="14" y="216"/>
                    <a:pt x="14" y="216"/>
                  </a:cubicBezTo>
                  <a:cubicBezTo>
                    <a:pt x="15" y="217"/>
                    <a:pt x="15" y="217"/>
                    <a:pt x="15" y="217"/>
                  </a:cubicBezTo>
                  <a:cubicBezTo>
                    <a:pt x="22" y="223"/>
                    <a:pt x="31" y="225"/>
                    <a:pt x="40" y="225"/>
                  </a:cubicBezTo>
                  <a:cubicBezTo>
                    <a:pt x="44" y="225"/>
                    <a:pt x="49" y="225"/>
                    <a:pt x="53" y="223"/>
                  </a:cubicBezTo>
                  <a:cubicBezTo>
                    <a:pt x="56" y="221"/>
                    <a:pt x="58" y="219"/>
                    <a:pt x="60" y="217"/>
                  </a:cubicBezTo>
                  <a:cubicBezTo>
                    <a:pt x="61" y="217"/>
                    <a:pt x="61" y="217"/>
                    <a:pt x="61" y="217"/>
                  </a:cubicBezTo>
                  <a:cubicBezTo>
                    <a:pt x="61" y="217"/>
                    <a:pt x="61" y="217"/>
                    <a:pt x="62" y="217"/>
                  </a:cubicBezTo>
                  <a:cubicBezTo>
                    <a:pt x="63" y="216"/>
                    <a:pt x="63" y="215"/>
                    <a:pt x="63" y="214"/>
                  </a:cubicBezTo>
                  <a:cubicBezTo>
                    <a:pt x="62" y="214"/>
                    <a:pt x="62" y="214"/>
                    <a:pt x="62" y="214"/>
                  </a:cubicBezTo>
                  <a:cubicBezTo>
                    <a:pt x="64" y="211"/>
                    <a:pt x="66" y="209"/>
                    <a:pt x="67" y="207"/>
                  </a:cubicBezTo>
                  <a:cubicBezTo>
                    <a:pt x="68" y="210"/>
                    <a:pt x="68" y="213"/>
                    <a:pt x="68" y="216"/>
                  </a:cubicBezTo>
                  <a:cubicBezTo>
                    <a:pt x="68" y="216"/>
                    <a:pt x="68" y="216"/>
                    <a:pt x="68" y="216"/>
                  </a:cubicBezTo>
                  <a:cubicBezTo>
                    <a:pt x="68" y="216"/>
                    <a:pt x="68" y="216"/>
                    <a:pt x="68" y="216"/>
                  </a:cubicBezTo>
                  <a:cubicBezTo>
                    <a:pt x="68" y="216"/>
                    <a:pt x="68" y="216"/>
                    <a:pt x="68" y="216"/>
                  </a:cubicBezTo>
                  <a:cubicBezTo>
                    <a:pt x="68" y="217"/>
                    <a:pt x="68" y="217"/>
                    <a:pt x="68" y="217"/>
                  </a:cubicBezTo>
                  <a:cubicBezTo>
                    <a:pt x="75" y="223"/>
                    <a:pt x="84" y="225"/>
                    <a:pt x="93" y="225"/>
                  </a:cubicBezTo>
                  <a:cubicBezTo>
                    <a:pt x="98" y="225"/>
                    <a:pt x="102" y="225"/>
                    <a:pt x="106" y="223"/>
                  </a:cubicBezTo>
                  <a:cubicBezTo>
                    <a:pt x="109" y="221"/>
                    <a:pt x="112" y="219"/>
                    <a:pt x="114" y="217"/>
                  </a:cubicBezTo>
                  <a:cubicBezTo>
                    <a:pt x="114" y="217"/>
                    <a:pt x="114" y="217"/>
                    <a:pt x="114" y="217"/>
                  </a:cubicBezTo>
                  <a:cubicBezTo>
                    <a:pt x="114" y="217"/>
                    <a:pt x="115" y="217"/>
                    <a:pt x="115" y="217"/>
                  </a:cubicBezTo>
                  <a:cubicBezTo>
                    <a:pt x="116" y="216"/>
                    <a:pt x="116" y="215"/>
                    <a:pt x="116" y="214"/>
                  </a:cubicBezTo>
                  <a:cubicBezTo>
                    <a:pt x="116" y="214"/>
                    <a:pt x="116" y="214"/>
                    <a:pt x="116" y="214"/>
                  </a:cubicBezTo>
                  <a:cubicBezTo>
                    <a:pt x="130" y="193"/>
                    <a:pt x="146" y="173"/>
                    <a:pt x="163" y="154"/>
                  </a:cubicBezTo>
                  <a:cubicBezTo>
                    <a:pt x="164" y="155"/>
                    <a:pt x="164" y="155"/>
                    <a:pt x="164" y="155"/>
                  </a:cubicBezTo>
                  <a:cubicBezTo>
                    <a:pt x="165" y="155"/>
                    <a:pt x="166" y="154"/>
                    <a:pt x="166" y="153"/>
                  </a:cubicBezTo>
                  <a:cubicBezTo>
                    <a:pt x="165" y="105"/>
                    <a:pt x="159" y="56"/>
                    <a:pt x="151" y="9"/>
                  </a:cubicBezTo>
                  <a:cubicBezTo>
                    <a:pt x="151" y="8"/>
                    <a:pt x="150" y="7"/>
                    <a:pt x="149" y="7"/>
                  </a:cubicBezTo>
                  <a:cubicBezTo>
                    <a:pt x="149" y="7"/>
                    <a:pt x="149" y="7"/>
                    <a:pt x="149" y="7"/>
                  </a:cubicBezTo>
                  <a:cubicBezTo>
                    <a:pt x="148" y="7"/>
                    <a:pt x="148" y="7"/>
                    <a:pt x="147" y="8"/>
                  </a:cubicBezTo>
                  <a:cubicBezTo>
                    <a:pt x="146" y="10"/>
                    <a:pt x="145" y="13"/>
                    <a:pt x="143" y="15"/>
                  </a:cubicBezTo>
                  <a:cubicBezTo>
                    <a:pt x="140" y="17"/>
                    <a:pt x="136" y="18"/>
                    <a:pt x="132" y="18"/>
                  </a:cubicBezTo>
                  <a:cubicBezTo>
                    <a:pt x="132" y="18"/>
                    <a:pt x="132" y="18"/>
                    <a:pt x="132" y="18"/>
                  </a:cubicBezTo>
                  <a:cubicBezTo>
                    <a:pt x="132" y="18"/>
                    <a:pt x="132" y="18"/>
                    <a:pt x="132" y="18"/>
                  </a:cubicBezTo>
                  <a:cubicBezTo>
                    <a:pt x="131" y="17"/>
                    <a:pt x="131" y="17"/>
                    <a:pt x="131" y="17"/>
                  </a:cubicBezTo>
                  <a:cubicBezTo>
                    <a:pt x="131" y="17"/>
                    <a:pt x="131" y="16"/>
                    <a:pt x="130" y="16"/>
                  </a:cubicBezTo>
                  <a:cubicBezTo>
                    <a:pt x="130" y="16"/>
                    <a:pt x="129" y="17"/>
                    <a:pt x="129" y="17"/>
                  </a:cubicBezTo>
                  <a:cubicBezTo>
                    <a:pt x="128" y="17"/>
                    <a:pt x="128" y="17"/>
                    <a:pt x="128" y="17"/>
                  </a:cubicBezTo>
                  <a:cubicBezTo>
                    <a:pt x="127" y="17"/>
                    <a:pt x="125" y="17"/>
                    <a:pt x="123" y="16"/>
                  </a:cubicBezTo>
                  <a:cubicBezTo>
                    <a:pt x="123" y="15"/>
                    <a:pt x="123" y="14"/>
                    <a:pt x="123" y="13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9"/>
                    <a:pt x="121" y="5"/>
                    <a:pt x="120" y="1"/>
                  </a:cubicBezTo>
                  <a:cubicBezTo>
                    <a:pt x="120" y="1"/>
                    <a:pt x="120" y="0"/>
                    <a:pt x="119" y="0"/>
                  </a:cubicBezTo>
                  <a:cubicBezTo>
                    <a:pt x="119" y="0"/>
                    <a:pt x="118" y="0"/>
                    <a:pt x="118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2" name="Freeform 844"/>
            <p:cNvSpPr>
              <a:spLocks noEditPoints="1"/>
            </p:cNvSpPr>
            <p:nvPr/>
          </p:nvSpPr>
          <p:spPr bwMode="auto">
            <a:xfrm>
              <a:off x="5282" y="2338"/>
              <a:ext cx="83" cy="161"/>
            </a:xfrm>
            <a:custGeom>
              <a:avLst/>
              <a:gdLst>
                <a:gd name="T0" fmla="*/ 5 w 35"/>
                <a:gd name="T1" fmla="*/ 30 h 68"/>
                <a:gd name="T2" fmla="*/ 8 w 35"/>
                <a:gd name="T3" fmla="*/ 26 h 68"/>
                <a:gd name="T4" fmla="*/ 27 w 35"/>
                <a:gd name="T5" fmla="*/ 7 h 68"/>
                <a:gd name="T6" fmla="*/ 31 w 35"/>
                <a:gd name="T7" fmla="*/ 34 h 68"/>
                <a:gd name="T8" fmla="*/ 6 w 35"/>
                <a:gd name="T9" fmla="*/ 61 h 68"/>
                <a:gd name="T10" fmla="*/ 4 w 35"/>
                <a:gd name="T11" fmla="*/ 34 h 68"/>
                <a:gd name="T12" fmla="*/ 4 w 35"/>
                <a:gd name="T13" fmla="*/ 33 h 68"/>
                <a:gd name="T14" fmla="*/ 5 w 35"/>
                <a:gd name="T15" fmla="*/ 30 h 68"/>
                <a:gd name="T16" fmla="*/ 3 w 35"/>
                <a:gd name="T17" fmla="*/ 29 h 68"/>
                <a:gd name="T18" fmla="*/ 5 w 35"/>
                <a:gd name="T19" fmla="*/ 30 h 68"/>
                <a:gd name="T20" fmla="*/ 28 w 35"/>
                <a:gd name="T21" fmla="*/ 0 h 68"/>
                <a:gd name="T22" fmla="*/ 27 w 35"/>
                <a:gd name="T23" fmla="*/ 1 h 68"/>
                <a:gd name="T24" fmla="*/ 6 w 35"/>
                <a:gd name="T25" fmla="*/ 23 h 68"/>
                <a:gd name="T26" fmla="*/ 1 w 35"/>
                <a:gd name="T27" fmla="*/ 28 h 68"/>
                <a:gd name="T28" fmla="*/ 0 w 35"/>
                <a:gd name="T29" fmla="*/ 33 h 68"/>
                <a:gd name="T30" fmla="*/ 0 w 35"/>
                <a:gd name="T31" fmla="*/ 34 h 68"/>
                <a:gd name="T32" fmla="*/ 2 w 35"/>
                <a:gd name="T33" fmla="*/ 66 h 68"/>
                <a:gd name="T34" fmla="*/ 4 w 35"/>
                <a:gd name="T35" fmla="*/ 68 h 68"/>
                <a:gd name="T36" fmla="*/ 4 w 35"/>
                <a:gd name="T37" fmla="*/ 68 h 68"/>
                <a:gd name="T38" fmla="*/ 6 w 35"/>
                <a:gd name="T39" fmla="*/ 67 h 68"/>
                <a:gd name="T40" fmla="*/ 34 w 35"/>
                <a:gd name="T41" fmla="*/ 36 h 68"/>
                <a:gd name="T42" fmla="*/ 35 w 35"/>
                <a:gd name="T43" fmla="*/ 34 h 68"/>
                <a:gd name="T44" fmla="*/ 30 w 35"/>
                <a:gd name="T45" fmla="*/ 2 h 68"/>
                <a:gd name="T46" fmla="*/ 29 w 35"/>
                <a:gd name="T47" fmla="*/ 0 h 68"/>
                <a:gd name="T48" fmla="*/ 28 w 35"/>
                <a:gd name="T4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68">
                  <a:moveTo>
                    <a:pt x="5" y="30"/>
                  </a:moveTo>
                  <a:cubicBezTo>
                    <a:pt x="5" y="29"/>
                    <a:pt x="7" y="27"/>
                    <a:pt x="8" y="26"/>
                  </a:cubicBezTo>
                  <a:cubicBezTo>
                    <a:pt x="15" y="20"/>
                    <a:pt x="21" y="14"/>
                    <a:pt x="27" y="7"/>
                  </a:cubicBezTo>
                  <a:cubicBezTo>
                    <a:pt x="27" y="16"/>
                    <a:pt x="29" y="25"/>
                    <a:pt x="31" y="34"/>
                  </a:cubicBezTo>
                  <a:cubicBezTo>
                    <a:pt x="22" y="42"/>
                    <a:pt x="13" y="51"/>
                    <a:pt x="6" y="61"/>
                  </a:cubicBezTo>
                  <a:cubicBezTo>
                    <a:pt x="5" y="52"/>
                    <a:pt x="5" y="43"/>
                    <a:pt x="4" y="34"/>
                  </a:cubicBezTo>
                  <a:cubicBezTo>
                    <a:pt x="4" y="34"/>
                    <a:pt x="4" y="33"/>
                    <a:pt x="4" y="33"/>
                  </a:cubicBezTo>
                  <a:cubicBezTo>
                    <a:pt x="4" y="32"/>
                    <a:pt x="4" y="31"/>
                    <a:pt x="5" y="30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5" y="30"/>
                    <a:pt x="5" y="30"/>
                    <a:pt x="5" y="30"/>
                  </a:cubicBezTo>
                  <a:moveTo>
                    <a:pt x="28" y="0"/>
                  </a:moveTo>
                  <a:cubicBezTo>
                    <a:pt x="28" y="0"/>
                    <a:pt x="27" y="0"/>
                    <a:pt x="27" y="1"/>
                  </a:cubicBezTo>
                  <a:cubicBezTo>
                    <a:pt x="21" y="9"/>
                    <a:pt x="14" y="16"/>
                    <a:pt x="6" y="23"/>
                  </a:cubicBezTo>
                  <a:cubicBezTo>
                    <a:pt x="4" y="24"/>
                    <a:pt x="2" y="26"/>
                    <a:pt x="1" y="28"/>
                  </a:cubicBezTo>
                  <a:cubicBezTo>
                    <a:pt x="0" y="30"/>
                    <a:pt x="0" y="32"/>
                    <a:pt x="0" y="33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45"/>
                    <a:pt x="1" y="56"/>
                    <a:pt x="2" y="66"/>
                  </a:cubicBezTo>
                  <a:cubicBezTo>
                    <a:pt x="2" y="67"/>
                    <a:pt x="3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6" y="68"/>
                    <a:pt x="6" y="67"/>
                  </a:cubicBezTo>
                  <a:cubicBezTo>
                    <a:pt x="14" y="56"/>
                    <a:pt x="24" y="46"/>
                    <a:pt x="34" y="36"/>
                  </a:cubicBezTo>
                  <a:cubicBezTo>
                    <a:pt x="35" y="36"/>
                    <a:pt x="35" y="35"/>
                    <a:pt x="35" y="34"/>
                  </a:cubicBezTo>
                  <a:cubicBezTo>
                    <a:pt x="32" y="24"/>
                    <a:pt x="31" y="13"/>
                    <a:pt x="30" y="2"/>
                  </a:cubicBezTo>
                  <a:cubicBezTo>
                    <a:pt x="30" y="1"/>
                    <a:pt x="30" y="0"/>
                    <a:pt x="29" y="0"/>
                  </a:cubicBezTo>
                  <a:cubicBezTo>
                    <a:pt x="29" y="0"/>
                    <a:pt x="28" y="0"/>
                    <a:pt x="28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3" name="Freeform 845"/>
            <p:cNvSpPr/>
            <p:nvPr/>
          </p:nvSpPr>
          <p:spPr bwMode="auto">
            <a:xfrm>
              <a:off x="5173" y="2532"/>
              <a:ext cx="59" cy="161"/>
            </a:xfrm>
            <a:custGeom>
              <a:avLst/>
              <a:gdLst>
                <a:gd name="T0" fmla="*/ 7 w 25"/>
                <a:gd name="T1" fmla="*/ 0 h 68"/>
                <a:gd name="T2" fmla="*/ 0 w 25"/>
                <a:gd name="T3" fmla="*/ 15 h 68"/>
                <a:gd name="T4" fmla="*/ 5 w 25"/>
                <a:gd name="T5" fmla="*/ 23 h 68"/>
                <a:gd name="T6" fmla="*/ 10 w 25"/>
                <a:gd name="T7" fmla="*/ 21 h 68"/>
                <a:gd name="T8" fmla="*/ 5 w 25"/>
                <a:gd name="T9" fmla="*/ 29 h 68"/>
                <a:gd name="T10" fmla="*/ 3 w 25"/>
                <a:gd name="T11" fmla="*/ 36 h 68"/>
                <a:gd name="T12" fmla="*/ 8 w 25"/>
                <a:gd name="T13" fmla="*/ 39 h 68"/>
                <a:gd name="T14" fmla="*/ 6 w 25"/>
                <a:gd name="T15" fmla="*/ 49 h 68"/>
                <a:gd name="T16" fmla="*/ 17 w 25"/>
                <a:gd name="T17" fmla="*/ 49 h 68"/>
                <a:gd name="T18" fmla="*/ 8 w 25"/>
                <a:gd name="T19" fmla="*/ 63 h 68"/>
                <a:gd name="T20" fmla="*/ 10 w 25"/>
                <a:gd name="T21" fmla="*/ 67 h 68"/>
                <a:gd name="T22" fmla="*/ 15 w 25"/>
                <a:gd name="T23" fmla="*/ 68 h 68"/>
                <a:gd name="T24" fmla="*/ 20 w 25"/>
                <a:gd name="T25" fmla="*/ 66 h 68"/>
                <a:gd name="T26" fmla="*/ 20 w 25"/>
                <a:gd name="T27" fmla="*/ 66 h 68"/>
                <a:gd name="T28" fmla="*/ 21 w 25"/>
                <a:gd name="T29" fmla="*/ 63 h 68"/>
                <a:gd name="T30" fmla="*/ 14 w 25"/>
                <a:gd name="T31" fmla="*/ 64 h 68"/>
                <a:gd name="T32" fmla="*/ 14 w 25"/>
                <a:gd name="T33" fmla="*/ 64 h 68"/>
                <a:gd name="T34" fmla="*/ 12 w 25"/>
                <a:gd name="T35" fmla="*/ 63 h 68"/>
                <a:gd name="T36" fmla="*/ 24 w 25"/>
                <a:gd name="T37" fmla="*/ 46 h 68"/>
                <a:gd name="T38" fmla="*/ 23 w 25"/>
                <a:gd name="T39" fmla="*/ 43 h 68"/>
                <a:gd name="T40" fmla="*/ 12 w 25"/>
                <a:gd name="T41" fmla="*/ 46 h 68"/>
                <a:gd name="T42" fmla="*/ 14 w 25"/>
                <a:gd name="T43" fmla="*/ 39 h 68"/>
                <a:gd name="T44" fmla="*/ 23 w 25"/>
                <a:gd name="T45" fmla="*/ 32 h 68"/>
                <a:gd name="T46" fmla="*/ 21 w 25"/>
                <a:gd name="T47" fmla="*/ 31 h 68"/>
                <a:gd name="T48" fmla="*/ 11 w 25"/>
                <a:gd name="T49" fmla="*/ 35 h 68"/>
                <a:gd name="T50" fmla="*/ 9 w 25"/>
                <a:gd name="T51" fmla="*/ 35 h 68"/>
                <a:gd name="T52" fmla="*/ 7 w 25"/>
                <a:gd name="T53" fmla="*/ 34 h 68"/>
                <a:gd name="T54" fmla="*/ 8 w 25"/>
                <a:gd name="T55" fmla="*/ 32 h 68"/>
                <a:gd name="T56" fmla="*/ 22 w 25"/>
                <a:gd name="T57" fmla="*/ 12 h 68"/>
                <a:gd name="T58" fmla="*/ 19 w 25"/>
                <a:gd name="T59" fmla="*/ 11 h 68"/>
                <a:gd name="T60" fmla="*/ 6 w 25"/>
                <a:gd name="T61" fmla="*/ 19 h 68"/>
                <a:gd name="T62" fmla="*/ 5 w 25"/>
                <a:gd name="T63" fmla="*/ 19 h 68"/>
                <a:gd name="T64" fmla="*/ 4 w 25"/>
                <a:gd name="T65" fmla="*/ 15 h 68"/>
                <a:gd name="T66" fmla="*/ 10 w 25"/>
                <a:gd name="T67" fmla="*/ 3 h 68"/>
                <a:gd name="T68" fmla="*/ 8 w 25"/>
                <a:gd name="T6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68">
                  <a:moveTo>
                    <a:pt x="8" y="0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4" y="4"/>
                    <a:pt x="1" y="8"/>
                    <a:pt x="0" y="12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0" y="17"/>
                    <a:pt x="0" y="18"/>
                    <a:pt x="1" y="20"/>
                  </a:cubicBezTo>
                  <a:cubicBezTo>
                    <a:pt x="1" y="21"/>
                    <a:pt x="3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7" y="23"/>
                    <a:pt x="9" y="22"/>
                    <a:pt x="10" y="21"/>
                  </a:cubicBezTo>
                  <a:cubicBezTo>
                    <a:pt x="11" y="21"/>
                    <a:pt x="12" y="20"/>
                    <a:pt x="12" y="20"/>
                  </a:cubicBezTo>
                  <a:cubicBezTo>
                    <a:pt x="10" y="23"/>
                    <a:pt x="8" y="26"/>
                    <a:pt x="5" y="29"/>
                  </a:cubicBezTo>
                  <a:cubicBezTo>
                    <a:pt x="4" y="30"/>
                    <a:pt x="3" y="32"/>
                    <a:pt x="3" y="34"/>
                  </a:cubicBezTo>
                  <a:cubicBezTo>
                    <a:pt x="3" y="35"/>
                    <a:pt x="3" y="35"/>
                    <a:pt x="3" y="36"/>
                  </a:cubicBezTo>
                  <a:cubicBezTo>
                    <a:pt x="4" y="37"/>
                    <a:pt x="5" y="38"/>
                    <a:pt x="6" y="38"/>
                  </a:cubicBezTo>
                  <a:cubicBezTo>
                    <a:pt x="7" y="39"/>
                    <a:pt x="8" y="39"/>
                    <a:pt x="8" y="39"/>
                  </a:cubicBezTo>
                  <a:cubicBezTo>
                    <a:pt x="7" y="41"/>
                    <a:pt x="6" y="44"/>
                    <a:pt x="5" y="47"/>
                  </a:cubicBezTo>
                  <a:cubicBezTo>
                    <a:pt x="5" y="48"/>
                    <a:pt x="5" y="49"/>
                    <a:pt x="6" y="49"/>
                  </a:cubicBezTo>
                  <a:cubicBezTo>
                    <a:pt x="8" y="50"/>
                    <a:pt x="10" y="50"/>
                    <a:pt x="12" y="50"/>
                  </a:cubicBezTo>
                  <a:cubicBezTo>
                    <a:pt x="13" y="50"/>
                    <a:pt x="15" y="50"/>
                    <a:pt x="17" y="49"/>
                  </a:cubicBezTo>
                  <a:cubicBezTo>
                    <a:pt x="15" y="53"/>
                    <a:pt x="12" y="56"/>
                    <a:pt x="9" y="60"/>
                  </a:cubicBezTo>
                  <a:cubicBezTo>
                    <a:pt x="9" y="60"/>
                    <a:pt x="9" y="61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5"/>
                    <a:pt x="9" y="66"/>
                    <a:pt x="10" y="67"/>
                  </a:cubicBezTo>
                  <a:cubicBezTo>
                    <a:pt x="11" y="67"/>
                    <a:pt x="13" y="68"/>
                    <a:pt x="14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7" y="67"/>
                    <a:pt x="19" y="66"/>
                    <a:pt x="20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1" y="66"/>
                    <a:pt x="22" y="66"/>
                    <a:pt x="22" y="65"/>
                  </a:cubicBezTo>
                  <a:cubicBezTo>
                    <a:pt x="23" y="64"/>
                    <a:pt x="22" y="63"/>
                    <a:pt x="21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7" y="62"/>
                    <a:pt x="16" y="63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3" y="64"/>
                    <a:pt x="13" y="63"/>
                    <a:pt x="13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3"/>
                    <a:pt x="12" y="63"/>
                    <a:pt x="13" y="62"/>
                  </a:cubicBezTo>
                  <a:cubicBezTo>
                    <a:pt x="17" y="57"/>
                    <a:pt x="20" y="51"/>
                    <a:pt x="24" y="46"/>
                  </a:cubicBezTo>
                  <a:cubicBezTo>
                    <a:pt x="25" y="45"/>
                    <a:pt x="25" y="44"/>
                    <a:pt x="24" y="43"/>
                  </a:cubicBezTo>
                  <a:cubicBezTo>
                    <a:pt x="24" y="43"/>
                    <a:pt x="23" y="43"/>
                    <a:pt x="23" y="43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9" y="45"/>
                    <a:pt x="15" y="46"/>
                    <a:pt x="12" y="46"/>
                  </a:cubicBezTo>
                  <a:cubicBezTo>
                    <a:pt x="11" y="46"/>
                    <a:pt x="10" y="46"/>
                    <a:pt x="9" y="46"/>
                  </a:cubicBezTo>
                  <a:cubicBezTo>
                    <a:pt x="10" y="43"/>
                    <a:pt x="12" y="41"/>
                    <a:pt x="14" y="39"/>
                  </a:cubicBezTo>
                  <a:cubicBezTo>
                    <a:pt x="17" y="38"/>
                    <a:pt x="20" y="37"/>
                    <a:pt x="23" y="34"/>
                  </a:cubicBezTo>
                  <a:cubicBezTo>
                    <a:pt x="23" y="33"/>
                    <a:pt x="23" y="32"/>
                    <a:pt x="23" y="32"/>
                  </a:cubicBezTo>
                  <a:cubicBezTo>
                    <a:pt x="22" y="31"/>
                    <a:pt x="22" y="31"/>
                    <a:pt x="21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17" y="32"/>
                    <a:pt x="15" y="33"/>
                    <a:pt x="12" y="35"/>
                  </a:cubicBezTo>
                  <a:cubicBezTo>
                    <a:pt x="12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5"/>
                    <a:pt x="9" y="35"/>
                    <a:pt x="9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3"/>
                    <a:pt x="8" y="32"/>
                  </a:cubicBezTo>
                  <a:cubicBezTo>
                    <a:pt x="13" y="26"/>
                    <a:pt x="17" y="20"/>
                    <a:pt x="22" y="14"/>
                  </a:cubicBezTo>
                  <a:cubicBezTo>
                    <a:pt x="22" y="13"/>
                    <a:pt x="22" y="12"/>
                    <a:pt x="22" y="12"/>
                  </a:cubicBezTo>
                  <a:cubicBezTo>
                    <a:pt x="21" y="11"/>
                    <a:pt x="21" y="11"/>
                    <a:pt x="20" y="11"/>
                  </a:cubicBezTo>
                  <a:cubicBezTo>
                    <a:pt x="20" y="11"/>
                    <a:pt x="20" y="11"/>
                    <a:pt x="19" y="11"/>
                  </a:cubicBezTo>
                  <a:cubicBezTo>
                    <a:pt x="16" y="13"/>
                    <a:pt x="12" y="16"/>
                    <a:pt x="8" y="18"/>
                  </a:cubicBezTo>
                  <a:cubicBezTo>
                    <a:pt x="7" y="18"/>
                    <a:pt x="6" y="19"/>
                    <a:pt x="6" y="19"/>
                  </a:cubicBezTo>
                  <a:cubicBezTo>
                    <a:pt x="6" y="19"/>
                    <a:pt x="6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4" y="18"/>
                  </a:cubicBezTo>
                  <a:cubicBezTo>
                    <a:pt x="4" y="17"/>
                    <a:pt x="4" y="16"/>
                    <a:pt x="4" y="15"/>
                  </a:cubicBezTo>
                  <a:cubicBezTo>
                    <a:pt x="4" y="15"/>
                    <a:pt x="4" y="14"/>
                    <a:pt x="4" y="13"/>
                  </a:cubicBezTo>
                  <a:cubicBezTo>
                    <a:pt x="5" y="10"/>
                    <a:pt x="7" y="6"/>
                    <a:pt x="10" y="3"/>
                  </a:cubicBezTo>
                  <a:cubicBezTo>
                    <a:pt x="10" y="2"/>
                    <a:pt x="10" y="1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4" name="Freeform 846"/>
            <p:cNvSpPr/>
            <p:nvPr/>
          </p:nvSpPr>
          <p:spPr bwMode="auto">
            <a:xfrm>
              <a:off x="5045" y="2532"/>
              <a:ext cx="59" cy="161"/>
            </a:xfrm>
            <a:custGeom>
              <a:avLst/>
              <a:gdLst>
                <a:gd name="T0" fmla="*/ 7 w 25"/>
                <a:gd name="T1" fmla="*/ 0 h 68"/>
                <a:gd name="T2" fmla="*/ 0 w 25"/>
                <a:gd name="T3" fmla="*/ 15 h 68"/>
                <a:gd name="T4" fmla="*/ 5 w 25"/>
                <a:gd name="T5" fmla="*/ 23 h 68"/>
                <a:gd name="T6" fmla="*/ 11 w 25"/>
                <a:gd name="T7" fmla="*/ 21 h 68"/>
                <a:gd name="T8" fmla="*/ 6 w 25"/>
                <a:gd name="T9" fmla="*/ 29 h 68"/>
                <a:gd name="T10" fmla="*/ 4 w 25"/>
                <a:gd name="T11" fmla="*/ 36 h 68"/>
                <a:gd name="T12" fmla="*/ 9 w 25"/>
                <a:gd name="T13" fmla="*/ 39 h 68"/>
                <a:gd name="T14" fmla="*/ 7 w 25"/>
                <a:gd name="T15" fmla="*/ 49 h 68"/>
                <a:gd name="T16" fmla="*/ 18 w 25"/>
                <a:gd name="T17" fmla="*/ 49 h 68"/>
                <a:gd name="T18" fmla="*/ 9 w 25"/>
                <a:gd name="T19" fmla="*/ 63 h 68"/>
                <a:gd name="T20" fmla="*/ 11 w 25"/>
                <a:gd name="T21" fmla="*/ 67 h 68"/>
                <a:gd name="T22" fmla="*/ 16 w 25"/>
                <a:gd name="T23" fmla="*/ 68 h 68"/>
                <a:gd name="T24" fmla="*/ 20 w 25"/>
                <a:gd name="T25" fmla="*/ 66 h 68"/>
                <a:gd name="T26" fmla="*/ 21 w 25"/>
                <a:gd name="T27" fmla="*/ 66 h 68"/>
                <a:gd name="T28" fmla="*/ 21 w 25"/>
                <a:gd name="T29" fmla="*/ 63 h 68"/>
                <a:gd name="T30" fmla="*/ 15 w 25"/>
                <a:gd name="T31" fmla="*/ 64 h 68"/>
                <a:gd name="T32" fmla="*/ 15 w 25"/>
                <a:gd name="T33" fmla="*/ 64 h 68"/>
                <a:gd name="T34" fmla="*/ 13 w 25"/>
                <a:gd name="T35" fmla="*/ 63 h 68"/>
                <a:gd name="T36" fmla="*/ 25 w 25"/>
                <a:gd name="T37" fmla="*/ 46 h 68"/>
                <a:gd name="T38" fmla="*/ 23 w 25"/>
                <a:gd name="T39" fmla="*/ 43 h 68"/>
                <a:gd name="T40" fmla="*/ 12 w 25"/>
                <a:gd name="T41" fmla="*/ 46 h 68"/>
                <a:gd name="T42" fmla="*/ 14 w 25"/>
                <a:gd name="T43" fmla="*/ 39 h 68"/>
                <a:gd name="T44" fmla="*/ 23 w 25"/>
                <a:gd name="T45" fmla="*/ 32 h 68"/>
                <a:gd name="T46" fmla="*/ 21 w 25"/>
                <a:gd name="T47" fmla="*/ 31 h 68"/>
                <a:gd name="T48" fmla="*/ 11 w 25"/>
                <a:gd name="T49" fmla="*/ 35 h 68"/>
                <a:gd name="T50" fmla="*/ 10 w 25"/>
                <a:gd name="T51" fmla="*/ 35 h 68"/>
                <a:gd name="T52" fmla="*/ 8 w 25"/>
                <a:gd name="T53" fmla="*/ 34 h 68"/>
                <a:gd name="T54" fmla="*/ 9 w 25"/>
                <a:gd name="T55" fmla="*/ 32 h 68"/>
                <a:gd name="T56" fmla="*/ 22 w 25"/>
                <a:gd name="T57" fmla="*/ 12 h 68"/>
                <a:gd name="T58" fmla="*/ 20 w 25"/>
                <a:gd name="T59" fmla="*/ 11 h 68"/>
                <a:gd name="T60" fmla="*/ 6 w 25"/>
                <a:gd name="T61" fmla="*/ 19 h 68"/>
                <a:gd name="T62" fmla="*/ 6 w 25"/>
                <a:gd name="T63" fmla="*/ 19 h 68"/>
                <a:gd name="T64" fmla="*/ 4 w 25"/>
                <a:gd name="T65" fmla="*/ 15 h 68"/>
                <a:gd name="T66" fmla="*/ 10 w 25"/>
                <a:gd name="T67" fmla="*/ 3 h 68"/>
                <a:gd name="T68" fmla="*/ 9 w 25"/>
                <a:gd name="T6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68">
                  <a:moveTo>
                    <a:pt x="9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4" y="4"/>
                    <a:pt x="2" y="8"/>
                    <a:pt x="1" y="12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0" y="17"/>
                    <a:pt x="1" y="18"/>
                    <a:pt x="1" y="20"/>
                  </a:cubicBezTo>
                  <a:cubicBezTo>
                    <a:pt x="2" y="21"/>
                    <a:pt x="4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8" y="23"/>
                    <a:pt x="10" y="22"/>
                    <a:pt x="11" y="21"/>
                  </a:cubicBezTo>
                  <a:cubicBezTo>
                    <a:pt x="12" y="21"/>
                    <a:pt x="12" y="20"/>
                    <a:pt x="13" y="20"/>
                  </a:cubicBezTo>
                  <a:cubicBezTo>
                    <a:pt x="11" y="23"/>
                    <a:pt x="8" y="26"/>
                    <a:pt x="6" y="29"/>
                  </a:cubicBezTo>
                  <a:cubicBezTo>
                    <a:pt x="5" y="30"/>
                    <a:pt x="4" y="32"/>
                    <a:pt x="4" y="34"/>
                  </a:cubicBezTo>
                  <a:cubicBezTo>
                    <a:pt x="4" y="35"/>
                    <a:pt x="4" y="35"/>
                    <a:pt x="4" y="36"/>
                  </a:cubicBezTo>
                  <a:cubicBezTo>
                    <a:pt x="5" y="37"/>
                    <a:pt x="6" y="38"/>
                    <a:pt x="6" y="38"/>
                  </a:cubicBezTo>
                  <a:cubicBezTo>
                    <a:pt x="7" y="39"/>
                    <a:pt x="8" y="39"/>
                    <a:pt x="9" y="39"/>
                  </a:cubicBezTo>
                  <a:cubicBezTo>
                    <a:pt x="7" y="41"/>
                    <a:pt x="6" y="44"/>
                    <a:pt x="6" y="47"/>
                  </a:cubicBezTo>
                  <a:cubicBezTo>
                    <a:pt x="5" y="48"/>
                    <a:pt x="6" y="49"/>
                    <a:pt x="7" y="49"/>
                  </a:cubicBezTo>
                  <a:cubicBezTo>
                    <a:pt x="9" y="50"/>
                    <a:pt x="11" y="50"/>
                    <a:pt x="12" y="50"/>
                  </a:cubicBezTo>
                  <a:cubicBezTo>
                    <a:pt x="14" y="50"/>
                    <a:pt x="16" y="50"/>
                    <a:pt x="18" y="49"/>
                  </a:cubicBezTo>
                  <a:cubicBezTo>
                    <a:pt x="15" y="53"/>
                    <a:pt x="13" y="56"/>
                    <a:pt x="10" y="60"/>
                  </a:cubicBezTo>
                  <a:cubicBezTo>
                    <a:pt x="10" y="60"/>
                    <a:pt x="9" y="61"/>
                    <a:pt x="9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5"/>
                    <a:pt x="10" y="66"/>
                    <a:pt x="11" y="67"/>
                  </a:cubicBezTo>
                  <a:cubicBezTo>
                    <a:pt x="12" y="67"/>
                    <a:pt x="13" y="68"/>
                    <a:pt x="15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8" y="67"/>
                    <a:pt x="19" y="66"/>
                    <a:pt x="20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2" y="66"/>
                    <a:pt x="23" y="66"/>
                    <a:pt x="23" y="65"/>
                  </a:cubicBezTo>
                  <a:cubicBezTo>
                    <a:pt x="23" y="64"/>
                    <a:pt x="23" y="63"/>
                    <a:pt x="21" y="63"/>
                  </a:cubicBezTo>
                  <a:cubicBezTo>
                    <a:pt x="21" y="62"/>
                    <a:pt x="21" y="62"/>
                    <a:pt x="20" y="62"/>
                  </a:cubicBezTo>
                  <a:cubicBezTo>
                    <a:pt x="18" y="62"/>
                    <a:pt x="16" y="63"/>
                    <a:pt x="15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4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2"/>
                  </a:cubicBezTo>
                  <a:cubicBezTo>
                    <a:pt x="17" y="57"/>
                    <a:pt x="21" y="51"/>
                    <a:pt x="25" y="46"/>
                  </a:cubicBezTo>
                  <a:cubicBezTo>
                    <a:pt x="25" y="45"/>
                    <a:pt x="25" y="44"/>
                    <a:pt x="25" y="43"/>
                  </a:cubicBezTo>
                  <a:cubicBezTo>
                    <a:pt x="24" y="43"/>
                    <a:pt x="24" y="43"/>
                    <a:pt x="23" y="43"/>
                  </a:cubicBezTo>
                  <a:cubicBezTo>
                    <a:pt x="23" y="43"/>
                    <a:pt x="23" y="43"/>
                    <a:pt x="22" y="43"/>
                  </a:cubicBezTo>
                  <a:cubicBezTo>
                    <a:pt x="19" y="45"/>
                    <a:pt x="16" y="46"/>
                    <a:pt x="12" y="46"/>
                  </a:cubicBezTo>
                  <a:cubicBezTo>
                    <a:pt x="12" y="46"/>
                    <a:pt x="11" y="46"/>
                    <a:pt x="10" y="46"/>
                  </a:cubicBezTo>
                  <a:cubicBezTo>
                    <a:pt x="11" y="43"/>
                    <a:pt x="13" y="41"/>
                    <a:pt x="14" y="39"/>
                  </a:cubicBezTo>
                  <a:cubicBezTo>
                    <a:pt x="18" y="38"/>
                    <a:pt x="21" y="37"/>
                    <a:pt x="23" y="34"/>
                  </a:cubicBezTo>
                  <a:cubicBezTo>
                    <a:pt x="24" y="33"/>
                    <a:pt x="24" y="32"/>
                    <a:pt x="23" y="32"/>
                  </a:cubicBezTo>
                  <a:cubicBezTo>
                    <a:pt x="23" y="31"/>
                    <a:pt x="22" y="31"/>
                    <a:pt x="22" y="31"/>
                  </a:cubicBezTo>
                  <a:cubicBezTo>
                    <a:pt x="22" y="31"/>
                    <a:pt x="21" y="31"/>
                    <a:pt x="21" y="31"/>
                  </a:cubicBezTo>
                  <a:cubicBezTo>
                    <a:pt x="18" y="32"/>
                    <a:pt x="15" y="33"/>
                    <a:pt x="13" y="35"/>
                  </a:cubicBezTo>
                  <a:cubicBezTo>
                    <a:pt x="12" y="35"/>
                    <a:pt x="12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0" y="35"/>
                    <a:pt x="10" y="35"/>
                  </a:cubicBezTo>
                  <a:cubicBezTo>
                    <a:pt x="9" y="35"/>
                    <a:pt x="9" y="35"/>
                    <a:pt x="8" y="35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4"/>
                    <a:pt x="8" y="33"/>
                    <a:pt x="9" y="32"/>
                  </a:cubicBezTo>
                  <a:cubicBezTo>
                    <a:pt x="13" y="26"/>
                    <a:pt x="18" y="20"/>
                    <a:pt x="23" y="14"/>
                  </a:cubicBezTo>
                  <a:cubicBezTo>
                    <a:pt x="23" y="13"/>
                    <a:pt x="23" y="12"/>
                    <a:pt x="22" y="12"/>
                  </a:cubicBezTo>
                  <a:cubicBezTo>
                    <a:pt x="22" y="11"/>
                    <a:pt x="21" y="11"/>
                    <a:pt x="21" y="11"/>
                  </a:cubicBezTo>
                  <a:cubicBezTo>
                    <a:pt x="21" y="11"/>
                    <a:pt x="20" y="11"/>
                    <a:pt x="20" y="11"/>
                  </a:cubicBezTo>
                  <a:cubicBezTo>
                    <a:pt x="16" y="13"/>
                    <a:pt x="12" y="16"/>
                    <a:pt x="9" y="18"/>
                  </a:cubicBezTo>
                  <a:cubicBezTo>
                    <a:pt x="8" y="18"/>
                    <a:pt x="7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19"/>
                    <a:pt x="5" y="19"/>
                    <a:pt x="5" y="18"/>
                  </a:cubicBezTo>
                  <a:cubicBezTo>
                    <a:pt x="5" y="17"/>
                    <a:pt x="4" y="16"/>
                    <a:pt x="4" y="15"/>
                  </a:cubicBezTo>
                  <a:cubicBezTo>
                    <a:pt x="4" y="15"/>
                    <a:pt x="4" y="14"/>
                    <a:pt x="5" y="13"/>
                  </a:cubicBezTo>
                  <a:cubicBezTo>
                    <a:pt x="6" y="10"/>
                    <a:pt x="8" y="6"/>
                    <a:pt x="10" y="3"/>
                  </a:cubicBezTo>
                  <a:cubicBezTo>
                    <a:pt x="11" y="2"/>
                    <a:pt x="11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5" name="Freeform 847"/>
            <p:cNvSpPr>
              <a:spLocks noEditPoints="1"/>
            </p:cNvSpPr>
            <p:nvPr/>
          </p:nvSpPr>
          <p:spPr bwMode="auto">
            <a:xfrm>
              <a:off x="2742" y="2913"/>
              <a:ext cx="236" cy="225"/>
            </a:xfrm>
            <a:custGeom>
              <a:avLst/>
              <a:gdLst>
                <a:gd name="T0" fmla="*/ 51 w 100"/>
                <a:gd name="T1" fmla="*/ 88 h 95"/>
                <a:gd name="T2" fmla="*/ 11 w 100"/>
                <a:gd name="T3" fmla="*/ 35 h 95"/>
                <a:gd name="T4" fmla="*/ 49 w 100"/>
                <a:gd name="T5" fmla="*/ 6 h 95"/>
                <a:gd name="T6" fmla="*/ 89 w 100"/>
                <a:gd name="T7" fmla="*/ 59 h 95"/>
                <a:gd name="T8" fmla="*/ 51 w 100"/>
                <a:gd name="T9" fmla="*/ 88 h 95"/>
                <a:gd name="T10" fmla="*/ 49 w 100"/>
                <a:gd name="T11" fmla="*/ 0 h 95"/>
                <a:gd name="T12" fmla="*/ 5 w 100"/>
                <a:gd name="T13" fmla="*/ 33 h 95"/>
                <a:gd name="T14" fmla="*/ 11 w 100"/>
                <a:gd name="T15" fmla="*/ 75 h 95"/>
                <a:gd name="T16" fmla="*/ 51 w 100"/>
                <a:gd name="T17" fmla="*/ 95 h 95"/>
                <a:gd name="T18" fmla="*/ 95 w 100"/>
                <a:gd name="T19" fmla="*/ 61 h 95"/>
                <a:gd name="T20" fmla="*/ 89 w 100"/>
                <a:gd name="T21" fmla="*/ 19 h 95"/>
                <a:gd name="T22" fmla="*/ 49 w 100"/>
                <a:gd name="T2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" h="95">
                  <a:moveTo>
                    <a:pt x="51" y="88"/>
                  </a:moveTo>
                  <a:cubicBezTo>
                    <a:pt x="26" y="88"/>
                    <a:pt x="1" y="67"/>
                    <a:pt x="11" y="35"/>
                  </a:cubicBezTo>
                  <a:cubicBezTo>
                    <a:pt x="17" y="14"/>
                    <a:pt x="33" y="6"/>
                    <a:pt x="49" y="6"/>
                  </a:cubicBezTo>
                  <a:cubicBezTo>
                    <a:pt x="74" y="6"/>
                    <a:pt x="99" y="27"/>
                    <a:pt x="89" y="59"/>
                  </a:cubicBezTo>
                  <a:cubicBezTo>
                    <a:pt x="83" y="80"/>
                    <a:pt x="67" y="88"/>
                    <a:pt x="51" y="88"/>
                  </a:cubicBezTo>
                  <a:moveTo>
                    <a:pt x="49" y="0"/>
                  </a:moveTo>
                  <a:cubicBezTo>
                    <a:pt x="28" y="0"/>
                    <a:pt x="11" y="12"/>
                    <a:pt x="5" y="33"/>
                  </a:cubicBezTo>
                  <a:cubicBezTo>
                    <a:pt x="0" y="48"/>
                    <a:pt x="2" y="63"/>
                    <a:pt x="11" y="75"/>
                  </a:cubicBezTo>
                  <a:cubicBezTo>
                    <a:pt x="20" y="87"/>
                    <a:pt x="35" y="95"/>
                    <a:pt x="51" y="95"/>
                  </a:cubicBezTo>
                  <a:cubicBezTo>
                    <a:pt x="72" y="95"/>
                    <a:pt x="88" y="82"/>
                    <a:pt x="95" y="61"/>
                  </a:cubicBezTo>
                  <a:cubicBezTo>
                    <a:pt x="100" y="46"/>
                    <a:pt x="98" y="31"/>
                    <a:pt x="89" y="19"/>
                  </a:cubicBezTo>
                  <a:cubicBezTo>
                    <a:pt x="80" y="7"/>
                    <a:pt x="65" y="0"/>
                    <a:pt x="4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6" name="Freeform 848"/>
            <p:cNvSpPr>
              <a:spLocks noEditPoints="1"/>
            </p:cNvSpPr>
            <p:nvPr/>
          </p:nvSpPr>
          <p:spPr bwMode="auto">
            <a:xfrm>
              <a:off x="2661" y="2875"/>
              <a:ext cx="369" cy="473"/>
            </a:xfrm>
            <a:custGeom>
              <a:avLst/>
              <a:gdLst>
                <a:gd name="T0" fmla="*/ 13 w 156"/>
                <a:gd name="T1" fmla="*/ 191 h 200"/>
                <a:gd name="T2" fmla="*/ 15 w 156"/>
                <a:gd name="T3" fmla="*/ 191 h 200"/>
                <a:gd name="T4" fmla="*/ 21 w 156"/>
                <a:gd name="T5" fmla="*/ 194 h 200"/>
                <a:gd name="T6" fmla="*/ 21 w 156"/>
                <a:gd name="T7" fmla="*/ 162 h 200"/>
                <a:gd name="T8" fmla="*/ 33 w 156"/>
                <a:gd name="T9" fmla="*/ 141 h 200"/>
                <a:gd name="T10" fmla="*/ 44 w 156"/>
                <a:gd name="T11" fmla="*/ 144 h 200"/>
                <a:gd name="T12" fmla="*/ 40 w 156"/>
                <a:gd name="T13" fmla="*/ 146 h 200"/>
                <a:gd name="T14" fmla="*/ 47 w 156"/>
                <a:gd name="T15" fmla="*/ 146 h 200"/>
                <a:gd name="T16" fmla="*/ 49 w 156"/>
                <a:gd name="T17" fmla="*/ 148 h 200"/>
                <a:gd name="T18" fmla="*/ 48 w 156"/>
                <a:gd name="T19" fmla="*/ 148 h 200"/>
                <a:gd name="T20" fmla="*/ 39 w 156"/>
                <a:gd name="T21" fmla="*/ 155 h 200"/>
                <a:gd name="T22" fmla="*/ 45 w 156"/>
                <a:gd name="T23" fmla="*/ 156 h 200"/>
                <a:gd name="T24" fmla="*/ 35 w 156"/>
                <a:gd name="T25" fmla="*/ 159 h 200"/>
                <a:gd name="T26" fmla="*/ 43 w 156"/>
                <a:gd name="T27" fmla="*/ 159 h 200"/>
                <a:gd name="T28" fmla="*/ 40 w 156"/>
                <a:gd name="T29" fmla="*/ 161 h 200"/>
                <a:gd name="T30" fmla="*/ 32 w 156"/>
                <a:gd name="T31" fmla="*/ 169 h 200"/>
                <a:gd name="T32" fmla="*/ 38 w 156"/>
                <a:gd name="T33" fmla="*/ 169 h 200"/>
                <a:gd name="T34" fmla="*/ 27 w 156"/>
                <a:gd name="T35" fmla="*/ 173 h 200"/>
                <a:gd name="T36" fmla="*/ 37 w 156"/>
                <a:gd name="T37" fmla="*/ 171 h 200"/>
                <a:gd name="T38" fmla="*/ 34 w 156"/>
                <a:gd name="T39" fmla="*/ 177 h 200"/>
                <a:gd name="T40" fmla="*/ 24 w 156"/>
                <a:gd name="T41" fmla="*/ 180 h 200"/>
                <a:gd name="T42" fmla="*/ 33 w 156"/>
                <a:gd name="T43" fmla="*/ 179 h 200"/>
                <a:gd name="T44" fmla="*/ 30 w 156"/>
                <a:gd name="T45" fmla="*/ 183 h 200"/>
                <a:gd name="T46" fmla="*/ 21 w 156"/>
                <a:gd name="T47" fmla="*/ 189 h 200"/>
                <a:gd name="T48" fmla="*/ 28 w 156"/>
                <a:gd name="T49" fmla="*/ 188 h 200"/>
                <a:gd name="T50" fmla="*/ 25 w 156"/>
                <a:gd name="T51" fmla="*/ 193 h 200"/>
                <a:gd name="T52" fmla="*/ 24 w 156"/>
                <a:gd name="T53" fmla="*/ 193 h 200"/>
                <a:gd name="T54" fmla="*/ 15 w 156"/>
                <a:gd name="T55" fmla="*/ 187 h 200"/>
                <a:gd name="T56" fmla="*/ 7 w 156"/>
                <a:gd name="T57" fmla="*/ 187 h 200"/>
                <a:gd name="T58" fmla="*/ 7 w 156"/>
                <a:gd name="T59" fmla="*/ 188 h 200"/>
                <a:gd name="T60" fmla="*/ 7 w 156"/>
                <a:gd name="T61" fmla="*/ 185 h 200"/>
                <a:gd name="T62" fmla="*/ 7 w 156"/>
                <a:gd name="T63" fmla="*/ 185 h 200"/>
                <a:gd name="T64" fmla="*/ 43 w 156"/>
                <a:gd name="T65" fmla="*/ 137 h 200"/>
                <a:gd name="T66" fmla="*/ 46 w 156"/>
                <a:gd name="T67" fmla="*/ 123 h 200"/>
                <a:gd name="T68" fmla="*/ 49 w 156"/>
                <a:gd name="T69" fmla="*/ 115 h 200"/>
                <a:gd name="T70" fmla="*/ 49 w 156"/>
                <a:gd name="T71" fmla="*/ 140 h 200"/>
                <a:gd name="T72" fmla="*/ 50 w 156"/>
                <a:gd name="T73" fmla="*/ 108 h 200"/>
                <a:gd name="T74" fmla="*/ 50 w 156"/>
                <a:gd name="T75" fmla="*/ 108 h 200"/>
                <a:gd name="T76" fmla="*/ 82 w 156"/>
                <a:gd name="T77" fmla="*/ 6 h 200"/>
                <a:gd name="T78" fmla="*/ 86 w 156"/>
                <a:gd name="T79" fmla="*/ 120 h 200"/>
                <a:gd name="T80" fmla="*/ 28 w 156"/>
                <a:gd name="T81" fmla="*/ 35 h 200"/>
                <a:gd name="T82" fmla="*/ 44 w 156"/>
                <a:gd name="T83" fmla="*/ 111 h 200"/>
                <a:gd name="T84" fmla="*/ 33 w 156"/>
                <a:gd name="T85" fmla="*/ 135 h 200"/>
                <a:gd name="T86" fmla="*/ 27 w 156"/>
                <a:gd name="T87" fmla="*/ 136 h 200"/>
                <a:gd name="T88" fmla="*/ 27 w 156"/>
                <a:gd name="T89" fmla="*/ 136 h 200"/>
                <a:gd name="T90" fmla="*/ 27 w 156"/>
                <a:gd name="T91" fmla="*/ 137 h 200"/>
                <a:gd name="T92" fmla="*/ 3 w 156"/>
                <a:gd name="T93" fmla="*/ 179 h 200"/>
                <a:gd name="T94" fmla="*/ 2 w 156"/>
                <a:gd name="T95" fmla="*/ 182 h 200"/>
                <a:gd name="T96" fmla="*/ 0 w 156"/>
                <a:gd name="T97" fmla="*/ 188 h 200"/>
                <a:gd name="T98" fmla="*/ 1 w 156"/>
                <a:gd name="T99" fmla="*/ 190 h 200"/>
                <a:gd name="T100" fmla="*/ 13 w 156"/>
                <a:gd name="T101" fmla="*/ 198 h 200"/>
                <a:gd name="T102" fmla="*/ 28 w 156"/>
                <a:gd name="T103" fmla="*/ 199 h 200"/>
                <a:gd name="T104" fmla="*/ 32 w 156"/>
                <a:gd name="T105" fmla="*/ 194 h 200"/>
                <a:gd name="T106" fmla="*/ 56 w 156"/>
                <a:gd name="T107" fmla="*/ 148 h 200"/>
                <a:gd name="T108" fmla="*/ 56 w 156"/>
                <a:gd name="T109" fmla="*/ 148 h 200"/>
                <a:gd name="T110" fmla="*/ 56 w 156"/>
                <a:gd name="T111" fmla="*/ 148 h 200"/>
                <a:gd name="T112" fmla="*/ 66 w 156"/>
                <a:gd name="T113" fmla="*/ 123 h 200"/>
                <a:gd name="T114" fmla="*/ 140 w 156"/>
                <a:gd name="T115" fmla="*/ 91 h 200"/>
                <a:gd name="T116" fmla="*/ 82 w 156"/>
                <a:gd name="T117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6" h="200">
                  <a:moveTo>
                    <a:pt x="21" y="194"/>
                  </a:moveTo>
                  <a:cubicBezTo>
                    <a:pt x="18" y="194"/>
                    <a:pt x="15" y="193"/>
                    <a:pt x="13" y="191"/>
                  </a:cubicBezTo>
                  <a:cubicBezTo>
                    <a:pt x="12" y="191"/>
                    <a:pt x="11" y="190"/>
                    <a:pt x="10" y="190"/>
                  </a:cubicBezTo>
                  <a:cubicBezTo>
                    <a:pt x="12" y="190"/>
                    <a:pt x="13" y="190"/>
                    <a:pt x="15" y="191"/>
                  </a:cubicBezTo>
                  <a:cubicBezTo>
                    <a:pt x="16" y="191"/>
                    <a:pt x="17" y="191"/>
                    <a:pt x="18" y="191"/>
                  </a:cubicBezTo>
                  <a:cubicBezTo>
                    <a:pt x="19" y="192"/>
                    <a:pt x="20" y="193"/>
                    <a:pt x="21" y="194"/>
                  </a:cubicBezTo>
                  <a:moveTo>
                    <a:pt x="7" y="185"/>
                  </a:moveTo>
                  <a:cubicBezTo>
                    <a:pt x="13" y="175"/>
                    <a:pt x="17" y="169"/>
                    <a:pt x="21" y="162"/>
                  </a:cubicBezTo>
                  <a:cubicBezTo>
                    <a:pt x="25" y="156"/>
                    <a:pt x="28" y="150"/>
                    <a:pt x="32" y="141"/>
                  </a:cubicBezTo>
                  <a:cubicBezTo>
                    <a:pt x="32" y="141"/>
                    <a:pt x="33" y="141"/>
                    <a:pt x="33" y="141"/>
                  </a:cubicBezTo>
                  <a:cubicBezTo>
                    <a:pt x="33" y="141"/>
                    <a:pt x="33" y="141"/>
                    <a:pt x="33" y="141"/>
                  </a:cubicBezTo>
                  <a:cubicBezTo>
                    <a:pt x="36" y="141"/>
                    <a:pt x="40" y="142"/>
                    <a:pt x="44" y="144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3" y="145"/>
                    <a:pt x="41" y="146"/>
                    <a:pt x="40" y="146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3" y="148"/>
                    <a:pt x="45" y="147"/>
                    <a:pt x="47" y="146"/>
                  </a:cubicBezTo>
                  <a:cubicBezTo>
                    <a:pt x="48" y="147"/>
                    <a:pt x="48" y="147"/>
                    <a:pt x="48" y="147"/>
                  </a:cubicBezTo>
                  <a:cubicBezTo>
                    <a:pt x="48" y="147"/>
                    <a:pt x="49" y="148"/>
                    <a:pt x="49" y="148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8" y="148"/>
                    <a:pt x="48" y="148"/>
                    <a:pt x="48" y="148"/>
                  </a:cubicBezTo>
                  <a:cubicBezTo>
                    <a:pt x="44" y="149"/>
                    <a:pt x="41" y="151"/>
                    <a:pt x="37" y="152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41" y="154"/>
                    <a:pt x="44" y="153"/>
                    <a:pt x="47" y="151"/>
                  </a:cubicBezTo>
                  <a:cubicBezTo>
                    <a:pt x="46" y="153"/>
                    <a:pt x="45" y="154"/>
                    <a:pt x="45" y="156"/>
                  </a:cubicBezTo>
                  <a:cubicBezTo>
                    <a:pt x="44" y="155"/>
                    <a:pt x="44" y="155"/>
                    <a:pt x="44" y="155"/>
                  </a:cubicBezTo>
                  <a:cubicBezTo>
                    <a:pt x="41" y="156"/>
                    <a:pt x="38" y="158"/>
                    <a:pt x="35" y="159"/>
                  </a:cubicBezTo>
                  <a:cubicBezTo>
                    <a:pt x="36" y="162"/>
                    <a:pt x="36" y="162"/>
                    <a:pt x="36" y="162"/>
                  </a:cubicBezTo>
                  <a:cubicBezTo>
                    <a:pt x="38" y="161"/>
                    <a:pt x="41" y="160"/>
                    <a:pt x="43" y="159"/>
                  </a:cubicBezTo>
                  <a:cubicBezTo>
                    <a:pt x="42" y="160"/>
                    <a:pt x="42" y="162"/>
                    <a:pt x="41" y="163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37" y="163"/>
                    <a:pt x="33" y="164"/>
                    <a:pt x="30" y="166"/>
                  </a:cubicBezTo>
                  <a:cubicBezTo>
                    <a:pt x="32" y="169"/>
                    <a:pt x="32" y="169"/>
                    <a:pt x="32" y="169"/>
                  </a:cubicBezTo>
                  <a:cubicBezTo>
                    <a:pt x="34" y="167"/>
                    <a:pt x="37" y="166"/>
                    <a:pt x="40" y="165"/>
                  </a:cubicBezTo>
                  <a:cubicBezTo>
                    <a:pt x="40" y="166"/>
                    <a:pt x="39" y="167"/>
                    <a:pt x="38" y="169"/>
                  </a:cubicBezTo>
                  <a:cubicBezTo>
                    <a:pt x="38" y="167"/>
                    <a:pt x="38" y="167"/>
                    <a:pt x="38" y="167"/>
                  </a:cubicBezTo>
                  <a:cubicBezTo>
                    <a:pt x="34" y="168"/>
                    <a:pt x="30" y="170"/>
                    <a:pt x="27" y="173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31" y="173"/>
                    <a:pt x="34" y="172"/>
                    <a:pt x="37" y="171"/>
                  </a:cubicBezTo>
                  <a:cubicBezTo>
                    <a:pt x="36" y="172"/>
                    <a:pt x="36" y="174"/>
                    <a:pt x="35" y="175"/>
                  </a:cubicBezTo>
                  <a:cubicBezTo>
                    <a:pt x="35" y="176"/>
                    <a:pt x="34" y="176"/>
                    <a:pt x="34" y="177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0" y="177"/>
                    <a:pt x="27" y="178"/>
                    <a:pt x="24" y="180"/>
                  </a:cubicBezTo>
                  <a:cubicBezTo>
                    <a:pt x="26" y="183"/>
                    <a:pt x="26" y="183"/>
                    <a:pt x="26" y="183"/>
                  </a:cubicBezTo>
                  <a:cubicBezTo>
                    <a:pt x="28" y="181"/>
                    <a:pt x="31" y="180"/>
                    <a:pt x="33" y="179"/>
                  </a:cubicBezTo>
                  <a:cubicBezTo>
                    <a:pt x="32" y="181"/>
                    <a:pt x="31" y="183"/>
                    <a:pt x="30" y="185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26" y="184"/>
                    <a:pt x="23" y="185"/>
                    <a:pt x="20" y="186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4" y="188"/>
                    <a:pt x="27" y="187"/>
                    <a:pt x="29" y="186"/>
                  </a:cubicBezTo>
                  <a:cubicBezTo>
                    <a:pt x="29" y="187"/>
                    <a:pt x="28" y="187"/>
                    <a:pt x="28" y="188"/>
                  </a:cubicBezTo>
                  <a:cubicBezTo>
                    <a:pt x="27" y="190"/>
                    <a:pt x="26" y="191"/>
                    <a:pt x="26" y="192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4" y="193"/>
                    <a:pt x="24" y="193"/>
                    <a:pt x="24" y="193"/>
                  </a:cubicBezTo>
                  <a:cubicBezTo>
                    <a:pt x="23" y="192"/>
                    <a:pt x="22" y="190"/>
                    <a:pt x="20" y="188"/>
                  </a:cubicBezTo>
                  <a:cubicBezTo>
                    <a:pt x="18" y="188"/>
                    <a:pt x="16" y="188"/>
                    <a:pt x="15" y="187"/>
                  </a:cubicBezTo>
                  <a:cubicBezTo>
                    <a:pt x="13" y="187"/>
                    <a:pt x="11" y="187"/>
                    <a:pt x="8" y="187"/>
                  </a:cubicBezTo>
                  <a:cubicBezTo>
                    <a:pt x="7" y="187"/>
                    <a:pt x="7" y="187"/>
                    <a:pt x="7" y="187"/>
                  </a:cubicBezTo>
                  <a:cubicBezTo>
                    <a:pt x="7" y="187"/>
                    <a:pt x="7" y="187"/>
                    <a:pt x="7" y="187"/>
                  </a:cubicBezTo>
                  <a:cubicBezTo>
                    <a:pt x="7" y="188"/>
                    <a:pt x="7" y="188"/>
                    <a:pt x="7" y="188"/>
                  </a:cubicBezTo>
                  <a:cubicBezTo>
                    <a:pt x="7" y="187"/>
                    <a:pt x="7" y="187"/>
                    <a:pt x="7" y="187"/>
                  </a:cubicBezTo>
                  <a:cubicBezTo>
                    <a:pt x="7" y="187"/>
                    <a:pt x="7" y="186"/>
                    <a:pt x="7" y="185"/>
                  </a:cubicBezTo>
                  <a:cubicBezTo>
                    <a:pt x="7" y="185"/>
                    <a:pt x="7" y="185"/>
                    <a:pt x="7" y="185"/>
                  </a:cubicBezTo>
                  <a:cubicBezTo>
                    <a:pt x="7" y="185"/>
                    <a:pt x="7" y="185"/>
                    <a:pt x="7" y="185"/>
                  </a:cubicBezTo>
                  <a:moveTo>
                    <a:pt x="49" y="140"/>
                  </a:moveTo>
                  <a:cubicBezTo>
                    <a:pt x="47" y="139"/>
                    <a:pt x="45" y="138"/>
                    <a:pt x="43" y="137"/>
                  </a:cubicBezTo>
                  <a:cubicBezTo>
                    <a:pt x="42" y="136"/>
                    <a:pt x="41" y="136"/>
                    <a:pt x="40" y="136"/>
                  </a:cubicBezTo>
                  <a:cubicBezTo>
                    <a:pt x="42" y="132"/>
                    <a:pt x="44" y="127"/>
                    <a:pt x="46" y="123"/>
                  </a:cubicBezTo>
                  <a:cubicBezTo>
                    <a:pt x="47" y="120"/>
                    <a:pt x="49" y="117"/>
                    <a:pt x="49" y="115"/>
                  </a:cubicBezTo>
                  <a:cubicBezTo>
                    <a:pt x="49" y="115"/>
                    <a:pt x="49" y="115"/>
                    <a:pt x="49" y="115"/>
                  </a:cubicBezTo>
                  <a:cubicBezTo>
                    <a:pt x="53" y="117"/>
                    <a:pt x="56" y="119"/>
                    <a:pt x="60" y="121"/>
                  </a:cubicBezTo>
                  <a:cubicBezTo>
                    <a:pt x="56" y="127"/>
                    <a:pt x="52" y="133"/>
                    <a:pt x="49" y="140"/>
                  </a:cubicBezTo>
                  <a:moveTo>
                    <a:pt x="86" y="120"/>
                  </a:moveTo>
                  <a:cubicBezTo>
                    <a:pt x="73" y="120"/>
                    <a:pt x="61" y="115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30" y="94"/>
                    <a:pt x="19" y="67"/>
                    <a:pt x="34" y="38"/>
                  </a:cubicBezTo>
                  <a:cubicBezTo>
                    <a:pt x="45" y="16"/>
                    <a:pt x="63" y="6"/>
                    <a:pt x="82" y="6"/>
                  </a:cubicBezTo>
                  <a:cubicBezTo>
                    <a:pt x="119" y="6"/>
                    <a:pt x="156" y="43"/>
                    <a:pt x="134" y="88"/>
                  </a:cubicBezTo>
                  <a:cubicBezTo>
                    <a:pt x="123" y="110"/>
                    <a:pt x="104" y="120"/>
                    <a:pt x="86" y="120"/>
                  </a:cubicBezTo>
                  <a:moveTo>
                    <a:pt x="82" y="0"/>
                  </a:moveTo>
                  <a:cubicBezTo>
                    <a:pt x="59" y="0"/>
                    <a:pt x="39" y="13"/>
                    <a:pt x="28" y="35"/>
                  </a:cubicBezTo>
                  <a:cubicBezTo>
                    <a:pt x="18" y="56"/>
                    <a:pt x="18" y="77"/>
                    <a:pt x="29" y="95"/>
                  </a:cubicBezTo>
                  <a:cubicBezTo>
                    <a:pt x="33" y="101"/>
                    <a:pt x="38" y="107"/>
                    <a:pt x="44" y="111"/>
                  </a:cubicBezTo>
                  <a:cubicBezTo>
                    <a:pt x="43" y="114"/>
                    <a:pt x="42" y="117"/>
                    <a:pt x="40" y="121"/>
                  </a:cubicBezTo>
                  <a:cubicBezTo>
                    <a:pt x="38" y="126"/>
                    <a:pt x="35" y="131"/>
                    <a:pt x="33" y="135"/>
                  </a:cubicBezTo>
                  <a:cubicBezTo>
                    <a:pt x="32" y="135"/>
                    <a:pt x="31" y="135"/>
                    <a:pt x="30" y="135"/>
                  </a:cubicBezTo>
                  <a:cubicBezTo>
                    <a:pt x="29" y="135"/>
                    <a:pt x="28" y="136"/>
                    <a:pt x="27" y="136"/>
                  </a:cubicBezTo>
                  <a:cubicBezTo>
                    <a:pt x="27" y="136"/>
                    <a:pt x="27" y="136"/>
                    <a:pt x="27" y="136"/>
                  </a:cubicBezTo>
                  <a:cubicBezTo>
                    <a:pt x="27" y="136"/>
                    <a:pt x="27" y="136"/>
                    <a:pt x="27" y="136"/>
                  </a:cubicBezTo>
                  <a:cubicBezTo>
                    <a:pt x="27" y="137"/>
                    <a:pt x="27" y="137"/>
                    <a:pt x="27" y="137"/>
                  </a:cubicBezTo>
                  <a:cubicBezTo>
                    <a:pt x="27" y="137"/>
                    <a:pt x="27" y="137"/>
                    <a:pt x="27" y="137"/>
                  </a:cubicBezTo>
                  <a:cubicBezTo>
                    <a:pt x="23" y="147"/>
                    <a:pt x="19" y="153"/>
                    <a:pt x="16" y="159"/>
                  </a:cubicBezTo>
                  <a:cubicBezTo>
                    <a:pt x="12" y="165"/>
                    <a:pt x="8" y="171"/>
                    <a:pt x="3" y="179"/>
                  </a:cubicBezTo>
                  <a:cubicBezTo>
                    <a:pt x="3" y="180"/>
                    <a:pt x="3" y="180"/>
                    <a:pt x="3" y="180"/>
                  </a:cubicBezTo>
                  <a:cubicBezTo>
                    <a:pt x="2" y="180"/>
                    <a:pt x="2" y="181"/>
                    <a:pt x="2" y="182"/>
                  </a:cubicBezTo>
                  <a:cubicBezTo>
                    <a:pt x="1" y="182"/>
                    <a:pt x="1" y="184"/>
                    <a:pt x="1" y="185"/>
                  </a:cubicBezTo>
                  <a:cubicBezTo>
                    <a:pt x="0" y="186"/>
                    <a:pt x="0" y="187"/>
                    <a:pt x="0" y="188"/>
                  </a:cubicBezTo>
                  <a:cubicBezTo>
                    <a:pt x="0" y="188"/>
                    <a:pt x="0" y="188"/>
                    <a:pt x="0" y="189"/>
                  </a:cubicBezTo>
                  <a:cubicBezTo>
                    <a:pt x="1" y="189"/>
                    <a:pt x="1" y="190"/>
                    <a:pt x="1" y="190"/>
                  </a:cubicBezTo>
                  <a:cubicBezTo>
                    <a:pt x="2" y="192"/>
                    <a:pt x="3" y="193"/>
                    <a:pt x="5" y="194"/>
                  </a:cubicBezTo>
                  <a:cubicBezTo>
                    <a:pt x="7" y="196"/>
                    <a:pt x="10" y="197"/>
                    <a:pt x="13" y="198"/>
                  </a:cubicBezTo>
                  <a:cubicBezTo>
                    <a:pt x="16" y="199"/>
                    <a:pt x="19" y="200"/>
                    <a:pt x="22" y="200"/>
                  </a:cubicBezTo>
                  <a:cubicBezTo>
                    <a:pt x="24" y="200"/>
                    <a:pt x="26" y="200"/>
                    <a:pt x="28" y="199"/>
                  </a:cubicBezTo>
                  <a:cubicBezTo>
                    <a:pt x="29" y="198"/>
                    <a:pt x="29" y="198"/>
                    <a:pt x="29" y="197"/>
                  </a:cubicBezTo>
                  <a:cubicBezTo>
                    <a:pt x="30" y="196"/>
                    <a:pt x="31" y="195"/>
                    <a:pt x="32" y="194"/>
                  </a:cubicBezTo>
                  <a:cubicBezTo>
                    <a:pt x="35" y="189"/>
                    <a:pt x="39" y="181"/>
                    <a:pt x="43" y="172"/>
                  </a:cubicBezTo>
                  <a:cubicBezTo>
                    <a:pt x="48" y="164"/>
                    <a:pt x="52" y="155"/>
                    <a:pt x="56" y="148"/>
                  </a:cubicBezTo>
                  <a:cubicBezTo>
                    <a:pt x="56" y="148"/>
                    <a:pt x="56" y="148"/>
                    <a:pt x="56" y="148"/>
                  </a:cubicBezTo>
                  <a:cubicBezTo>
                    <a:pt x="56" y="148"/>
                    <a:pt x="56" y="148"/>
                    <a:pt x="56" y="148"/>
                  </a:cubicBezTo>
                  <a:cubicBezTo>
                    <a:pt x="56" y="148"/>
                    <a:pt x="56" y="148"/>
                    <a:pt x="56" y="148"/>
                  </a:cubicBezTo>
                  <a:cubicBezTo>
                    <a:pt x="56" y="148"/>
                    <a:pt x="56" y="148"/>
                    <a:pt x="56" y="148"/>
                  </a:cubicBezTo>
                  <a:cubicBezTo>
                    <a:pt x="55" y="147"/>
                    <a:pt x="55" y="145"/>
                    <a:pt x="54" y="144"/>
                  </a:cubicBezTo>
                  <a:cubicBezTo>
                    <a:pt x="58" y="136"/>
                    <a:pt x="61" y="130"/>
                    <a:pt x="66" y="123"/>
                  </a:cubicBezTo>
                  <a:cubicBezTo>
                    <a:pt x="72" y="125"/>
                    <a:pt x="79" y="126"/>
                    <a:pt x="86" y="126"/>
                  </a:cubicBezTo>
                  <a:cubicBezTo>
                    <a:pt x="109" y="126"/>
                    <a:pt x="129" y="113"/>
                    <a:pt x="140" y="91"/>
                  </a:cubicBezTo>
                  <a:cubicBezTo>
                    <a:pt x="150" y="70"/>
                    <a:pt x="149" y="49"/>
                    <a:pt x="138" y="31"/>
                  </a:cubicBezTo>
                  <a:cubicBezTo>
                    <a:pt x="127" y="12"/>
                    <a:pt x="105" y="0"/>
                    <a:pt x="8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7" name="Freeform 849"/>
            <p:cNvSpPr>
              <a:spLocks noEditPoints="1"/>
            </p:cNvSpPr>
            <p:nvPr/>
          </p:nvSpPr>
          <p:spPr bwMode="auto">
            <a:xfrm>
              <a:off x="2789" y="2946"/>
              <a:ext cx="111" cy="64"/>
            </a:xfrm>
            <a:custGeom>
              <a:avLst/>
              <a:gdLst>
                <a:gd name="T0" fmla="*/ 7 w 47"/>
                <a:gd name="T1" fmla="*/ 24 h 27"/>
                <a:gd name="T2" fmla="*/ 7 w 47"/>
                <a:gd name="T3" fmla="*/ 24 h 27"/>
                <a:gd name="T4" fmla="*/ 6 w 47"/>
                <a:gd name="T5" fmla="*/ 24 h 27"/>
                <a:gd name="T6" fmla="*/ 4 w 47"/>
                <a:gd name="T7" fmla="*/ 23 h 27"/>
                <a:gd name="T8" fmla="*/ 4 w 47"/>
                <a:gd name="T9" fmla="*/ 21 h 27"/>
                <a:gd name="T10" fmla="*/ 8 w 47"/>
                <a:gd name="T11" fmla="*/ 13 h 27"/>
                <a:gd name="T12" fmla="*/ 15 w 47"/>
                <a:gd name="T13" fmla="*/ 7 h 27"/>
                <a:gd name="T14" fmla="*/ 29 w 47"/>
                <a:gd name="T15" fmla="*/ 3 h 27"/>
                <a:gd name="T16" fmla="*/ 29 w 47"/>
                <a:gd name="T17" fmla="*/ 3 h 27"/>
                <a:gd name="T18" fmla="*/ 29 w 47"/>
                <a:gd name="T19" fmla="*/ 3 h 27"/>
                <a:gd name="T20" fmla="*/ 41 w 47"/>
                <a:gd name="T21" fmla="*/ 8 h 27"/>
                <a:gd name="T22" fmla="*/ 44 w 47"/>
                <a:gd name="T23" fmla="*/ 12 h 27"/>
                <a:gd name="T24" fmla="*/ 44 w 47"/>
                <a:gd name="T25" fmla="*/ 12 h 27"/>
                <a:gd name="T26" fmla="*/ 43 w 47"/>
                <a:gd name="T27" fmla="*/ 13 h 27"/>
                <a:gd name="T28" fmla="*/ 42 w 47"/>
                <a:gd name="T29" fmla="*/ 14 h 27"/>
                <a:gd name="T30" fmla="*/ 42 w 47"/>
                <a:gd name="T31" fmla="*/ 14 h 27"/>
                <a:gd name="T32" fmla="*/ 42 w 47"/>
                <a:gd name="T33" fmla="*/ 14 h 27"/>
                <a:gd name="T34" fmla="*/ 40 w 47"/>
                <a:gd name="T35" fmla="*/ 13 h 27"/>
                <a:gd name="T36" fmla="*/ 39 w 47"/>
                <a:gd name="T37" fmla="*/ 15 h 27"/>
                <a:gd name="T38" fmla="*/ 40 w 47"/>
                <a:gd name="T39" fmla="*/ 13 h 27"/>
                <a:gd name="T40" fmla="*/ 31 w 47"/>
                <a:gd name="T41" fmla="*/ 11 h 27"/>
                <a:gd name="T42" fmla="*/ 18 w 47"/>
                <a:gd name="T43" fmla="*/ 16 h 27"/>
                <a:gd name="T44" fmla="*/ 12 w 47"/>
                <a:gd name="T45" fmla="*/ 22 h 27"/>
                <a:gd name="T46" fmla="*/ 7 w 47"/>
                <a:gd name="T47" fmla="*/ 24 h 27"/>
                <a:gd name="T48" fmla="*/ 29 w 47"/>
                <a:gd name="T49" fmla="*/ 0 h 27"/>
                <a:gd name="T50" fmla="*/ 28 w 47"/>
                <a:gd name="T51" fmla="*/ 0 h 27"/>
                <a:gd name="T52" fmla="*/ 28 w 47"/>
                <a:gd name="T53" fmla="*/ 0 h 27"/>
                <a:gd name="T54" fmla="*/ 14 w 47"/>
                <a:gd name="T55" fmla="*/ 4 h 27"/>
                <a:gd name="T56" fmla="*/ 6 w 47"/>
                <a:gd name="T57" fmla="*/ 11 h 27"/>
                <a:gd name="T58" fmla="*/ 1 w 47"/>
                <a:gd name="T59" fmla="*/ 21 h 27"/>
                <a:gd name="T60" fmla="*/ 1 w 47"/>
                <a:gd name="T61" fmla="*/ 24 h 27"/>
                <a:gd name="T62" fmla="*/ 4 w 47"/>
                <a:gd name="T63" fmla="*/ 27 h 27"/>
                <a:gd name="T64" fmla="*/ 7 w 47"/>
                <a:gd name="T65" fmla="*/ 27 h 27"/>
                <a:gd name="T66" fmla="*/ 14 w 47"/>
                <a:gd name="T67" fmla="*/ 25 h 27"/>
                <a:gd name="T68" fmla="*/ 20 w 47"/>
                <a:gd name="T69" fmla="*/ 19 h 27"/>
                <a:gd name="T70" fmla="*/ 31 w 47"/>
                <a:gd name="T71" fmla="*/ 14 h 27"/>
                <a:gd name="T72" fmla="*/ 31 w 47"/>
                <a:gd name="T73" fmla="*/ 14 h 27"/>
                <a:gd name="T74" fmla="*/ 39 w 47"/>
                <a:gd name="T75" fmla="*/ 16 h 27"/>
                <a:gd name="T76" fmla="*/ 41 w 47"/>
                <a:gd name="T77" fmla="*/ 17 h 27"/>
                <a:gd name="T78" fmla="*/ 41 w 47"/>
                <a:gd name="T79" fmla="*/ 17 h 27"/>
                <a:gd name="T80" fmla="*/ 42 w 47"/>
                <a:gd name="T81" fmla="*/ 17 h 27"/>
                <a:gd name="T82" fmla="*/ 45 w 47"/>
                <a:gd name="T83" fmla="*/ 15 h 27"/>
                <a:gd name="T84" fmla="*/ 47 w 47"/>
                <a:gd name="T85" fmla="*/ 12 h 27"/>
                <a:gd name="T86" fmla="*/ 47 w 47"/>
                <a:gd name="T87" fmla="*/ 12 h 27"/>
                <a:gd name="T88" fmla="*/ 43 w 47"/>
                <a:gd name="T89" fmla="*/ 5 h 27"/>
                <a:gd name="T90" fmla="*/ 29 w 47"/>
                <a:gd name="T9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" h="27">
                  <a:moveTo>
                    <a:pt x="7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4"/>
                    <a:pt x="4" y="23"/>
                    <a:pt x="4" y="23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19"/>
                    <a:pt x="6" y="15"/>
                    <a:pt x="8" y="13"/>
                  </a:cubicBezTo>
                  <a:cubicBezTo>
                    <a:pt x="11" y="10"/>
                    <a:pt x="14" y="8"/>
                    <a:pt x="15" y="7"/>
                  </a:cubicBezTo>
                  <a:cubicBezTo>
                    <a:pt x="19" y="5"/>
                    <a:pt x="24" y="3"/>
                    <a:pt x="29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3" y="3"/>
                    <a:pt x="38" y="5"/>
                    <a:pt x="41" y="8"/>
                  </a:cubicBezTo>
                  <a:cubicBezTo>
                    <a:pt x="43" y="9"/>
                    <a:pt x="44" y="10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3"/>
                    <a:pt x="43" y="13"/>
                  </a:cubicBezTo>
                  <a:cubicBezTo>
                    <a:pt x="43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1" y="14"/>
                    <a:pt x="41" y="14"/>
                    <a:pt x="40" y="13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7" y="12"/>
                    <a:pt x="34" y="11"/>
                    <a:pt x="31" y="11"/>
                  </a:cubicBezTo>
                  <a:cubicBezTo>
                    <a:pt x="26" y="11"/>
                    <a:pt x="21" y="13"/>
                    <a:pt x="18" y="16"/>
                  </a:cubicBezTo>
                  <a:cubicBezTo>
                    <a:pt x="16" y="18"/>
                    <a:pt x="14" y="21"/>
                    <a:pt x="12" y="22"/>
                  </a:cubicBezTo>
                  <a:cubicBezTo>
                    <a:pt x="10" y="23"/>
                    <a:pt x="8" y="24"/>
                    <a:pt x="7" y="24"/>
                  </a:cubicBezTo>
                  <a:moveTo>
                    <a:pt x="29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3" y="0"/>
                    <a:pt x="18" y="2"/>
                    <a:pt x="14" y="4"/>
                  </a:cubicBezTo>
                  <a:cubicBezTo>
                    <a:pt x="12" y="5"/>
                    <a:pt x="9" y="8"/>
                    <a:pt x="6" y="11"/>
                  </a:cubicBezTo>
                  <a:cubicBezTo>
                    <a:pt x="3" y="14"/>
                    <a:pt x="1" y="17"/>
                    <a:pt x="1" y="21"/>
                  </a:cubicBezTo>
                  <a:cubicBezTo>
                    <a:pt x="0" y="22"/>
                    <a:pt x="1" y="23"/>
                    <a:pt x="1" y="24"/>
                  </a:cubicBezTo>
                  <a:cubicBezTo>
                    <a:pt x="2" y="25"/>
                    <a:pt x="3" y="26"/>
                    <a:pt x="4" y="27"/>
                  </a:cubicBezTo>
                  <a:cubicBezTo>
                    <a:pt x="5" y="27"/>
                    <a:pt x="6" y="27"/>
                    <a:pt x="7" y="27"/>
                  </a:cubicBezTo>
                  <a:cubicBezTo>
                    <a:pt x="10" y="27"/>
                    <a:pt x="12" y="26"/>
                    <a:pt x="14" y="25"/>
                  </a:cubicBezTo>
                  <a:cubicBezTo>
                    <a:pt x="16" y="23"/>
                    <a:pt x="18" y="20"/>
                    <a:pt x="20" y="19"/>
                  </a:cubicBezTo>
                  <a:cubicBezTo>
                    <a:pt x="23" y="16"/>
                    <a:pt x="27" y="14"/>
                    <a:pt x="31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4" y="14"/>
                    <a:pt x="36" y="15"/>
                    <a:pt x="39" y="16"/>
                  </a:cubicBezTo>
                  <a:cubicBezTo>
                    <a:pt x="39" y="16"/>
                    <a:pt x="40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3" y="17"/>
                    <a:pt x="45" y="16"/>
                    <a:pt x="45" y="15"/>
                  </a:cubicBezTo>
                  <a:cubicBezTo>
                    <a:pt x="46" y="14"/>
                    <a:pt x="47" y="13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9"/>
                    <a:pt x="45" y="7"/>
                    <a:pt x="43" y="5"/>
                  </a:cubicBezTo>
                  <a:cubicBezTo>
                    <a:pt x="39" y="2"/>
                    <a:pt x="34" y="0"/>
                    <a:pt x="2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8" name="Rectangle 850"/>
            <p:cNvSpPr>
              <a:spLocks noChangeArrowheads="1"/>
            </p:cNvSpPr>
            <p:nvPr/>
          </p:nvSpPr>
          <p:spPr bwMode="auto">
            <a:xfrm>
              <a:off x="2917" y="2979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19" name="Freeform 851"/>
            <p:cNvSpPr/>
            <p:nvPr/>
          </p:nvSpPr>
          <p:spPr bwMode="auto">
            <a:xfrm>
              <a:off x="2917" y="29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0" name="Freeform 852"/>
            <p:cNvSpPr>
              <a:spLocks noEditPoints="1"/>
            </p:cNvSpPr>
            <p:nvPr/>
          </p:nvSpPr>
          <p:spPr bwMode="auto">
            <a:xfrm>
              <a:off x="2900" y="2979"/>
              <a:ext cx="31" cy="31"/>
            </a:xfrm>
            <a:custGeom>
              <a:avLst/>
              <a:gdLst>
                <a:gd name="T0" fmla="*/ 6 w 13"/>
                <a:gd name="T1" fmla="*/ 10 h 13"/>
                <a:gd name="T2" fmla="*/ 6 w 13"/>
                <a:gd name="T3" fmla="*/ 10 h 13"/>
                <a:gd name="T4" fmla="*/ 5 w 13"/>
                <a:gd name="T5" fmla="*/ 10 h 13"/>
                <a:gd name="T6" fmla="*/ 3 w 13"/>
                <a:gd name="T7" fmla="*/ 7 h 13"/>
                <a:gd name="T8" fmla="*/ 4 w 13"/>
                <a:gd name="T9" fmla="*/ 5 h 13"/>
                <a:gd name="T10" fmla="*/ 7 w 13"/>
                <a:gd name="T11" fmla="*/ 3 h 13"/>
                <a:gd name="T12" fmla="*/ 7 w 13"/>
                <a:gd name="T13" fmla="*/ 3 h 13"/>
                <a:gd name="T14" fmla="*/ 7 w 13"/>
                <a:gd name="T15" fmla="*/ 3 h 13"/>
                <a:gd name="T16" fmla="*/ 7 w 13"/>
                <a:gd name="T17" fmla="*/ 3 h 13"/>
                <a:gd name="T18" fmla="*/ 10 w 13"/>
                <a:gd name="T19" fmla="*/ 5 h 13"/>
                <a:gd name="T20" fmla="*/ 10 w 13"/>
                <a:gd name="T21" fmla="*/ 5 h 13"/>
                <a:gd name="T22" fmla="*/ 10 w 13"/>
                <a:gd name="T23" fmla="*/ 6 h 13"/>
                <a:gd name="T24" fmla="*/ 10 w 13"/>
                <a:gd name="T25" fmla="*/ 6 h 13"/>
                <a:gd name="T26" fmla="*/ 8 w 13"/>
                <a:gd name="T27" fmla="*/ 9 h 13"/>
                <a:gd name="T28" fmla="*/ 6 w 13"/>
                <a:gd name="T29" fmla="*/ 10 h 13"/>
                <a:gd name="T30" fmla="*/ 7 w 13"/>
                <a:gd name="T31" fmla="*/ 0 h 13"/>
                <a:gd name="T32" fmla="*/ 7 w 13"/>
                <a:gd name="T33" fmla="*/ 0 h 13"/>
                <a:gd name="T34" fmla="*/ 7 w 13"/>
                <a:gd name="T35" fmla="*/ 0 h 13"/>
                <a:gd name="T36" fmla="*/ 7 w 13"/>
                <a:gd name="T37" fmla="*/ 0 h 13"/>
                <a:gd name="T38" fmla="*/ 1 w 13"/>
                <a:gd name="T39" fmla="*/ 4 h 13"/>
                <a:gd name="T40" fmla="*/ 0 w 13"/>
                <a:gd name="T41" fmla="*/ 7 h 13"/>
                <a:gd name="T42" fmla="*/ 3 w 13"/>
                <a:gd name="T43" fmla="*/ 12 h 13"/>
                <a:gd name="T44" fmla="*/ 6 w 13"/>
                <a:gd name="T45" fmla="*/ 13 h 13"/>
                <a:gd name="T46" fmla="*/ 10 w 13"/>
                <a:gd name="T47" fmla="*/ 12 h 13"/>
                <a:gd name="T48" fmla="*/ 13 w 13"/>
                <a:gd name="T49" fmla="*/ 7 h 13"/>
                <a:gd name="T50" fmla="*/ 13 w 13"/>
                <a:gd name="T51" fmla="*/ 6 h 13"/>
                <a:gd name="T52" fmla="*/ 13 w 13"/>
                <a:gd name="T53" fmla="*/ 4 h 13"/>
                <a:gd name="T54" fmla="*/ 7 w 13"/>
                <a:gd name="T5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" h="13">
                  <a:moveTo>
                    <a:pt x="6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5" y="10"/>
                    <a:pt x="5" y="10"/>
                  </a:cubicBezTo>
                  <a:cubicBezTo>
                    <a:pt x="4" y="9"/>
                    <a:pt x="3" y="8"/>
                    <a:pt x="3" y="7"/>
                  </a:cubicBezTo>
                  <a:cubicBezTo>
                    <a:pt x="3" y="6"/>
                    <a:pt x="3" y="6"/>
                    <a:pt x="4" y="5"/>
                  </a:cubicBezTo>
                  <a:cubicBezTo>
                    <a:pt x="4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9" y="4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8"/>
                    <a:pt x="9" y="9"/>
                    <a:pt x="8" y="9"/>
                  </a:cubicBezTo>
                  <a:cubicBezTo>
                    <a:pt x="8" y="10"/>
                    <a:pt x="7" y="10"/>
                    <a:pt x="6" y="1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2" y="2"/>
                    <a:pt x="1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4" y="13"/>
                    <a:pt x="5" y="13"/>
                    <a:pt x="6" y="13"/>
                  </a:cubicBezTo>
                  <a:cubicBezTo>
                    <a:pt x="7" y="13"/>
                    <a:pt x="9" y="13"/>
                    <a:pt x="10" y="12"/>
                  </a:cubicBezTo>
                  <a:cubicBezTo>
                    <a:pt x="12" y="11"/>
                    <a:pt x="13" y="9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4"/>
                  </a:cubicBezTo>
                  <a:cubicBezTo>
                    <a:pt x="12" y="2"/>
                    <a:pt x="9" y="0"/>
                    <a:pt x="7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1" name="Freeform 853"/>
            <p:cNvSpPr>
              <a:spLocks noEditPoints="1"/>
            </p:cNvSpPr>
            <p:nvPr/>
          </p:nvSpPr>
          <p:spPr bwMode="auto">
            <a:xfrm>
              <a:off x="5381" y="2456"/>
              <a:ext cx="190" cy="218"/>
            </a:xfrm>
            <a:custGeom>
              <a:avLst/>
              <a:gdLst>
                <a:gd name="T0" fmla="*/ 59 w 80"/>
                <a:gd name="T1" fmla="*/ 56 h 92"/>
                <a:gd name="T2" fmla="*/ 50 w 80"/>
                <a:gd name="T3" fmla="*/ 58 h 92"/>
                <a:gd name="T4" fmla="*/ 9 w 80"/>
                <a:gd name="T5" fmla="*/ 78 h 92"/>
                <a:gd name="T6" fmla="*/ 13 w 80"/>
                <a:gd name="T7" fmla="*/ 82 h 92"/>
                <a:gd name="T8" fmla="*/ 67 w 80"/>
                <a:gd name="T9" fmla="*/ 40 h 92"/>
                <a:gd name="T10" fmla="*/ 64 w 80"/>
                <a:gd name="T11" fmla="*/ 42 h 92"/>
                <a:gd name="T12" fmla="*/ 66 w 80"/>
                <a:gd name="T13" fmla="*/ 38 h 92"/>
                <a:gd name="T14" fmla="*/ 47 w 80"/>
                <a:gd name="T15" fmla="*/ 57 h 92"/>
                <a:gd name="T16" fmla="*/ 25 w 80"/>
                <a:gd name="T17" fmla="*/ 34 h 92"/>
                <a:gd name="T18" fmla="*/ 39 w 80"/>
                <a:gd name="T19" fmla="*/ 19 h 92"/>
                <a:gd name="T20" fmla="*/ 37 w 80"/>
                <a:gd name="T21" fmla="*/ 24 h 92"/>
                <a:gd name="T22" fmla="*/ 35 w 80"/>
                <a:gd name="T23" fmla="*/ 31 h 92"/>
                <a:gd name="T24" fmla="*/ 56 w 80"/>
                <a:gd name="T25" fmla="*/ 46 h 92"/>
                <a:gd name="T26" fmla="*/ 57 w 80"/>
                <a:gd name="T27" fmla="*/ 46 h 92"/>
                <a:gd name="T28" fmla="*/ 68 w 80"/>
                <a:gd name="T29" fmla="*/ 44 h 92"/>
                <a:gd name="T30" fmla="*/ 62 w 80"/>
                <a:gd name="T31" fmla="*/ 54 h 92"/>
                <a:gd name="T32" fmla="*/ 59 w 80"/>
                <a:gd name="T33" fmla="*/ 54 h 92"/>
                <a:gd name="T34" fmla="*/ 48 w 80"/>
                <a:gd name="T35" fmla="*/ 57 h 92"/>
                <a:gd name="T36" fmla="*/ 39 w 80"/>
                <a:gd name="T37" fmla="*/ 31 h 92"/>
                <a:gd name="T38" fmla="*/ 57 w 80"/>
                <a:gd name="T39" fmla="*/ 20 h 92"/>
                <a:gd name="T40" fmla="*/ 71 w 80"/>
                <a:gd name="T41" fmla="*/ 25 h 92"/>
                <a:gd name="T42" fmla="*/ 63 w 80"/>
                <a:gd name="T43" fmla="*/ 24 h 92"/>
                <a:gd name="T44" fmla="*/ 62 w 80"/>
                <a:gd name="T45" fmla="*/ 26 h 92"/>
                <a:gd name="T46" fmla="*/ 68 w 80"/>
                <a:gd name="T47" fmla="*/ 28 h 92"/>
                <a:gd name="T48" fmla="*/ 61 w 80"/>
                <a:gd name="T49" fmla="*/ 28 h 92"/>
                <a:gd name="T50" fmla="*/ 66 w 80"/>
                <a:gd name="T51" fmla="*/ 31 h 92"/>
                <a:gd name="T52" fmla="*/ 59 w 80"/>
                <a:gd name="T53" fmla="*/ 31 h 92"/>
                <a:gd name="T54" fmla="*/ 58 w 80"/>
                <a:gd name="T55" fmla="*/ 33 h 92"/>
                <a:gd name="T56" fmla="*/ 65 w 80"/>
                <a:gd name="T57" fmla="*/ 33 h 92"/>
                <a:gd name="T58" fmla="*/ 56 w 80"/>
                <a:gd name="T59" fmla="*/ 35 h 92"/>
                <a:gd name="T60" fmla="*/ 62 w 80"/>
                <a:gd name="T61" fmla="*/ 37 h 92"/>
                <a:gd name="T62" fmla="*/ 55 w 80"/>
                <a:gd name="T63" fmla="*/ 38 h 92"/>
                <a:gd name="T64" fmla="*/ 54 w 80"/>
                <a:gd name="T65" fmla="*/ 39 h 92"/>
                <a:gd name="T66" fmla="*/ 59 w 80"/>
                <a:gd name="T67" fmla="*/ 40 h 92"/>
                <a:gd name="T68" fmla="*/ 52 w 80"/>
                <a:gd name="T69" fmla="*/ 41 h 92"/>
                <a:gd name="T70" fmla="*/ 51 w 80"/>
                <a:gd name="T71" fmla="*/ 42 h 92"/>
                <a:gd name="T72" fmla="*/ 51 w 80"/>
                <a:gd name="T73" fmla="*/ 43 h 92"/>
                <a:gd name="T74" fmla="*/ 54 w 80"/>
                <a:gd name="T75" fmla="*/ 9 h 92"/>
                <a:gd name="T76" fmla="*/ 61 w 80"/>
                <a:gd name="T77" fmla="*/ 4 h 92"/>
                <a:gd name="T78" fmla="*/ 72 w 80"/>
                <a:gd name="T79" fmla="*/ 8 h 92"/>
                <a:gd name="T80" fmla="*/ 70 w 80"/>
                <a:gd name="T81" fmla="*/ 20 h 92"/>
                <a:gd name="T82" fmla="*/ 60 w 80"/>
                <a:gd name="T83" fmla="*/ 0 h 92"/>
                <a:gd name="T84" fmla="*/ 52 w 80"/>
                <a:gd name="T85" fmla="*/ 3 h 92"/>
                <a:gd name="T86" fmla="*/ 39 w 80"/>
                <a:gd name="T87" fmla="*/ 15 h 92"/>
                <a:gd name="T88" fmla="*/ 22 w 80"/>
                <a:gd name="T89" fmla="*/ 34 h 92"/>
                <a:gd name="T90" fmla="*/ 6 w 80"/>
                <a:gd name="T91" fmla="*/ 76 h 92"/>
                <a:gd name="T92" fmla="*/ 3 w 80"/>
                <a:gd name="T93" fmla="*/ 84 h 92"/>
                <a:gd name="T94" fmla="*/ 2 w 80"/>
                <a:gd name="T95" fmla="*/ 92 h 92"/>
                <a:gd name="T96" fmla="*/ 16 w 80"/>
                <a:gd name="T97" fmla="*/ 85 h 92"/>
                <a:gd name="T98" fmla="*/ 52 w 80"/>
                <a:gd name="T99" fmla="*/ 61 h 92"/>
                <a:gd name="T100" fmla="*/ 71 w 80"/>
                <a:gd name="T101" fmla="*/ 44 h 92"/>
                <a:gd name="T102" fmla="*/ 79 w 80"/>
                <a:gd name="T103" fmla="*/ 18 h 92"/>
                <a:gd name="T104" fmla="*/ 60 w 80"/>
                <a:gd name="T10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0" h="92">
                  <a:moveTo>
                    <a:pt x="50" y="58"/>
                  </a:moveTo>
                  <a:cubicBezTo>
                    <a:pt x="50" y="58"/>
                    <a:pt x="50" y="58"/>
                    <a:pt x="50" y="58"/>
                  </a:cubicBezTo>
                  <a:cubicBezTo>
                    <a:pt x="53" y="57"/>
                    <a:pt x="56" y="57"/>
                    <a:pt x="59" y="56"/>
                  </a:cubicBezTo>
                  <a:cubicBezTo>
                    <a:pt x="58" y="57"/>
                    <a:pt x="56" y="57"/>
                    <a:pt x="55" y="58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53" y="57"/>
                    <a:pt x="51" y="57"/>
                    <a:pt x="50" y="58"/>
                  </a:cubicBezTo>
                  <a:moveTo>
                    <a:pt x="6" y="86"/>
                  </a:moveTo>
                  <a:cubicBezTo>
                    <a:pt x="6" y="86"/>
                    <a:pt x="6" y="86"/>
                    <a:pt x="6" y="86"/>
                  </a:cubicBezTo>
                  <a:cubicBezTo>
                    <a:pt x="7" y="83"/>
                    <a:pt x="8" y="80"/>
                    <a:pt x="9" y="78"/>
                  </a:cubicBezTo>
                  <a:cubicBezTo>
                    <a:pt x="11" y="76"/>
                    <a:pt x="22" y="63"/>
                    <a:pt x="30" y="53"/>
                  </a:cubicBezTo>
                  <a:cubicBezTo>
                    <a:pt x="32" y="54"/>
                    <a:pt x="33" y="55"/>
                    <a:pt x="35" y="56"/>
                  </a:cubicBezTo>
                  <a:cubicBezTo>
                    <a:pt x="13" y="82"/>
                    <a:pt x="13" y="82"/>
                    <a:pt x="13" y="82"/>
                  </a:cubicBezTo>
                  <a:cubicBezTo>
                    <a:pt x="6" y="86"/>
                    <a:pt x="6" y="86"/>
                    <a:pt x="6" y="86"/>
                  </a:cubicBezTo>
                  <a:moveTo>
                    <a:pt x="64" y="42"/>
                  </a:moveTo>
                  <a:cubicBezTo>
                    <a:pt x="65" y="41"/>
                    <a:pt x="66" y="41"/>
                    <a:pt x="67" y="40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6" y="41"/>
                    <a:pt x="65" y="41"/>
                    <a:pt x="64" y="42"/>
                  </a:cubicBezTo>
                  <a:moveTo>
                    <a:pt x="65" y="39"/>
                  </a:moveTo>
                  <a:cubicBezTo>
                    <a:pt x="65" y="39"/>
                    <a:pt x="66" y="38"/>
                    <a:pt x="66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39"/>
                    <a:pt x="65" y="39"/>
                    <a:pt x="65" y="39"/>
                  </a:cubicBezTo>
                  <a:moveTo>
                    <a:pt x="48" y="57"/>
                  </a:moveTo>
                  <a:cubicBezTo>
                    <a:pt x="47" y="57"/>
                    <a:pt x="47" y="57"/>
                    <a:pt x="47" y="57"/>
                  </a:cubicBezTo>
                  <a:cubicBezTo>
                    <a:pt x="41" y="56"/>
                    <a:pt x="34" y="52"/>
                    <a:pt x="31" y="48"/>
                  </a:cubicBezTo>
                  <a:cubicBezTo>
                    <a:pt x="27" y="44"/>
                    <a:pt x="25" y="39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29"/>
                    <a:pt x="27" y="24"/>
                    <a:pt x="31" y="22"/>
                  </a:cubicBezTo>
                  <a:cubicBezTo>
                    <a:pt x="33" y="20"/>
                    <a:pt x="36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40" y="19"/>
                    <a:pt x="40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7" y="23"/>
                    <a:pt x="37" y="23"/>
                    <a:pt x="37" y="24"/>
                  </a:cubicBezTo>
                  <a:cubicBezTo>
                    <a:pt x="37" y="24"/>
                    <a:pt x="36" y="25"/>
                    <a:pt x="36" y="25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7"/>
                    <a:pt x="35" y="29"/>
                    <a:pt x="35" y="31"/>
                  </a:cubicBezTo>
                  <a:cubicBezTo>
                    <a:pt x="35" y="35"/>
                    <a:pt x="37" y="40"/>
                    <a:pt x="40" y="43"/>
                  </a:cubicBezTo>
                  <a:cubicBezTo>
                    <a:pt x="43" y="46"/>
                    <a:pt x="47" y="47"/>
                    <a:pt x="51" y="47"/>
                  </a:cubicBezTo>
                  <a:cubicBezTo>
                    <a:pt x="53" y="47"/>
                    <a:pt x="54" y="47"/>
                    <a:pt x="56" y="46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61" y="45"/>
                    <a:pt x="64" y="44"/>
                    <a:pt x="67" y="42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8" y="43"/>
                    <a:pt x="68" y="43"/>
                    <a:pt x="68" y="44"/>
                  </a:cubicBezTo>
                  <a:cubicBezTo>
                    <a:pt x="68" y="48"/>
                    <a:pt x="66" y="52"/>
                    <a:pt x="63" y="54"/>
                  </a:cubicBezTo>
                  <a:cubicBezTo>
                    <a:pt x="63" y="54"/>
                    <a:pt x="63" y="54"/>
                    <a:pt x="62" y="55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2" y="54"/>
                    <a:pt x="62" y="54"/>
                    <a:pt x="61" y="54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60" y="54"/>
                    <a:pt x="60" y="54"/>
                    <a:pt x="59" y="54"/>
                  </a:cubicBezTo>
                  <a:cubicBezTo>
                    <a:pt x="56" y="55"/>
                    <a:pt x="52" y="56"/>
                    <a:pt x="48" y="56"/>
                  </a:cubicBezTo>
                  <a:cubicBezTo>
                    <a:pt x="48" y="56"/>
                    <a:pt x="47" y="57"/>
                    <a:pt x="48" y="57"/>
                  </a:cubicBezTo>
                  <a:cubicBezTo>
                    <a:pt x="48" y="57"/>
                    <a:pt x="48" y="57"/>
                    <a:pt x="48" y="57"/>
                  </a:cubicBezTo>
                  <a:moveTo>
                    <a:pt x="51" y="43"/>
                  </a:moveTo>
                  <a:cubicBezTo>
                    <a:pt x="48" y="43"/>
                    <a:pt x="45" y="42"/>
                    <a:pt x="42" y="40"/>
                  </a:cubicBezTo>
                  <a:cubicBezTo>
                    <a:pt x="40" y="38"/>
                    <a:pt x="39" y="34"/>
                    <a:pt x="39" y="31"/>
                  </a:cubicBezTo>
                  <a:cubicBezTo>
                    <a:pt x="39" y="30"/>
                    <a:pt x="39" y="28"/>
                    <a:pt x="40" y="27"/>
                  </a:cubicBezTo>
                  <a:cubicBezTo>
                    <a:pt x="44" y="21"/>
                    <a:pt x="47" y="16"/>
                    <a:pt x="51" y="10"/>
                  </a:cubicBezTo>
                  <a:cubicBezTo>
                    <a:pt x="51" y="14"/>
                    <a:pt x="54" y="17"/>
                    <a:pt x="57" y="20"/>
                  </a:cubicBezTo>
                  <a:cubicBezTo>
                    <a:pt x="61" y="23"/>
                    <a:pt x="66" y="24"/>
                    <a:pt x="70" y="24"/>
                  </a:cubicBezTo>
                  <a:cubicBezTo>
                    <a:pt x="70" y="24"/>
                    <a:pt x="71" y="24"/>
                    <a:pt x="72" y="24"/>
                  </a:cubicBezTo>
                  <a:cubicBezTo>
                    <a:pt x="71" y="24"/>
                    <a:pt x="71" y="25"/>
                    <a:pt x="71" y="25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69" y="25"/>
                    <a:pt x="69" y="25"/>
                    <a:pt x="68" y="25"/>
                  </a:cubicBezTo>
                  <a:cubicBezTo>
                    <a:pt x="66" y="25"/>
                    <a:pt x="65" y="25"/>
                    <a:pt x="63" y="24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62" y="24"/>
                    <a:pt x="62" y="25"/>
                    <a:pt x="62" y="25"/>
                  </a:cubicBezTo>
                  <a:cubicBezTo>
                    <a:pt x="62" y="25"/>
                    <a:pt x="62" y="26"/>
                    <a:pt x="62" y="26"/>
                  </a:cubicBezTo>
                  <a:cubicBezTo>
                    <a:pt x="64" y="26"/>
                    <a:pt x="66" y="27"/>
                    <a:pt x="68" y="27"/>
                  </a:cubicBezTo>
                  <a:cubicBezTo>
                    <a:pt x="69" y="27"/>
                    <a:pt x="69" y="27"/>
                    <a:pt x="70" y="27"/>
                  </a:cubicBezTo>
                  <a:cubicBezTo>
                    <a:pt x="69" y="27"/>
                    <a:pt x="69" y="28"/>
                    <a:pt x="68" y="28"/>
                  </a:cubicBezTo>
                  <a:cubicBezTo>
                    <a:pt x="66" y="28"/>
                    <a:pt x="64" y="28"/>
                    <a:pt x="62" y="2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1" y="27"/>
                    <a:pt x="61" y="27"/>
                    <a:pt x="61" y="28"/>
                  </a:cubicBezTo>
                  <a:cubicBezTo>
                    <a:pt x="61" y="28"/>
                    <a:pt x="61" y="29"/>
                    <a:pt x="61" y="29"/>
                  </a:cubicBezTo>
                  <a:cubicBezTo>
                    <a:pt x="63" y="29"/>
                    <a:pt x="65" y="30"/>
                    <a:pt x="67" y="30"/>
                  </a:cubicBezTo>
                  <a:cubicBezTo>
                    <a:pt x="67" y="30"/>
                    <a:pt x="67" y="31"/>
                    <a:pt x="66" y="31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65" y="31"/>
                    <a:pt x="64" y="31"/>
                    <a:pt x="63" y="31"/>
                  </a:cubicBezTo>
                  <a:cubicBezTo>
                    <a:pt x="62" y="31"/>
                    <a:pt x="60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8" y="31"/>
                    <a:pt x="58" y="31"/>
                    <a:pt x="58" y="32"/>
                  </a:cubicBezTo>
                  <a:cubicBezTo>
                    <a:pt x="58" y="32"/>
                    <a:pt x="58" y="33"/>
                    <a:pt x="58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60" y="33"/>
                    <a:pt x="62" y="33"/>
                    <a:pt x="63" y="33"/>
                  </a:cubicBezTo>
                  <a:cubicBezTo>
                    <a:pt x="64" y="33"/>
                    <a:pt x="64" y="33"/>
                    <a:pt x="65" y="33"/>
                  </a:cubicBezTo>
                  <a:cubicBezTo>
                    <a:pt x="64" y="34"/>
                    <a:pt x="64" y="35"/>
                    <a:pt x="63" y="35"/>
                  </a:cubicBezTo>
                  <a:cubicBezTo>
                    <a:pt x="61" y="35"/>
                    <a:pt x="59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6" y="35"/>
                    <a:pt x="55" y="35"/>
                    <a:pt x="55" y="36"/>
                  </a:cubicBezTo>
                  <a:cubicBezTo>
                    <a:pt x="55" y="36"/>
                    <a:pt x="55" y="36"/>
                    <a:pt x="56" y="37"/>
                  </a:cubicBezTo>
                  <a:cubicBezTo>
                    <a:pt x="58" y="37"/>
                    <a:pt x="60" y="37"/>
                    <a:pt x="62" y="37"/>
                  </a:cubicBezTo>
                  <a:cubicBezTo>
                    <a:pt x="61" y="38"/>
                    <a:pt x="61" y="38"/>
                    <a:pt x="60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59" y="39"/>
                    <a:pt x="57" y="39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6" y="40"/>
                    <a:pt x="57" y="40"/>
                    <a:pt x="59" y="40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55" y="42"/>
                    <a:pt x="53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2" y="43"/>
                    <a:pt x="53" y="43"/>
                    <a:pt x="54" y="43"/>
                  </a:cubicBezTo>
                  <a:cubicBezTo>
                    <a:pt x="53" y="43"/>
                    <a:pt x="52" y="43"/>
                    <a:pt x="51" y="43"/>
                  </a:cubicBezTo>
                  <a:cubicBezTo>
                    <a:pt x="51" y="43"/>
                    <a:pt x="51" y="43"/>
                    <a:pt x="51" y="43"/>
                  </a:cubicBezTo>
                  <a:moveTo>
                    <a:pt x="70" y="20"/>
                  </a:moveTo>
                  <a:cubicBezTo>
                    <a:pt x="67" y="20"/>
                    <a:pt x="63" y="19"/>
                    <a:pt x="59" y="17"/>
                  </a:cubicBezTo>
                  <a:cubicBezTo>
                    <a:pt x="56" y="15"/>
                    <a:pt x="54" y="12"/>
                    <a:pt x="54" y="9"/>
                  </a:cubicBezTo>
                  <a:cubicBezTo>
                    <a:pt x="54" y="7"/>
                    <a:pt x="55" y="6"/>
                    <a:pt x="55" y="5"/>
                  </a:cubicBezTo>
                  <a:cubicBezTo>
                    <a:pt x="57" y="4"/>
                    <a:pt x="59" y="4"/>
                    <a:pt x="60" y="4"/>
                  </a:cubicBezTo>
                  <a:cubicBezTo>
                    <a:pt x="60" y="4"/>
                    <a:pt x="61" y="4"/>
                    <a:pt x="61" y="4"/>
                  </a:cubicBezTo>
                  <a:cubicBezTo>
                    <a:pt x="65" y="4"/>
                    <a:pt x="69" y="5"/>
                    <a:pt x="72" y="8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5" y="11"/>
                    <a:pt x="76" y="14"/>
                    <a:pt x="76" y="15"/>
                  </a:cubicBezTo>
                  <a:cubicBezTo>
                    <a:pt x="76" y="17"/>
                    <a:pt x="75" y="19"/>
                    <a:pt x="74" y="19"/>
                  </a:cubicBezTo>
                  <a:cubicBezTo>
                    <a:pt x="73" y="20"/>
                    <a:pt x="72" y="20"/>
                    <a:pt x="70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0" y="20"/>
                    <a:pt x="70" y="20"/>
                    <a:pt x="70" y="20"/>
                  </a:cubicBezTo>
                  <a:moveTo>
                    <a:pt x="60" y="0"/>
                  </a:moveTo>
                  <a:cubicBezTo>
                    <a:pt x="58" y="0"/>
                    <a:pt x="56" y="0"/>
                    <a:pt x="53" y="1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48" y="8"/>
                    <a:pt x="45" y="12"/>
                    <a:pt x="43" y="16"/>
                  </a:cubicBezTo>
                  <a:cubicBezTo>
                    <a:pt x="41" y="16"/>
                    <a:pt x="40" y="15"/>
                    <a:pt x="39" y="15"/>
                  </a:cubicBezTo>
                  <a:cubicBezTo>
                    <a:pt x="35" y="15"/>
                    <a:pt x="32" y="17"/>
                    <a:pt x="29" y="19"/>
                  </a:cubicBezTo>
                  <a:cubicBezTo>
                    <a:pt x="24" y="22"/>
                    <a:pt x="22" y="28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40"/>
                    <a:pt x="24" y="45"/>
                    <a:pt x="28" y="50"/>
                  </a:cubicBezTo>
                  <a:cubicBezTo>
                    <a:pt x="23" y="55"/>
                    <a:pt x="18" y="61"/>
                    <a:pt x="14" y="66"/>
                  </a:cubicBezTo>
                  <a:cubicBezTo>
                    <a:pt x="10" y="72"/>
                    <a:pt x="6" y="76"/>
                    <a:pt x="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5" y="78"/>
                    <a:pt x="4" y="81"/>
                    <a:pt x="3" y="84"/>
                  </a:cubicBezTo>
                  <a:cubicBezTo>
                    <a:pt x="1" y="87"/>
                    <a:pt x="1" y="90"/>
                    <a:pt x="1" y="90"/>
                  </a:cubicBezTo>
                  <a:cubicBezTo>
                    <a:pt x="0" y="90"/>
                    <a:pt x="1" y="91"/>
                    <a:pt x="1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41" y="59"/>
                    <a:pt x="44" y="60"/>
                    <a:pt x="46" y="61"/>
                  </a:cubicBezTo>
                  <a:cubicBezTo>
                    <a:pt x="48" y="61"/>
                    <a:pt x="50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7" y="61"/>
                    <a:pt x="62" y="60"/>
                    <a:pt x="66" y="57"/>
                  </a:cubicBezTo>
                  <a:cubicBezTo>
                    <a:pt x="69" y="53"/>
                    <a:pt x="71" y="49"/>
                    <a:pt x="71" y="44"/>
                  </a:cubicBezTo>
                  <a:cubicBezTo>
                    <a:pt x="71" y="41"/>
                    <a:pt x="70" y="37"/>
                    <a:pt x="68" y="35"/>
                  </a:cubicBezTo>
                  <a:cubicBezTo>
                    <a:pt x="72" y="30"/>
                    <a:pt x="75" y="25"/>
                    <a:pt x="79" y="20"/>
                  </a:cubicBezTo>
                  <a:cubicBezTo>
                    <a:pt x="79" y="20"/>
                    <a:pt x="79" y="19"/>
                    <a:pt x="79" y="18"/>
                  </a:cubicBezTo>
                  <a:cubicBezTo>
                    <a:pt x="79" y="17"/>
                    <a:pt x="80" y="16"/>
                    <a:pt x="80" y="15"/>
                  </a:cubicBezTo>
                  <a:cubicBezTo>
                    <a:pt x="80" y="12"/>
                    <a:pt x="78" y="9"/>
                    <a:pt x="74" y="6"/>
                  </a:cubicBezTo>
                  <a:cubicBezTo>
                    <a:pt x="71" y="2"/>
                    <a:pt x="66" y="0"/>
                    <a:pt x="6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2" name="Freeform 854"/>
            <p:cNvSpPr/>
            <p:nvPr/>
          </p:nvSpPr>
          <p:spPr bwMode="auto">
            <a:xfrm>
              <a:off x="5507" y="2562"/>
              <a:ext cx="35" cy="10"/>
            </a:xfrm>
            <a:custGeom>
              <a:avLst/>
              <a:gdLst>
                <a:gd name="T0" fmla="*/ 14 w 15"/>
                <a:gd name="T1" fmla="*/ 0 h 4"/>
                <a:gd name="T2" fmla="*/ 13 w 15"/>
                <a:gd name="T3" fmla="*/ 0 h 4"/>
                <a:gd name="T4" fmla="*/ 1 w 15"/>
                <a:gd name="T5" fmla="*/ 3 h 4"/>
                <a:gd name="T6" fmla="*/ 0 w 15"/>
                <a:gd name="T7" fmla="*/ 4 h 4"/>
                <a:gd name="T8" fmla="*/ 1 w 15"/>
                <a:gd name="T9" fmla="*/ 4 h 4"/>
                <a:gd name="T10" fmla="*/ 1 w 15"/>
                <a:gd name="T11" fmla="*/ 4 h 4"/>
                <a:gd name="T12" fmla="*/ 14 w 15"/>
                <a:gd name="T13" fmla="*/ 1 h 4"/>
                <a:gd name="T14" fmla="*/ 14 w 15"/>
                <a:gd name="T15" fmla="*/ 0 h 4"/>
                <a:gd name="T16" fmla="*/ 14 w 15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">
                  <a:moveTo>
                    <a:pt x="1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" y="1"/>
                    <a:pt x="5" y="2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6" y="4"/>
                    <a:pt x="10" y="3"/>
                    <a:pt x="14" y="1"/>
                  </a:cubicBezTo>
                  <a:cubicBezTo>
                    <a:pt x="14" y="1"/>
                    <a:pt x="15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3" name="Freeform 855"/>
            <p:cNvSpPr/>
            <p:nvPr/>
          </p:nvSpPr>
          <p:spPr bwMode="auto">
            <a:xfrm>
              <a:off x="5504" y="2572"/>
              <a:ext cx="34" cy="9"/>
            </a:xfrm>
            <a:custGeom>
              <a:avLst/>
              <a:gdLst>
                <a:gd name="T0" fmla="*/ 13 w 14"/>
                <a:gd name="T1" fmla="*/ 0 h 4"/>
                <a:gd name="T2" fmla="*/ 13 w 14"/>
                <a:gd name="T3" fmla="*/ 0 h 4"/>
                <a:gd name="T4" fmla="*/ 1 w 14"/>
                <a:gd name="T5" fmla="*/ 3 h 4"/>
                <a:gd name="T6" fmla="*/ 0 w 14"/>
                <a:gd name="T7" fmla="*/ 4 h 4"/>
                <a:gd name="T8" fmla="*/ 1 w 14"/>
                <a:gd name="T9" fmla="*/ 4 h 4"/>
                <a:gd name="T10" fmla="*/ 1 w 14"/>
                <a:gd name="T11" fmla="*/ 4 h 4"/>
                <a:gd name="T12" fmla="*/ 13 w 14"/>
                <a:gd name="T13" fmla="*/ 2 h 4"/>
                <a:gd name="T14" fmla="*/ 14 w 14"/>
                <a:gd name="T15" fmla="*/ 1 h 4"/>
                <a:gd name="T16" fmla="*/ 13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5" y="2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5" y="4"/>
                    <a:pt x="9" y="3"/>
                    <a:pt x="13" y="2"/>
                  </a:cubicBezTo>
                  <a:cubicBezTo>
                    <a:pt x="14" y="2"/>
                    <a:pt x="14" y="1"/>
                    <a:pt x="14" y="1"/>
                  </a:cubicBezTo>
                  <a:cubicBezTo>
                    <a:pt x="14" y="0"/>
                    <a:pt x="13" y="0"/>
                    <a:pt x="1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4" name="Freeform 856"/>
            <p:cNvSpPr/>
            <p:nvPr/>
          </p:nvSpPr>
          <p:spPr bwMode="auto">
            <a:xfrm>
              <a:off x="5445" y="17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5" name="Freeform 857"/>
            <p:cNvSpPr/>
            <p:nvPr/>
          </p:nvSpPr>
          <p:spPr bwMode="auto">
            <a:xfrm>
              <a:off x="5445" y="17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6" name="Freeform 858"/>
            <p:cNvSpPr>
              <a:spLocks noEditPoints="1"/>
            </p:cNvSpPr>
            <p:nvPr/>
          </p:nvSpPr>
          <p:spPr bwMode="auto">
            <a:xfrm>
              <a:off x="5182" y="1649"/>
              <a:ext cx="296" cy="199"/>
            </a:xfrm>
            <a:custGeom>
              <a:avLst/>
              <a:gdLst>
                <a:gd name="T0" fmla="*/ 20 w 125"/>
                <a:gd name="T1" fmla="*/ 58 h 84"/>
                <a:gd name="T2" fmla="*/ 27 w 125"/>
                <a:gd name="T3" fmla="*/ 78 h 84"/>
                <a:gd name="T4" fmla="*/ 53 w 125"/>
                <a:gd name="T5" fmla="*/ 46 h 84"/>
                <a:gd name="T6" fmla="*/ 46 w 125"/>
                <a:gd name="T7" fmla="*/ 75 h 84"/>
                <a:gd name="T8" fmla="*/ 29 w 125"/>
                <a:gd name="T9" fmla="*/ 79 h 84"/>
                <a:gd name="T10" fmla="*/ 37 w 125"/>
                <a:gd name="T11" fmla="*/ 51 h 84"/>
                <a:gd name="T12" fmla="*/ 48 w 125"/>
                <a:gd name="T13" fmla="*/ 46 h 84"/>
                <a:gd name="T14" fmla="*/ 51 w 125"/>
                <a:gd name="T15" fmla="*/ 46 h 84"/>
                <a:gd name="T16" fmla="*/ 31 w 125"/>
                <a:gd name="T17" fmla="*/ 79 h 84"/>
                <a:gd name="T18" fmla="*/ 97 w 125"/>
                <a:gd name="T19" fmla="*/ 25 h 84"/>
                <a:gd name="T20" fmla="*/ 104 w 125"/>
                <a:gd name="T21" fmla="*/ 23 h 84"/>
                <a:gd name="T22" fmla="*/ 101 w 125"/>
                <a:gd name="T23" fmla="*/ 50 h 84"/>
                <a:gd name="T24" fmla="*/ 108 w 125"/>
                <a:gd name="T25" fmla="*/ 24 h 84"/>
                <a:gd name="T26" fmla="*/ 111 w 125"/>
                <a:gd name="T27" fmla="*/ 43 h 84"/>
                <a:gd name="T28" fmla="*/ 111 w 125"/>
                <a:gd name="T29" fmla="*/ 44 h 84"/>
                <a:gd name="T30" fmla="*/ 110 w 125"/>
                <a:gd name="T31" fmla="*/ 44 h 84"/>
                <a:gd name="T32" fmla="*/ 85 w 125"/>
                <a:gd name="T33" fmla="*/ 56 h 84"/>
                <a:gd name="T34" fmla="*/ 74 w 125"/>
                <a:gd name="T35" fmla="*/ 35 h 84"/>
                <a:gd name="T36" fmla="*/ 88 w 125"/>
                <a:gd name="T37" fmla="*/ 54 h 84"/>
                <a:gd name="T38" fmla="*/ 82 w 125"/>
                <a:gd name="T39" fmla="*/ 0 h 84"/>
                <a:gd name="T40" fmla="*/ 82 w 125"/>
                <a:gd name="T41" fmla="*/ 19 h 84"/>
                <a:gd name="T42" fmla="*/ 83 w 125"/>
                <a:gd name="T43" fmla="*/ 11 h 84"/>
                <a:gd name="T44" fmla="*/ 87 w 125"/>
                <a:gd name="T45" fmla="*/ 6 h 84"/>
                <a:gd name="T46" fmla="*/ 105 w 125"/>
                <a:gd name="T47" fmla="*/ 17 h 84"/>
                <a:gd name="T48" fmla="*/ 72 w 125"/>
                <a:gd name="T49" fmla="*/ 30 h 84"/>
                <a:gd name="T50" fmla="*/ 59 w 125"/>
                <a:gd name="T51" fmla="*/ 41 h 84"/>
                <a:gd name="T52" fmla="*/ 50 w 125"/>
                <a:gd name="T53" fmla="*/ 40 h 84"/>
                <a:gd name="T54" fmla="*/ 33 w 125"/>
                <a:gd name="T55" fmla="*/ 46 h 84"/>
                <a:gd name="T56" fmla="*/ 19 w 125"/>
                <a:gd name="T57" fmla="*/ 34 h 84"/>
                <a:gd name="T58" fmla="*/ 24 w 125"/>
                <a:gd name="T59" fmla="*/ 37 h 84"/>
                <a:gd name="T60" fmla="*/ 29 w 125"/>
                <a:gd name="T61" fmla="*/ 41 h 84"/>
                <a:gd name="T62" fmla="*/ 15 w 125"/>
                <a:gd name="T63" fmla="*/ 28 h 84"/>
                <a:gd name="T64" fmla="*/ 4 w 125"/>
                <a:gd name="T65" fmla="*/ 60 h 84"/>
                <a:gd name="T66" fmla="*/ 5 w 125"/>
                <a:gd name="T67" fmla="*/ 71 h 84"/>
                <a:gd name="T68" fmla="*/ 11 w 125"/>
                <a:gd name="T69" fmla="*/ 68 h 84"/>
                <a:gd name="T70" fmla="*/ 18 w 125"/>
                <a:gd name="T71" fmla="*/ 79 h 84"/>
                <a:gd name="T72" fmla="*/ 55 w 125"/>
                <a:gd name="T73" fmla="*/ 76 h 84"/>
                <a:gd name="T74" fmla="*/ 65 w 125"/>
                <a:gd name="T75" fmla="*/ 45 h 84"/>
                <a:gd name="T76" fmla="*/ 72 w 125"/>
                <a:gd name="T77" fmla="*/ 55 h 84"/>
                <a:gd name="T78" fmla="*/ 110 w 125"/>
                <a:gd name="T79" fmla="*/ 52 h 84"/>
                <a:gd name="T80" fmla="*/ 118 w 125"/>
                <a:gd name="T81" fmla="*/ 23 h 84"/>
                <a:gd name="T82" fmla="*/ 96 w 125"/>
                <a:gd name="T83" fmla="*/ 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84">
                  <a:moveTo>
                    <a:pt x="27" y="78"/>
                  </a:moveTo>
                  <a:cubicBezTo>
                    <a:pt x="20" y="74"/>
                    <a:pt x="10" y="62"/>
                    <a:pt x="20" y="58"/>
                  </a:cubicBezTo>
                  <a:cubicBezTo>
                    <a:pt x="25" y="56"/>
                    <a:pt x="30" y="54"/>
                    <a:pt x="36" y="51"/>
                  </a:cubicBezTo>
                  <a:cubicBezTo>
                    <a:pt x="33" y="60"/>
                    <a:pt x="30" y="69"/>
                    <a:pt x="27" y="78"/>
                  </a:cubicBezTo>
                  <a:moveTo>
                    <a:pt x="46" y="75"/>
                  </a:moveTo>
                  <a:cubicBezTo>
                    <a:pt x="48" y="65"/>
                    <a:pt x="50" y="56"/>
                    <a:pt x="53" y="46"/>
                  </a:cubicBezTo>
                  <a:cubicBezTo>
                    <a:pt x="58" y="50"/>
                    <a:pt x="59" y="64"/>
                    <a:pt x="55" y="68"/>
                  </a:cubicBezTo>
                  <a:cubicBezTo>
                    <a:pt x="53" y="70"/>
                    <a:pt x="50" y="73"/>
                    <a:pt x="46" y="75"/>
                  </a:cubicBezTo>
                  <a:moveTo>
                    <a:pt x="31" y="79"/>
                  </a:moveTo>
                  <a:cubicBezTo>
                    <a:pt x="30" y="79"/>
                    <a:pt x="29" y="79"/>
                    <a:pt x="29" y="79"/>
                  </a:cubicBezTo>
                  <a:cubicBezTo>
                    <a:pt x="28" y="79"/>
                    <a:pt x="28" y="79"/>
                    <a:pt x="28" y="79"/>
                  </a:cubicBezTo>
                  <a:cubicBezTo>
                    <a:pt x="31" y="70"/>
                    <a:pt x="34" y="60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40" y="49"/>
                    <a:pt x="44" y="48"/>
                    <a:pt x="48" y="46"/>
                  </a:cubicBezTo>
                  <a:cubicBezTo>
                    <a:pt x="49" y="46"/>
                    <a:pt x="49" y="46"/>
                    <a:pt x="50" y="46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49" y="56"/>
                    <a:pt x="46" y="66"/>
                    <a:pt x="43" y="76"/>
                  </a:cubicBezTo>
                  <a:cubicBezTo>
                    <a:pt x="39" y="78"/>
                    <a:pt x="35" y="79"/>
                    <a:pt x="31" y="79"/>
                  </a:cubicBezTo>
                  <a:moveTo>
                    <a:pt x="89" y="55"/>
                  </a:moveTo>
                  <a:cubicBezTo>
                    <a:pt x="92" y="45"/>
                    <a:pt x="95" y="35"/>
                    <a:pt x="97" y="25"/>
                  </a:cubicBezTo>
                  <a:cubicBezTo>
                    <a:pt x="99" y="25"/>
                    <a:pt x="100" y="24"/>
                    <a:pt x="101" y="23"/>
                  </a:cubicBezTo>
                  <a:cubicBezTo>
                    <a:pt x="102" y="23"/>
                    <a:pt x="103" y="23"/>
                    <a:pt x="104" y="23"/>
                  </a:cubicBezTo>
                  <a:cubicBezTo>
                    <a:pt x="105" y="23"/>
                    <a:pt x="106" y="23"/>
                    <a:pt x="106" y="23"/>
                  </a:cubicBezTo>
                  <a:cubicBezTo>
                    <a:pt x="104" y="32"/>
                    <a:pt x="103" y="41"/>
                    <a:pt x="101" y="50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4" y="41"/>
                    <a:pt x="106" y="33"/>
                    <a:pt x="108" y="24"/>
                  </a:cubicBezTo>
                  <a:cubicBezTo>
                    <a:pt x="113" y="27"/>
                    <a:pt x="113" y="39"/>
                    <a:pt x="111" y="44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3"/>
                    <a:pt x="111" y="43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44"/>
                    <a:pt x="110" y="44"/>
                    <a:pt x="111" y="44"/>
                  </a:cubicBezTo>
                  <a:cubicBezTo>
                    <a:pt x="107" y="50"/>
                    <a:pt x="92" y="56"/>
                    <a:pt x="85" y="56"/>
                  </a:cubicBezTo>
                  <a:cubicBezTo>
                    <a:pt x="85" y="56"/>
                    <a:pt x="85" y="56"/>
                    <a:pt x="85" y="55"/>
                  </a:cubicBezTo>
                  <a:cubicBezTo>
                    <a:pt x="78" y="55"/>
                    <a:pt x="63" y="40"/>
                    <a:pt x="74" y="35"/>
                  </a:cubicBezTo>
                  <a:cubicBezTo>
                    <a:pt x="81" y="32"/>
                    <a:pt x="88" y="29"/>
                    <a:pt x="95" y="26"/>
                  </a:cubicBezTo>
                  <a:cubicBezTo>
                    <a:pt x="93" y="35"/>
                    <a:pt x="90" y="45"/>
                    <a:pt x="88" y="54"/>
                  </a:cubicBezTo>
                  <a:cubicBezTo>
                    <a:pt x="89" y="55"/>
                    <a:pt x="89" y="55"/>
                    <a:pt x="89" y="55"/>
                  </a:cubicBezTo>
                  <a:moveTo>
                    <a:pt x="82" y="0"/>
                  </a:moveTo>
                  <a:cubicBezTo>
                    <a:pt x="78" y="0"/>
                    <a:pt x="75" y="3"/>
                    <a:pt x="77" y="12"/>
                  </a:cubicBezTo>
                  <a:cubicBezTo>
                    <a:pt x="78" y="14"/>
                    <a:pt x="79" y="19"/>
                    <a:pt x="82" y="19"/>
                  </a:cubicBezTo>
                  <a:cubicBezTo>
                    <a:pt x="82" y="19"/>
                    <a:pt x="82" y="19"/>
                    <a:pt x="83" y="18"/>
                  </a:cubicBezTo>
                  <a:cubicBezTo>
                    <a:pt x="86" y="17"/>
                    <a:pt x="83" y="13"/>
                    <a:pt x="83" y="11"/>
                  </a:cubicBezTo>
                  <a:cubicBezTo>
                    <a:pt x="82" y="7"/>
                    <a:pt x="82" y="6"/>
                    <a:pt x="84" y="6"/>
                  </a:cubicBezTo>
                  <a:cubicBezTo>
                    <a:pt x="85" y="6"/>
                    <a:pt x="86" y="6"/>
                    <a:pt x="87" y="6"/>
                  </a:cubicBezTo>
                  <a:cubicBezTo>
                    <a:pt x="95" y="11"/>
                    <a:pt x="104" y="15"/>
                    <a:pt x="112" y="19"/>
                  </a:cubicBezTo>
                  <a:cubicBezTo>
                    <a:pt x="110" y="18"/>
                    <a:pt x="107" y="17"/>
                    <a:pt x="105" y="17"/>
                  </a:cubicBezTo>
                  <a:cubicBezTo>
                    <a:pt x="99" y="17"/>
                    <a:pt x="93" y="21"/>
                    <a:pt x="86" y="23"/>
                  </a:cubicBezTo>
                  <a:cubicBezTo>
                    <a:pt x="82" y="25"/>
                    <a:pt x="77" y="28"/>
                    <a:pt x="72" y="30"/>
                  </a:cubicBezTo>
                  <a:cubicBezTo>
                    <a:pt x="66" y="32"/>
                    <a:pt x="66" y="39"/>
                    <a:pt x="62" y="40"/>
                  </a:cubicBezTo>
                  <a:cubicBezTo>
                    <a:pt x="61" y="41"/>
                    <a:pt x="60" y="41"/>
                    <a:pt x="59" y="41"/>
                  </a:cubicBezTo>
                  <a:cubicBezTo>
                    <a:pt x="57" y="41"/>
                    <a:pt x="56" y="41"/>
                    <a:pt x="55" y="40"/>
                  </a:cubicBezTo>
                  <a:cubicBezTo>
                    <a:pt x="53" y="40"/>
                    <a:pt x="52" y="40"/>
                    <a:pt x="50" y="40"/>
                  </a:cubicBezTo>
                  <a:cubicBezTo>
                    <a:pt x="49" y="40"/>
                    <a:pt x="48" y="40"/>
                    <a:pt x="47" y="40"/>
                  </a:cubicBezTo>
                  <a:cubicBezTo>
                    <a:pt x="42" y="42"/>
                    <a:pt x="37" y="44"/>
                    <a:pt x="33" y="46"/>
                  </a:cubicBezTo>
                  <a:cubicBezTo>
                    <a:pt x="23" y="50"/>
                    <a:pt x="13" y="53"/>
                    <a:pt x="9" y="63"/>
                  </a:cubicBezTo>
                  <a:cubicBezTo>
                    <a:pt x="12" y="53"/>
                    <a:pt x="16" y="43"/>
                    <a:pt x="19" y="34"/>
                  </a:cubicBezTo>
                  <a:cubicBezTo>
                    <a:pt x="19" y="33"/>
                    <a:pt x="19" y="33"/>
                    <a:pt x="20" y="33"/>
                  </a:cubicBezTo>
                  <a:cubicBezTo>
                    <a:pt x="21" y="33"/>
                    <a:pt x="22" y="35"/>
                    <a:pt x="24" y="37"/>
                  </a:cubicBezTo>
                  <a:cubicBezTo>
                    <a:pt x="26" y="39"/>
                    <a:pt x="28" y="41"/>
                    <a:pt x="29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34" y="40"/>
                    <a:pt x="27" y="27"/>
                    <a:pt x="19" y="27"/>
                  </a:cubicBezTo>
                  <a:cubicBezTo>
                    <a:pt x="18" y="27"/>
                    <a:pt x="16" y="27"/>
                    <a:pt x="15" y="28"/>
                  </a:cubicBezTo>
                  <a:cubicBezTo>
                    <a:pt x="12" y="30"/>
                    <a:pt x="12" y="37"/>
                    <a:pt x="11" y="39"/>
                  </a:cubicBezTo>
                  <a:cubicBezTo>
                    <a:pt x="9" y="46"/>
                    <a:pt x="6" y="53"/>
                    <a:pt x="4" y="60"/>
                  </a:cubicBezTo>
                  <a:cubicBezTo>
                    <a:pt x="3" y="63"/>
                    <a:pt x="0" y="69"/>
                    <a:pt x="4" y="71"/>
                  </a:cubicBezTo>
                  <a:cubicBezTo>
                    <a:pt x="4" y="71"/>
                    <a:pt x="4" y="71"/>
                    <a:pt x="5" y="71"/>
                  </a:cubicBezTo>
                  <a:cubicBezTo>
                    <a:pt x="6" y="71"/>
                    <a:pt x="7" y="70"/>
                    <a:pt x="8" y="70"/>
                  </a:cubicBezTo>
                  <a:cubicBezTo>
                    <a:pt x="9" y="69"/>
                    <a:pt x="10" y="68"/>
                    <a:pt x="11" y="68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3" y="72"/>
                    <a:pt x="16" y="75"/>
                    <a:pt x="18" y="79"/>
                  </a:cubicBezTo>
                  <a:cubicBezTo>
                    <a:pt x="22" y="83"/>
                    <a:pt x="27" y="84"/>
                    <a:pt x="32" y="84"/>
                  </a:cubicBezTo>
                  <a:cubicBezTo>
                    <a:pt x="40" y="84"/>
                    <a:pt x="48" y="80"/>
                    <a:pt x="55" y="76"/>
                  </a:cubicBezTo>
                  <a:cubicBezTo>
                    <a:pt x="64" y="70"/>
                    <a:pt x="64" y="62"/>
                    <a:pt x="62" y="52"/>
                  </a:cubicBezTo>
                  <a:cubicBezTo>
                    <a:pt x="61" y="47"/>
                    <a:pt x="60" y="47"/>
                    <a:pt x="65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7" y="45"/>
                    <a:pt x="71" y="53"/>
                    <a:pt x="72" y="55"/>
                  </a:cubicBezTo>
                  <a:cubicBezTo>
                    <a:pt x="76" y="59"/>
                    <a:pt x="81" y="61"/>
                    <a:pt x="86" y="61"/>
                  </a:cubicBezTo>
                  <a:cubicBezTo>
                    <a:pt x="94" y="61"/>
                    <a:pt x="104" y="56"/>
                    <a:pt x="110" y="52"/>
                  </a:cubicBezTo>
                  <a:cubicBezTo>
                    <a:pt x="118" y="47"/>
                    <a:pt x="118" y="39"/>
                    <a:pt x="117" y="31"/>
                  </a:cubicBezTo>
                  <a:cubicBezTo>
                    <a:pt x="116" y="27"/>
                    <a:pt x="114" y="24"/>
                    <a:pt x="118" y="23"/>
                  </a:cubicBezTo>
                  <a:cubicBezTo>
                    <a:pt x="120" y="22"/>
                    <a:pt x="125" y="19"/>
                    <a:pt x="120" y="17"/>
                  </a:cubicBezTo>
                  <a:cubicBezTo>
                    <a:pt x="116" y="11"/>
                    <a:pt x="102" y="7"/>
                    <a:pt x="96" y="4"/>
                  </a:cubicBezTo>
                  <a:cubicBezTo>
                    <a:pt x="92" y="3"/>
                    <a:pt x="87" y="0"/>
                    <a:pt x="8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7" name="Freeform 859"/>
            <p:cNvSpPr/>
            <p:nvPr/>
          </p:nvSpPr>
          <p:spPr bwMode="auto">
            <a:xfrm>
              <a:off x="5466" y="1687"/>
              <a:ext cx="3" cy="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0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8" name="Freeform 860"/>
            <p:cNvSpPr>
              <a:spLocks noEditPoints="1"/>
            </p:cNvSpPr>
            <p:nvPr/>
          </p:nvSpPr>
          <p:spPr bwMode="auto">
            <a:xfrm>
              <a:off x="2389" y="873"/>
              <a:ext cx="258" cy="821"/>
            </a:xfrm>
            <a:custGeom>
              <a:avLst/>
              <a:gdLst>
                <a:gd name="T0" fmla="*/ 103 w 109"/>
                <a:gd name="T1" fmla="*/ 299 h 347"/>
                <a:gd name="T2" fmla="*/ 74 w 109"/>
                <a:gd name="T3" fmla="*/ 302 h 347"/>
                <a:gd name="T4" fmla="*/ 52 w 109"/>
                <a:gd name="T5" fmla="*/ 209 h 347"/>
                <a:gd name="T6" fmla="*/ 50 w 109"/>
                <a:gd name="T7" fmla="*/ 210 h 347"/>
                <a:gd name="T8" fmla="*/ 69 w 109"/>
                <a:gd name="T9" fmla="*/ 204 h 347"/>
                <a:gd name="T10" fmla="*/ 41 w 109"/>
                <a:gd name="T11" fmla="*/ 200 h 347"/>
                <a:gd name="T12" fmla="*/ 49 w 109"/>
                <a:gd name="T13" fmla="*/ 204 h 347"/>
                <a:gd name="T14" fmla="*/ 57 w 109"/>
                <a:gd name="T15" fmla="*/ 190 h 347"/>
                <a:gd name="T16" fmla="*/ 45 w 109"/>
                <a:gd name="T17" fmla="*/ 147 h 347"/>
                <a:gd name="T18" fmla="*/ 41 w 109"/>
                <a:gd name="T19" fmla="*/ 145 h 347"/>
                <a:gd name="T20" fmla="*/ 45 w 109"/>
                <a:gd name="T21" fmla="*/ 180 h 347"/>
                <a:gd name="T22" fmla="*/ 32 w 109"/>
                <a:gd name="T23" fmla="*/ 185 h 347"/>
                <a:gd name="T24" fmla="*/ 34 w 109"/>
                <a:gd name="T25" fmla="*/ 173 h 347"/>
                <a:gd name="T26" fmla="*/ 77 w 109"/>
                <a:gd name="T27" fmla="*/ 143 h 347"/>
                <a:gd name="T28" fmla="*/ 52 w 109"/>
                <a:gd name="T29" fmla="*/ 142 h 347"/>
                <a:gd name="T30" fmla="*/ 5 w 109"/>
                <a:gd name="T31" fmla="*/ 190 h 347"/>
                <a:gd name="T32" fmla="*/ 36 w 109"/>
                <a:gd name="T33" fmla="*/ 137 h 347"/>
                <a:gd name="T34" fmla="*/ 32 w 109"/>
                <a:gd name="T35" fmla="*/ 199 h 347"/>
                <a:gd name="T36" fmla="*/ 71 w 109"/>
                <a:gd name="T37" fmla="*/ 198 h 347"/>
                <a:gd name="T38" fmla="*/ 89 w 109"/>
                <a:gd name="T39" fmla="*/ 197 h 347"/>
                <a:gd name="T40" fmla="*/ 95 w 109"/>
                <a:gd name="T41" fmla="*/ 291 h 347"/>
                <a:gd name="T42" fmla="*/ 38 w 109"/>
                <a:gd name="T43" fmla="*/ 292 h 347"/>
                <a:gd name="T44" fmla="*/ 43 w 109"/>
                <a:gd name="T45" fmla="*/ 271 h 347"/>
                <a:gd name="T46" fmla="*/ 22 w 109"/>
                <a:gd name="T47" fmla="*/ 235 h 347"/>
                <a:gd name="T48" fmla="*/ 15 w 109"/>
                <a:gd name="T49" fmla="*/ 213 h 347"/>
                <a:gd name="T50" fmla="*/ 52 w 109"/>
                <a:gd name="T51" fmla="*/ 136 h 347"/>
                <a:gd name="T52" fmla="*/ 79 w 109"/>
                <a:gd name="T53" fmla="*/ 124 h 347"/>
                <a:gd name="T54" fmla="*/ 43 w 109"/>
                <a:gd name="T55" fmla="*/ 129 h 347"/>
                <a:gd name="T56" fmla="*/ 51 w 109"/>
                <a:gd name="T57" fmla="*/ 122 h 347"/>
                <a:gd name="T58" fmla="*/ 51 w 109"/>
                <a:gd name="T59" fmla="*/ 115 h 347"/>
                <a:gd name="T60" fmla="*/ 62 w 109"/>
                <a:gd name="T61" fmla="*/ 115 h 347"/>
                <a:gd name="T62" fmla="*/ 60 w 109"/>
                <a:gd name="T63" fmla="*/ 110 h 347"/>
                <a:gd name="T64" fmla="*/ 60 w 109"/>
                <a:gd name="T65" fmla="*/ 110 h 347"/>
                <a:gd name="T66" fmla="*/ 53 w 109"/>
                <a:gd name="T67" fmla="*/ 72 h 347"/>
                <a:gd name="T68" fmla="*/ 48 w 109"/>
                <a:gd name="T69" fmla="*/ 49 h 347"/>
                <a:gd name="T70" fmla="*/ 69 w 109"/>
                <a:gd name="T71" fmla="*/ 44 h 347"/>
                <a:gd name="T72" fmla="*/ 29 w 109"/>
                <a:gd name="T73" fmla="*/ 18 h 347"/>
                <a:gd name="T74" fmla="*/ 80 w 109"/>
                <a:gd name="T75" fmla="*/ 111 h 347"/>
                <a:gd name="T76" fmla="*/ 82 w 109"/>
                <a:gd name="T77" fmla="*/ 41 h 347"/>
                <a:gd name="T78" fmla="*/ 71 w 109"/>
                <a:gd name="T79" fmla="*/ 40 h 347"/>
                <a:gd name="T80" fmla="*/ 57 w 109"/>
                <a:gd name="T81" fmla="*/ 73 h 347"/>
                <a:gd name="T82" fmla="*/ 54 w 109"/>
                <a:gd name="T83" fmla="*/ 76 h 347"/>
                <a:gd name="T84" fmla="*/ 14 w 109"/>
                <a:gd name="T85" fmla="*/ 51 h 347"/>
                <a:gd name="T86" fmla="*/ 40 w 109"/>
                <a:gd name="T87" fmla="*/ 130 h 347"/>
                <a:gd name="T88" fmla="*/ 32 w 109"/>
                <a:gd name="T89" fmla="*/ 130 h 347"/>
                <a:gd name="T90" fmla="*/ 14 w 109"/>
                <a:gd name="T91" fmla="*/ 222 h 347"/>
                <a:gd name="T92" fmla="*/ 32 w 109"/>
                <a:gd name="T93" fmla="*/ 291 h 347"/>
                <a:gd name="T94" fmla="*/ 29 w 109"/>
                <a:gd name="T95" fmla="*/ 308 h 347"/>
                <a:gd name="T96" fmla="*/ 76 w 109"/>
                <a:gd name="T97" fmla="*/ 317 h 347"/>
                <a:gd name="T98" fmla="*/ 101 w 109"/>
                <a:gd name="T99" fmla="*/ 307 h 347"/>
                <a:gd name="T100" fmla="*/ 84 w 109"/>
                <a:gd name="T101" fmla="*/ 332 h 347"/>
                <a:gd name="T102" fmla="*/ 98 w 109"/>
                <a:gd name="T103" fmla="*/ 347 h 347"/>
                <a:gd name="T104" fmla="*/ 106 w 109"/>
                <a:gd name="T105" fmla="*/ 298 h 347"/>
                <a:gd name="T106" fmla="*/ 106 w 109"/>
                <a:gd name="T107" fmla="*/ 244 h 347"/>
                <a:gd name="T108" fmla="*/ 80 w 109"/>
                <a:gd name="T109" fmla="*/ 151 h 347"/>
                <a:gd name="T110" fmla="*/ 84 w 109"/>
                <a:gd name="T111" fmla="*/ 135 h 347"/>
                <a:gd name="T112" fmla="*/ 83 w 109"/>
                <a:gd name="T113" fmla="*/ 127 h 347"/>
                <a:gd name="T114" fmla="*/ 109 w 109"/>
                <a:gd name="T115" fmla="*/ 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9" h="347">
                  <a:moveTo>
                    <a:pt x="32" y="305"/>
                  </a:moveTo>
                  <a:cubicBezTo>
                    <a:pt x="32" y="305"/>
                    <a:pt x="32" y="305"/>
                    <a:pt x="32" y="305"/>
                  </a:cubicBezTo>
                  <a:cubicBezTo>
                    <a:pt x="31" y="305"/>
                    <a:pt x="31" y="305"/>
                    <a:pt x="30" y="304"/>
                  </a:cubicBezTo>
                  <a:cubicBezTo>
                    <a:pt x="30" y="304"/>
                    <a:pt x="29" y="304"/>
                    <a:pt x="29" y="304"/>
                  </a:cubicBezTo>
                  <a:cubicBezTo>
                    <a:pt x="29" y="303"/>
                    <a:pt x="29" y="303"/>
                    <a:pt x="29" y="303"/>
                  </a:cubicBezTo>
                  <a:cubicBezTo>
                    <a:pt x="29" y="303"/>
                    <a:pt x="30" y="302"/>
                    <a:pt x="30" y="302"/>
                  </a:cubicBezTo>
                  <a:cubicBezTo>
                    <a:pt x="31" y="301"/>
                    <a:pt x="31" y="301"/>
                    <a:pt x="32" y="301"/>
                  </a:cubicBezTo>
                  <a:cubicBezTo>
                    <a:pt x="32" y="302"/>
                    <a:pt x="32" y="304"/>
                    <a:pt x="32" y="305"/>
                  </a:cubicBezTo>
                  <a:moveTo>
                    <a:pt x="103" y="301"/>
                  </a:moveTo>
                  <a:cubicBezTo>
                    <a:pt x="103" y="301"/>
                    <a:pt x="103" y="300"/>
                    <a:pt x="103" y="299"/>
                  </a:cubicBezTo>
                  <a:cubicBezTo>
                    <a:pt x="103" y="299"/>
                    <a:pt x="103" y="299"/>
                    <a:pt x="103" y="299"/>
                  </a:cubicBezTo>
                  <a:cubicBezTo>
                    <a:pt x="103" y="299"/>
                    <a:pt x="103" y="299"/>
                    <a:pt x="103" y="299"/>
                  </a:cubicBezTo>
                  <a:cubicBezTo>
                    <a:pt x="103" y="300"/>
                    <a:pt x="103" y="300"/>
                    <a:pt x="103" y="300"/>
                  </a:cubicBezTo>
                  <a:cubicBezTo>
                    <a:pt x="103" y="300"/>
                    <a:pt x="103" y="301"/>
                    <a:pt x="103" y="301"/>
                  </a:cubicBezTo>
                  <a:cubicBezTo>
                    <a:pt x="103" y="301"/>
                    <a:pt x="103" y="301"/>
                    <a:pt x="103" y="301"/>
                  </a:cubicBezTo>
                  <a:moveTo>
                    <a:pt x="60" y="310"/>
                  </a:moveTo>
                  <a:cubicBezTo>
                    <a:pt x="51" y="310"/>
                    <a:pt x="43" y="310"/>
                    <a:pt x="36" y="307"/>
                  </a:cubicBezTo>
                  <a:cubicBezTo>
                    <a:pt x="36" y="303"/>
                    <a:pt x="36" y="299"/>
                    <a:pt x="36" y="295"/>
                  </a:cubicBezTo>
                  <a:cubicBezTo>
                    <a:pt x="39" y="298"/>
                    <a:pt x="47" y="300"/>
                    <a:pt x="61" y="302"/>
                  </a:cubicBezTo>
                  <a:cubicBezTo>
                    <a:pt x="65" y="302"/>
                    <a:pt x="70" y="302"/>
                    <a:pt x="74" y="302"/>
                  </a:cubicBezTo>
                  <a:cubicBezTo>
                    <a:pt x="77" y="302"/>
                    <a:pt x="80" y="302"/>
                    <a:pt x="83" y="302"/>
                  </a:cubicBezTo>
                  <a:cubicBezTo>
                    <a:pt x="85" y="301"/>
                    <a:pt x="90" y="300"/>
                    <a:pt x="95" y="298"/>
                  </a:cubicBezTo>
                  <a:cubicBezTo>
                    <a:pt x="96" y="298"/>
                    <a:pt x="98" y="297"/>
                    <a:pt x="99" y="296"/>
                  </a:cubicBezTo>
                  <a:cubicBezTo>
                    <a:pt x="99" y="298"/>
                    <a:pt x="99" y="301"/>
                    <a:pt x="99" y="304"/>
                  </a:cubicBezTo>
                  <a:cubicBezTo>
                    <a:pt x="92" y="308"/>
                    <a:pt x="82" y="309"/>
                    <a:pt x="73" y="310"/>
                  </a:cubicBezTo>
                  <a:cubicBezTo>
                    <a:pt x="69" y="310"/>
                    <a:pt x="64" y="310"/>
                    <a:pt x="60" y="310"/>
                  </a:cubicBezTo>
                  <a:cubicBezTo>
                    <a:pt x="60" y="310"/>
                    <a:pt x="60" y="310"/>
                    <a:pt x="60" y="310"/>
                  </a:cubicBezTo>
                  <a:moveTo>
                    <a:pt x="53" y="212"/>
                  </a:moveTo>
                  <a:cubicBezTo>
                    <a:pt x="53" y="212"/>
                    <a:pt x="52" y="212"/>
                    <a:pt x="51" y="212"/>
                  </a:cubicBezTo>
                  <a:cubicBezTo>
                    <a:pt x="51" y="211"/>
                    <a:pt x="52" y="210"/>
                    <a:pt x="52" y="209"/>
                  </a:cubicBezTo>
                  <a:cubicBezTo>
                    <a:pt x="53" y="210"/>
                    <a:pt x="53" y="211"/>
                    <a:pt x="54" y="212"/>
                  </a:cubicBezTo>
                  <a:cubicBezTo>
                    <a:pt x="53" y="212"/>
                    <a:pt x="53" y="212"/>
                    <a:pt x="53" y="212"/>
                  </a:cubicBezTo>
                  <a:moveTo>
                    <a:pt x="50" y="210"/>
                  </a:moveTo>
                  <a:cubicBezTo>
                    <a:pt x="50" y="209"/>
                    <a:pt x="50" y="208"/>
                    <a:pt x="49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9" y="207"/>
                    <a:pt x="49" y="207"/>
                    <a:pt x="50" y="206"/>
                  </a:cubicBezTo>
                  <a:cubicBezTo>
                    <a:pt x="50" y="206"/>
                    <a:pt x="50" y="206"/>
                    <a:pt x="50" y="206"/>
                  </a:cubicBezTo>
                  <a:cubicBezTo>
                    <a:pt x="50" y="207"/>
                    <a:pt x="51" y="207"/>
                    <a:pt x="51" y="208"/>
                  </a:cubicBezTo>
                  <a:cubicBezTo>
                    <a:pt x="51" y="208"/>
                    <a:pt x="50" y="209"/>
                    <a:pt x="50" y="210"/>
                  </a:cubicBezTo>
                  <a:moveTo>
                    <a:pt x="59" y="211"/>
                  </a:moveTo>
                  <a:cubicBezTo>
                    <a:pt x="59" y="210"/>
                    <a:pt x="59" y="210"/>
                    <a:pt x="59" y="210"/>
                  </a:cubicBezTo>
                  <a:cubicBezTo>
                    <a:pt x="58" y="210"/>
                    <a:pt x="57" y="210"/>
                    <a:pt x="57" y="209"/>
                  </a:cubicBezTo>
                  <a:cubicBezTo>
                    <a:pt x="56" y="208"/>
                    <a:pt x="55" y="208"/>
                    <a:pt x="55" y="207"/>
                  </a:cubicBezTo>
                  <a:cubicBezTo>
                    <a:pt x="54" y="206"/>
                    <a:pt x="53" y="205"/>
                    <a:pt x="53" y="204"/>
                  </a:cubicBezTo>
                  <a:cubicBezTo>
                    <a:pt x="52" y="204"/>
                    <a:pt x="52" y="204"/>
                    <a:pt x="52" y="204"/>
                  </a:cubicBezTo>
                  <a:cubicBezTo>
                    <a:pt x="53" y="204"/>
                    <a:pt x="53" y="204"/>
                    <a:pt x="53" y="204"/>
                  </a:cubicBezTo>
                  <a:cubicBezTo>
                    <a:pt x="55" y="197"/>
                    <a:pt x="60" y="192"/>
                    <a:pt x="65" y="189"/>
                  </a:cubicBezTo>
                  <a:cubicBezTo>
                    <a:pt x="66" y="192"/>
                    <a:pt x="67" y="196"/>
                    <a:pt x="68" y="199"/>
                  </a:cubicBezTo>
                  <a:cubicBezTo>
                    <a:pt x="68" y="201"/>
                    <a:pt x="69" y="203"/>
                    <a:pt x="69" y="204"/>
                  </a:cubicBezTo>
                  <a:cubicBezTo>
                    <a:pt x="69" y="206"/>
                    <a:pt x="68" y="207"/>
                    <a:pt x="67" y="208"/>
                  </a:cubicBezTo>
                  <a:cubicBezTo>
                    <a:pt x="67" y="209"/>
                    <a:pt x="65" y="210"/>
                    <a:pt x="64" y="210"/>
                  </a:cubicBezTo>
                  <a:cubicBezTo>
                    <a:pt x="62" y="211"/>
                    <a:pt x="60" y="211"/>
                    <a:pt x="59" y="211"/>
                  </a:cubicBezTo>
                  <a:moveTo>
                    <a:pt x="62" y="187"/>
                  </a:moveTo>
                  <a:cubicBezTo>
                    <a:pt x="63" y="185"/>
                    <a:pt x="64" y="183"/>
                    <a:pt x="64" y="181"/>
                  </a:cubicBezTo>
                  <a:cubicBezTo>
                    <a:pt x="64" y="183"/>
                    <a:pt x="64" y="184"/>
                    <a:pt x="65" y="185"/>
                  </a:cubicBezTo>
                  <a:cubicBezTo>
                    <a:pt x="64" y="186"/>
                    <a:pt x="63" y="186"/>
                    <a:pt x="62" y="187"/>
                  </a:cubicBezTo>
                  <a:moveTo>
                    <a:pt x="48" y="206"/>
                  </a:moveTo>
                  <a:cubicBezTo>
                    <a:pt x="47" y="205"/>
                    <a:pt x="47" y="204"/>
                    <a:pt x="46" y="204"/>
                  </a:cubicBezTo>
                  <a:cubicBezTo>
                    <a:pt x="45" y="202"/>
                    <a:pt x="43" y="201"/>
                    <a:pt x="41" y="200"/>
                  </a:cubicBezTo>
                  <a:cubicBezTo>
                    <a:pt x="42" y="194"/>
                    <a:pt x="43" y="189"/>
                    <a:pt x="45" y="184"/>
                  </a:cubicBezTo>
                  <a:cubicBezTo>
                    <a:pt x="47" y="184"/>
                    <a:pt x="48" y="183"/>
                    <a:pt x="49" y="183"/>
                  </a:cubicBezTo>
                  <a:cubicBezTo>
                    <a:pt x="53" y="182"/>
                    <a:pt x="56" y="180"/>
                    <a:pt x="60" y="179"/>
                  </a:cubicBezTo>
                  <a:cubicBezTo>
                    <a:pt x="58" y="183"/>
                    <a:pt x="56" y="187"/>
                    <a:pt x="55" y="192"/>
                  </a:cubicBezTo>
                  <a:cubicBezTo>
                    <a:pt x="56" y="192"/>
                    <a:pt x="56" y="192"/>
                    <a:pt x="56" y="192"/>
                  </a:cubicBezTo>
                  <a:cubicBezTo>
                    <a:pt x="53" y="195"/>
                    <a:pt x="51" y="199"/>
                    <a:pt x="49" y="203"/>
                  </a:cubicBezTo>
                  <a:cubicBezTo>
                    <a:pt x="49" y="203"/>
                    <a:pt x="49" y="203"/>
                    <a:pt x="49" y="203"/>
                  </a:cubicBezTo>
                  <a:cubicBezTo>
                    <a:pt x="49" y="204"/>
                    <a:pt x="49" y="204"/>
                    <a:pt x="49" y="204"/>
                  </a:cubicBezTo>
                  <a:cubicBezTo>
                    <a:pt x="49" y="204"/>
                    <a:pt x="49" y="204"/>
                    <a:pt x="49" y="204"/>
                  </a:cubicBezTo>
                  <a:cubicBezTo>
                    <a:pt x="49" y="204"/>
                    <a:pt x="49" y="204"/>
                    <a:pt x="49" y="204"/>
                  </a:cubicBezTo>
                  <a:cubicBezTo>
                    <a:pt x="48" y="205"/>
                    <a:pt x="48" y="205"/>
                    <a:pt x="48" y="206"/>
                  </a:cubicBezTo>
                  <a:moveTo>
                    <a:pt x="57" y="190"/>
                  </a:moveTo>
                  <a:cubicBezTo>
                    <a:pt x="59" y="186"/>
                    <a:pt x="60" y="182"/>
                    <a:pt x="62" y="178"/>
                  </a:cubicBezTo>
                  <a:cubicBezTo>
                    <a:pt x="63" y="178"/>
                    <a:pt x="63" y="177"/>
                    <a:pt x="64" y="177"/>
                  </a:cubicBezTo>
                  <a:cubicBezTo>
                    <a:pt x="64" y="177"/>
                    <a:pt x="64" y="177"/>
                    <a:pt x="64" y="177"/>
                  </a:cubicBezTo>
                  <a:cubicBezTo>
                    <a:pt x="64" y="178"/>
                    <a:pt x="64" y="178"/>
                    <a:pt x="64" y="178"/>
                  </a:cubicBezTo>
                  <a:cubicBezTo>
                    <a:pt x="63" y="178"/>
                    <a:pt x="63" y="178"/>
                    <a:pt x="63" y="178"/>
                  </a:cubicBezTo>
                  <a:cubicBezTo>
                    <a:pt x="63" y="181"/>
                    <a:pt x="61" y="185"/>
                    <a:pt x="59" y="188"/>
                  </a:cubicBezTo>
                  <a:cubicBezTo>
                    <a:pt x="59" y="189"/>
                    <a:pt x="59" y="189"/>
                    <a:pt x="59" y="189"/>
                  </a:cubicBezTo>
                  <a:cubicBezTo>
                    <a:pt x="59" y="189"/>
                    <a:pt x="58" y="190"/>
                    <a:pt x="57" y="190"/>
                  </a:cubicBezTo>
                  <a:moveTo>
                    <a:pt x="62" y="149"/>
                  </a:moveTo>
                  <a:cubicBezTo>
                    <a:pt x="68" y="149"/>
                    <a:pt x="74" y="148"/>
                    <a:pt x="78" y="147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77" y="149"/>
                    <a:pt x="74" y="153"/>
                    <a:pt x="72" y="154"/>
                  </a:cubicBezTo>
                  <a:cubicBezTo>
                    <a:pt x="70" y="156"/>
                    <a:pt x="66" y="157"/>
                    <a:pt x="62" y="157"/>
                  </a:cubicBezTo>
                  <a:cubicBezTo>
                    <a:pt x="62" y="157"/>
                    <a:pt x="62" y="157"/>
                    <a:pt x="62" y="157"/>
                  </a:cubicBezTo>
                  <a:cubicBezTo>
                    <a:pt x="62" y="157"/>
                    <a:pt x="62" y="157"/>
                    <a:pt x="62" y="157"/>
                  </a:cubicBezTo>
                  <a:cubicBezTo>
                    <a:pt x="62" y="157"/>
                    <a:pt x="61" y="157"/>
                    <a:pt x="61" y="156"/>
                  </a:cubicBezTo>
                  <a:cubicBezTo>
                    <a:pt x="57" y="156"/>
                    <a:pt x="54" y="155"/>
                    <a:pt x="51" y="153"/>
                  </a:cubicBezTo>
                  <a:cubicBezTo>
                    <a:pt x="48" y="151"/>
                    <a:pt x="46" y="149"/>
                    <a:pt x="45" y="147"/>
                  </a:cubicBezTo>
                  <a:cubicBezTo>
                    <a:pt x="46" y="147"/>
                    <a:pt x="47" y="147"/>
                    <a:pt x="48" y="148"/>
                  </a:cubicBezTo>
                  <a:cubicBezTo>
                    <a:pt x="53" y="148"/>
                    <a:pt x="58" y="149"/>
                    <a:pt x="62" y="149"/>
                  </a:cubicBezTo>
                  <a:moveTo>
                    <a:pt x="30" y="181"/>
                  </a:moveTo>
                  <a:cubicBezTo>
                    <a:pt x="30" y="180"/>
                    <a:pt x="29" y="179"/>
                    <a:pt x="29" y="179"/>
                  </a:cubicBezTo>
                  <a:cubicBezTo>
                    <a:pt x="32" y="174"/>
                    <a:pt x="34" y="166"/>
                    <a:pt x="37" y="159"/>
                  </a:cubicBezTo>
                  <a:cubicBezTo>
                    <a:pt x="38" y="155"/>
                    <a:pt x="39" y="151"/>
                    <a:pt x="40" y="148"/>
                  </a:cubicBezTo>
                  <a:cubicBezTo>
                    <a:pt x="40" y="147"/>
                    <a:pt x="40" y="145"/>
                    <a:pt x="40" y="144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41" y="144"/>
                    <a:pt x="41" y="144"/>
                    <a:pt x="41" y="144"/>
                  </a:cubicBezTo>
                  <a:cubicBezTo>
                    <a:pt x="41" y="145"/>
                    <a:pt x="41" y="145"/>
                    <a:pt x="41" y="145"/>
                  </a:cubicBezTo>
                  <a:cubicBezTo>
                    <a:pt x="41" y="150"/>
                    <a:pt x="45" y="153"/>
                    <a:pt x="49" y="156"/>
                  </a:cubicBezTo>
                  <a:cubicBezTo>
                    <a:pt x="52" y="158"/>
                    <a:pt x="56" y="160"/>
                    <a:pt x="60" y="160"/>
                  </a:cubicBezTo>
                  <a:cubicBezTo>
                    <a:pt x="61" y="160"/>
                    <a:pt x="62" y="160"/>
                    <a:pt x="62" y="160"/>
                  </a:cubicBezTo>
                  <a:cubicBezTo>
                    <a:pt x="65" y="160"/>
                    <a:pt x="67" y="160"/>
                    <a:pt x="70" y="159"/>
                  </a:cubicBezTo>
                  <a:cubicBezTo>
                    <a:pt x="68" y="161"/>
                    <a:pt x="66" y="164"/>
                    <a:pt x="65" y="168"/>
                  </a:cubicBezTo>
                  <a:cubicBezTo>
                    <a:pt x="65" y="170"/>
                    <a:pt x="64" y="171"/>
                    <a:pt x="64" y="173"/>
                  </a:cubicBezTo>
                  <a:cubicBezTo>
                    <a:pt x="64" y="173"/>
                    <a:pt x="64" y="173"/>
                    <a:pt x="64" y="173"/>
                  </a:cubicBezTo>
                  <a:cubicBezTo>
                    <a:pt x="59" y="175"/>
                    <a:pt x="53" y="177"/>
                    <a:pt x="48" y="180"/>
                  </a:cubicBezTo>
                  <a:cubicBezTo>
                    <a:pt x="47" y="180"/>
                    <a:pt x="46" y="180"/>
                    <a:pt x="45" y="180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4" y="180"/>
                    <a:pt x="44" y="180"/>
                    <a:pt x="44" y="180"/>
                  </a:cubicBezTo>
                  <a:cubicBezTo>
                    <a:pt x="43" y="180"/>
                    <a:pt x="43" y="180"/>
                    <a:pt x="43" y="180"/>
                  </a:cubicBezTo>
                  <a:cubicBezTo>
                    <a:pt x="42" y="182"/>
                    <a:pt x="42" y="182"/>
                    <a:pt x="42" y="182"/>
                  </a:cubicBezTo>
                  <a:cubicBezTo>
                    <a:pt x="40" y="187"/>
                    <a:pt x="39" y="193"/>
                    <a:pt x="38" y="198"/>
                  </a:cubicBezTo>
                  <a:cubicBezTo>
                    <a:pt x="37" y="198"/>
                    <a:pt x="37" y="198"/>
                    <a:pt x="37" y="198"/>
                  </a:cubicBezTo>
                  <a:cubicBezTo>
                    <a:pt x="36" y="198"/>
                    <a:pt x="35" y="197"/>
                    <a:pt x="35" y="197"/>
                  </a:cubicBezTo>
                  <a:cubicBezTo>
                    <a:pt x="34" y="196"/>
                    <a:pt x="34" y="195"/>
                    <a:pt x="34" y="194"/>
                  </a:cubicBezTo>
                  <a:cubicBezTo>
                    <a:pt x="33" y="191"/>
                    <a:pt x="32" y="189"/>
                    <a:pt x="32" y="186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3" y="183"/>
                    <a:pt x="36" y="177"/>
                    <a:pt x="37" y="174"/>
                  </a:cubicBezTo>
                  <a:cubicBezTo>
                    <a:pt x="37" y="173"/>
                    <a:pt x="37" y="173"/>
                    <a:pt x="37" y="173"/>
                  </a:cubicBezTo>
                  <a:cubicBezTo>
                    <a:pt x="38" y="173"/>
                    <a:pt x="38" y="172"/>
                    <a:pt x="39" y="172"/>
                  </a:cubicBezTo>
                  <a:cubicBezTo>
                    <a:pt x="42" y="170"/>
                    <a:pt x="45" y="169"/>
                    <a:pt x="47" y="167"/>
                  </a:cubicBezTo>
                  <a:cubicBezTo>
                    <a:pt x="50" y="166"/>
                    <a:pt x="53" y="164"/>
                    <a:pt x="56" y="162"/>
                  </a:cubicBezTo>
                  <a:cubicBezTo>
                    <a:pt x="54" y="159"/>
                    <a:pt x="54" y="159"/>
                    <a:pt x="54" y="159"/>
                  </a:cubicBezTo>
                  <a:cubicBezTo>
                    <a:pt x="51" y="161"/>
                    <a:pt x="49" y="163"/>
                    <a:pt x="46" y="164"/>
                  </a:cubicBezTo>
                  <a:cubicBezTo>
                    <a:pt x="43" y="165"/>
                    <a:pt x="40" y="167"/>
                    <a:pt x="37" y="169"/>
                  </a:cubicBezTo>
                  <a:cubicBezTo>
                    <a:pt x="36" y="169"/>
                    <a:pt x="35" y="170"/>
                    <a:pt x="35" y="171"/>
                  </a:cubicBezTo>
                  <a:cubicBezTo>
                    <a:pt x="34" y="171"/>
                    <a:pt x="34" y="172"/>
                    <a:pt x="34" y="173"/>
                  </a:cubicBezTo>
                  <a:cubicBezTo>
                    <a:pt x="33" y="174"/>
                    <a:pt x="31" y="178"/>
                    <a:pt x="30" y="181"/>
                  </a:cubicBezTo>
                  <a:moveTo>
                    <a:pt x="62" y="145"/>
                  </a:moveTo>
                  <a:cubicBezTo>
                    <a:pt x="61" y="145"/>
                    <a:pt x="60" y="145"/>
                    <a:pt x="59" y="145"/>
                  </a:cubicBezTo>
                  <a:cubicBezTo>
                    <a:pt x="66" y="144"/>
                    <a:pt x="72" y="143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0" y="142"/>
                    <a:pt x="79" y="143"/>
                  </a:cubicBezTo>
                  <a:cubicBezTo>
                    <a:pt x="79" y="143"/>
                    <a:pt x="78" y="143"/>
                    <a:pt x="77" y="143"/>
                  </a:cubicBezTo>
                  <a:cubicBezTo>
                    <a:pt x="73" y="145"/>
                    <a:pt x="68" y="145"/>
                    <a:pt x="62" y="145"/>
                  </a:cubicBezTo>
                  <a:moveTo>
                    <a:pt x="40" y="138"/>
                  </a:moveTo>
                  <a:cubicBezTo>
                    <a:pt x="40" y="137"/>
                    <a:pt x="40" y="137"/>
                    <a:pt x="40" y="137"/>
                  </a:cubicBezTo>
                  <a:cubicBezTo>
                    <a:pt x="40" y="138"/>
                    <a:pt x="40" y="138"/>
                    <a:pt x="40" y="138"/>
                  </a:cubicBezTo>
                  <a:cubicBezTo>
                    <a:pt x="40" y="138"/>
                    <a:pt x="40" y="138"/>
                    <a:pt x="40" y="138"/>
                  </a:cubicBezTo>
                  <a:moveTo>
                    <a:pt x="52" y="140"/>
                  </a:moveTo>
                  <a:cubicBezTo>
                    <a:pt x="56" y="140"/>
                    <a:pt x="61" y="139"/>
                    <a:pt x="66" y="139"/>
                  </a:cubicBezTo>
                  <a:cubicBezTo>
                    <a:pt x="70" y="138"/>
                    <a:pt x="75" y="138"/>
                    <a:pt x="79" y="137"/>
                  </a:cubicBezTo>
                  <a:cubicBezTo>
                    <a:pt x="79" y="137"/>
                    <a:pt x="79" y="137"/>
                    <a:pt x="79" y="137"/>
                  </a:cubicBezTo>
                  <a:cubicBezTo>
                    <a:pt x="70" y="140"/>
                    <a:pt x="61" y="142"/>
                    <a:pt x="52" y="142"/>
                  </a:cubicBezTo>
                  <a:cubicBezTo>
                    <a:pt x="52" y="142"/>
                    <a:pt x="52" y="142"/>
                    <a:pt x="52" y="142"/>
                  </a:cubicBezTo>
                  <a:cubicBezTo>
                    <a:pt x="49" y="142"/>
                    <a:pt x="47" y="142"/>
                    <a:pt x="44" y="141"/>
                  </a:cubicBezTo>
                  <a:cubicBezTo>
                    <a:pt x="43" y="141"/>
                    <a:pt x="43" y="141"/>
                    <a:pt x="43" y="141"/>
                  </a:cubicBezTo>
                  <a:cubicBezTo>
                    <a:pt x="43" y="141"/>
                    <a:pt x="43" y="141"/>
                    <a:pt x="43" y="141"/>
                  </a:cubicBezTo>
                  <a:cubicBezTo>
                    <a:pt x="43" y="141"/>
                    <a:pt x="43" y="141"/>
                    <a:pt x="43" y="141"/>
                  </a:cubicBezTo>
                  <a:cubicBezTo>
                    <a:pt x="43" y="140"/>
                    <a:pt x="43" y="139"/>
                    <a:pt x="43" y="139"/>
                  </a:cubicBezTo>
                  <a:cubicBezTo>
                    <a:pt x="46" y="140"/>
                    <a:pt x="49" y="140"/>
                    <a:pt x="52" y="140"/>
                  </a:cubicBezTo>
                  <a:moveTo>
                    <a:pt x="15" y="213"/>
                  </a:moveTo>
                  <a:cubicBezTo>
                    <a:pt x="14" y="210"/>
                    <a:pt x="12" y="206"/>
                    <a:pt x="10" y="202"/>
                  </a:cubicBezTo>
                  <a:cubicBezTo>
                    <a:pt x="8" y="198"/>
                    <a:pt x="6" y="194"/>
                    <a:pt x="5" y="190"/>
                  </a:cubicBezTo>
                  <a:cubicBezTo>
                    <a:pt x="4" y="188"/>
                    <a:pt x="4" y="186"/>
                    <a:pt x="4" y="185"/>
                  </a:cubicBezTo>
                  <a:cubicBezTo>
                    <a:pt x="4" y="184"/>
                    <a:pt x="4" y="183"/>
                    <a:pt x="4" y="183"/>
                  </a:cubicBezTo>
                  <a:cubicBezTo>
                    <a:pt x="4" y="182"/>
                    <a:pt x="5" y="181"/>
                    <a:pt x="5" y="180"/>
                  </a:cubicBezTo>
                  <a:cubicBezTo>
                    <a:pt x="6" y="179"/>
                    <a:pt x="7" y="178"/>
                    <a:pt x="7" y="177"/>
                  </a:cubicBezTo>
                  <a:cubicBezTo>
                    <a:pt x="14" y="163"/>
                    <a:pt x="18" y="152"/>
                    <a:pt x="25" y="138"/>
                  </a:cubicBezTo>
                  <a:cubicBezTo>
                    <a:pt x="25" y="137"/>
                    <a:pt x="27" y="136"/>
                    <a:pt x="28" y="135"/>
                  </a:cubicBezTo>
                  <a:cubicBezTo>
                    <a:pt x="29" y="134"/>
                    <a:pt x="31" y="134"/>
                    <a:pt x="32" y="134"/>
                  </a:cubicBezTo>
                  <a:cubicBezTo>
                    <a:pt x="32" y="134"/>
                    <a:pt x="32" y="134"/>
                    <a:pt x="32" y="134"/>
                  </a:cubicBezTo>
                  <a:cubicBezTo>
                    <a:pt x="33" y="134"/>
                    <a:pt x="33" y="134"/>
                    <a:pt x="33" y="134"/>
                  </a:cubicBezTo>
                  <a:cubicBezTo>
                    <a:pt x="34" y="134"/>
                    <a:pt x="35" y="136"/>
                    <a:pt x="36" y="137"/>
                  </a:cubicBezTo>
                  <a:cubicBezTo>
                    <a:pt x="37" y="138"/>
                    <a:pt x="37" y="140"/>
                    <a:pt x="37" y="142"/>
                  </a:cubicBezTo>
                  <a:cubicBezTo>
                    <a:pt x="37" y="142"/>
                    <a:pt x="37" y="142"/>
                    <a:pt x="37" y="142"/>
                  </a:cubicBezTo>
                  <a:cubicBezTo>
                    <a:pt x="37" y="142"/>
                    <a:pt x="37" y="143"/>
                    <a:pt x="37" y="144"/>
                  </a:cubicBezTo>
                  <a:cubicBezTo>
                    <a:pt x="36" y="147"/>
                    <a:pt x="35" y="154"/>
                    <a:pt x="32" y="161"/>
                  </a:cubicBezTo>
                  <a:cubicBezTo>
                    <a:pt x="30" y="168"/>
                    <a:pt x="28" y="174"/>
                    <a:pt x="25" y="178"/>
                  </a:cubicBezTo>
                  <a:cubicBezTo>
                    <a:pt x="25" y="179"/>
                    <a:pt x="25" y="179"/>
                    <a:pt x="25" y="179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7" y="182"/>
                    <a:pt x="28" y="184"/>
                    <a:pt x="28" y="187"/>
                  </a:cubicBezTo>
                  <a:cubicBezTo>
                    <a:pt x="29" y="189"/>
                    <a:pt x="29" y="192"/>
                    <a:pt x="30" y="195"/>
                  </a:cubicBezTo>
                  <a:cubicBezTo>
                    <a:pt x="30" y="196"/>
                    <a:pt x="31" y="198"/>
                    <a:pt x="32" y="199"/>
                  </a:cubicBezTo>
                  <a:cubicBezTo>
                    <a:pt x="33" y="201"/>
                    <a:pt x="35" y="201"/>
                    <a:pt x="36" y="202"/>
                  </a:cubicBezTo>
                  <a:cubicBezTo>
                    <a:pt x="39" y="202"/>
                    <a:pt x="42" y="204"/>
                    <a:pt x="44" y="206"/>
                  </a:cubicBezTo>
                  <a:cubicBezTo>
                    <a:pt x="46" y="208"/>
                    <a:pt x="47" y="211"/>
                    <a:pt x="47" y="213"/>
                  </a:cubicBezTo>
                  <a:cubicBezTo>
                    <a:pt x="47" y="215"/>
                    <a:pt x="47" y="215"/>
                    <a:pt x="47" y="215"/>
                  </a:cubicBezTo>
                  <a:cubicBezTo>
                    <a:pt x="49" y="215"/>
                    <a:pt x="49" y="215"/>
                    <a:pt x="49" y="215"/>
                  </a:cubicBezTo>
                  <a:cubicBezTo>
                    <a:pt x="50" y="215"/>
                    <a:pt x="52" y="215"/>
                    <a:pt x="53" y="215"/>
                  </a:cubicBezTo>
                  <a:cubicBezTo>
                    <a:pt x="57" y="215"/>
                    <a:pt x="61" y="215"/>
                    <a:pt x="65" y="213"/>
                  </a:cubicBezTo>
                  <a:cubicBezTo>
                    <a:pt x="67" y="213"/>
                    <a:pt x="68" y="212"/>
                    <a:pt x="70" y="211"/>
                  </a:cubicBezTo>
                  <a:cubicBezTo>
                    <a:pt x="72" y="209"/>
                    <a:pt x="72" y="207"/>
                    <a:pt x="72" y="204"/>
                  </a:cubicBezTo>
                  <a:cubicBezTo>
                    <a:pt x="72" y="202"/>
                    <a:pt x="72" y="200"/>
                    <a:pt x="71" y="198"/>
                  </a:cubicBezTo>
                  <a:cubicBezTo>
                    <a:pt x="70" y="191"/>
                    <a:pt x="67" y="184"/>
                    <a:pt x="67" y="177"/>
                  </a:cubicBezTo>
                  <a:cubicBezTo>
                    <a:pt x="67" y="175"/>
                    <a:pt x="68" y="172"/>
                    <a:pt x="69" y="169"/>
                  </a:cubicBezTo>
                  <a:cubicBezTo>
                    <a:pt x="70" y="165"/>
                    <a:pt x="72" y="162"/>
                    <a:pt x="74" y="160"/>
                  </a:cubicBezTo>
                  <a:cubicBezTo>
                    <a:pt x="76" y="158"/>
                    <a:pt x="77" y="158"/>
                    <a:pt x="79" y="158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81" y="158"/>
                    <a:pt x="82" y="158"/>
                    <a:pt x="83" y="159"/>
                  </a:cubicBezTo>
                  <a:cubicBezTo>
                    <a:pt x="84" y="160"/>
                    <a:pt x="85" y="161"/>
                    <a:pt x="85" y="162"/>
                  </a:cubicBezTo>
                  <a:cubicBezTo>
                    <a:pt x="85" y="162"/>
                    <a:pt x="85" y="162"/>
                    <a:pt x="85" y="162"/>
                  </a:cubicBezTo>
                  <a:cubicBezTo>
                    <a:pt x="85" y="164"/>
                    <a:pt x="85" y="166"/>
                    <a:pt x="85" y="169"/>
                  </a:cubicBezTo>
                  <a:cubicBezTo>
                    <a:pt x="85" y="178"/>
                    <a:pt x="86" y="188"/>
                    <a:pt x="89" y="197"/>
                  </a:cubicBezTo>
                  <a:cubicBezTo>
                    <a:pt x="94" y="213"/>
                    <a:pt x="98" y="220"/>
                    <a:pt x="102" y="235"/>
                  </a:cubicBezTo>
                  <a:cubicBezTo>
                    <a:pt x="102" y="239"/>
                    <a:pt x="103" y="241"/>
                    <a:pt x="103" y="244"/>
                  </a:cubicBezTo>
                  <a:cubicBezTo>
                    <a:pt x="103" y="250"/>
                    <a:pt x="101" y="255"/>
                    <a:pt x="98" y="259"/>
                  </a:cubicBezTo>
                  <a:cubicBezTo>
                    <a:pt x="96" y="263"/>
                    <a:pt x="93" y="267"/>
                    <a:pt x="92" y="272"/>
                  </a:cubicBezTo>
                  <a:cubicBezTo>
                    <a:pt x="92" y="272"/>
                    <a:pt x="92" y="272"/>
                    <a:pt x="92" y="272"/>
                  </a:cubicBezTo>
                  <a:cubicBezTo>
                    <a:pt x="92" y="275"/>
                    <a:pt x="92" y="278"/>
                    <a:pt x="92" y="281"/>
                  </a:cubicBezTo>
                  <a:cubicBezTo>
                    <a:pt x="91" y="281"/>
                    <a:pt x="91" y="282"/>
                    <a:pt x="91" y="283"/>
                  </a:cubicBezTo>
                  <a:cubicBezTo>
                    <a:pt x="92" y="283"/>
                    <a:pt x="92" y="283"/>
                    <a:pt x="92" y="283"/>
                  </a:cubicBezTo>
                  <a:cubicBezTo>
                    <a:pt x="91" y="286"/>
                    <a:pt x="91" y="288"/>
                    <a:pt x="91" y="291"/>
                  </a:cubicBezTo>
                  <a:cubicBezTo>
                    <a:pt x="95" y="291"/>
                    <a:pt x="95" y="291"/>
                    <a:pt x="95" y="291"/>
                  </a:cubicBezTo>
                  <a:cubicBezTo>
                    <a:pt x="95" y="289"/>
                    <a:pt x="95" y="286"/>
                    <a:pt x="95" y="284"/>
                  </a:cubicBezTo>
                  <a:cubicBezTo>
                    <a:pt x="97" y="284"/>
                    <a:pt x="98" y="285"/>
                    <a:pt x="99" y="286"/>
                  </a:cubicBezTo>
                  <a:cubicBezTo>
                    <a:pt x="100" y="287"/>
                    <a:pt x="100" y="288"/>
                    <a:pt x="100" y="289"/>
                  </a:cubicBezTo>
                  <a:cubicBezTo>
                    <a:pt x="100" y="290"/>
                    <a:pt x="99" y="291"/>
                    <a:pt x="98" y="292"/>
                  </a:cubicBezTo>
                  <a:cubicBezTo>
                    <a:pt x="96" y="294"/>
                    <a:pt x="93" y="295"/>
                    <a:pt x="90" y="296"/>
                  </a:cubicBezTo>
                  <a:cubicBezTo>
                    <a:pt x="87" y="297"/>
                    <a:pt x="84" y="298"/>
                    <a:pt x="82" y="298"/>
                  </a:cubicBezTo>
                  <a:cubicBezTo>
                    <a:pt x="79" y="299"/>
                    <a:pt x="77" y="299"/>
                    <a:pt x="74" y="299"/>
                  </a:cubicBezTo>
                  <a:cubicBezTo>
                    <a:pt x="74" y="299"/>
                    <a:pt x="74" y="299"/>
                    <a:pt x="74" y="299"/>
                  </a:cubicBezTo>
                  <a:cubicBezTo>
                    <a:pt x="70" y="299"/>
                    <a:pt x="66" y="298"/>
                    <a:pt x="61" y="298"/>
                  </a:cubicBezTo>
                  <a:cubicBezTo>
                    <a:pt x="48" y="297"/>
                    <a:pt x="41" y="294"/>
                    <a:pt x="38" y="292"/>
                  </a:cubicBezTo>
                  <a:cubicBezTo>
                    <a:pt x="37" y="292"/>
                    <a:pt x="36" y="291"/>
                    <a:pt x="36" y="290"/>
                  </a:cubicBezTo>
                  <a:cubicBezTo>
                    <a:pt x="36" y="290"/>
                    <a:pt x="36" y="289"/>
                    <a:pt x="36" y="288"/>
                  </a:cubicBezTo>
                  <a:cubicBezTo>
                    <a:pt x="36" y="288"/>
                    <a:pt x="36" y="288"/>
                    <a:pt x="36" y="288"/>
                  </a:cubicBezTo>
                  <a:cubicBezTo>
                    <a:pt x="36" y="287"/>
                    <a:pt x="36" y="287"/>
                    <a:pt x="36" y="287"/>
                  </a:cubicBezTo>
                  <a:cubicBezTo>
                    <a:pt x="37" y="287"/>
                    <a:pt x="38" y="286"/>
                    <a:pt x="40" y="285"/>
                  </a:cubicBezTo>
                  <a:cubicBezTo>
                    <a:pt x="40" y="286"/>
                    <a:pt x="40" y="286"/>
                    <a:pt x="40" y="286"/>
                  </a:cubicBezTo>
                  <a:cubicBezTo>
                    <a:pt x="40" y="288"/>
                    <a:pt x="40" y="289"/>
                    <a:pt x="40" y="291"/>
                  </a:cubicBezTo>
                  <a:cubicBezTo>
                    <a:pt x="44" y="291"/>
                    <a:pt x="44" y="291"/>
                    <a:pt x="44" y="291"/>
                  </a:cubicBezTo>
                  <a:cubicBezTo>
                    <a:pt x="44" y="290"/>
                    <a:pt x="44" y="288"/>
                    <a:pt x="44" y="286"/>
                  </a:cubicBezTo>
                  <a:cubicBezTo>
                    <a:pt x="44" y="281"/>
                    <a:pt x="44" y="276"/>
                    <a:pt x="43" y="271"/>
                  </a:cubicBezTo>
                  <a:cubicBezTo>
                    <a:pt x="43" y="271"/>
                    <a:pt x="43" y="271"/>
                    <a:pt x="43" y="271"/>
                  </a:cubicBezTo>
                  <a:cubicBezTo>
                    <a:pt x="40" y="272"/>
                    <a:pt x="40" y="272"/>
                    <a:pt x="40" y="272"/>
                  </a:cubicBezTo>
                  <a:cubicBezTo>
                    <a:pt x="43" y="271"/>
                    <a:pt x="43" y="271"/>
                    <a:pt x="43" y="271"/>
                  </a:cubicBezTo>
                  <a:cubicBezTo>
                    <a:pt x="43" y="271"/>
                    <a:pt x="43" y="271"/>
                    <a:pt x="43" y="271"/>
                  </a:cubicBezTo>
                  <a:cubicBezTo>
                    <a:pt x="38" y="264"/>
                    <a:pt x="34" y="257"/>
                    <a:pt x="30" y="251"/>
                  </a:cubicBezTo>
                  <a:cubicBezTo>
                    <a:pt x="26" y="245"/>
                    <a:pt x="24" y="241"/>
                    <a:pt x="23" y="239"/>
                  </a:cubicBezTo>
                  <a:cubicBezTo>
                    <a:pt x="21" y="237"/>
                    <a:pt x="21" y="235"/>
                    <a:pt x="20" y="232"/>
                  </a:cubicBezTo>
                  <a:cubicBezTo>
                    <a:pt x="20" y="233"/>
                    <a:pt x="21" y="234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2" y="235"/>
                    <a:pt x="22" y="235"/>
                    <a:pt x="22" y="235"/>
                  </a:cubicBezTo>
                  <a:cubicBezTo>
                    <a:pt x="25" y="238"/>
                    <a:pt x="25" y="238"/>
                    <a:pt x="25" y="238"/>
                  </a:cubicBezTo>
                  <a:cubicBezTo>
                    <a:pt x="25" y="234"/>
                    <a:pt x="25" y="234"/>
                    <a:pt x="25" y="234"/>
                  </a:cubicBezTo>
                  <a:cubicBezTo>
                    <a:pt x="24" y="234"/>
                    <a:pt x="24" y="234"/>
                    <a:pt x="24" y="234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21" y="226"/>
                    <a:pt x="18" y="220"/>
                    <a:pt x="15" y="214"/>
                  </a:cubicBezTo>
                  <a:cubicBezTo>
                    <a:pt x="15" y="213"/>
                    <a:pt x="15" y="213"/>
                    <a:pt x="15" y="213"/>
                  </a:cubicBezTo>
                  <a:cubicBezTo>
                    <a:pt x="15" y="213"/>
                    <a:pt x="15" y="213"/>
                    <a:pt x="15" y="213"/>
                  </a:cubicBezTo>
                  <a:moveTo>
                    <a:pt x="44" y="133"/>
                  </a:moveTo>
                  <a:cubicBezTo>
                    <a:pt x="45" y="133"/>
                    <a:pt x="45" y="133"/>
                    <a:pt x="45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57" y="133"/>
                    <a:pt x="68" y="131"/>
                    <a:pt x="80" y="129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79" y="131"/>
                    <a:pt x="78" y="132"/>
                    <a:pt x="78" y="133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74" y="134"/>
                    <a:pt x="70" y="135"/>
                    <a:pt x="65" y="135"/>
                  </a:cubicBezTo>
                  <a:cubicBezTo>
                    <a:pt x="61" y="136"/>
                    <a:pt x="56" y="136"/>
                    <a:pt x="52" y="136"/>
                  </a:cubicBezTo>
                  <a:cubicBezTo>
                    <a:pt x="52" y="136"/>
                    <a:pt x="52" y="136"/>
                    <a:pt x="52" y="136"/>
                  </a:cubicBezTo>
                  <a:cubicBezTo>
                    <a:pt x="52" y="136"/>
                    <a:pt x="52" y="136"/>
                    <a:pt x="52" y="136"/>
                  </a:cubicBezTo>
                  <a:cubicBezTo>
                    <a:pt x="49" y="136"/>
                    <a:pt x="46" y="136"/>
                    <a:pt x="44" y="135"/>
                  </a:cubicBezTo>
                  <a:cubicBezTo>
                    <a:pt x="44" y="135"/>
                    <a:pt x="44" y="135"/>
                    <a:pt x="44" y="135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3" y="134"/>
                    <a:pt x="43" y="134"/>
                    <a:pt x="43" y="133"/>
                  </a:cubicBezTo>
                  <a:cubicBezTo>
                    <a:pt x="44" y="133"/>
                    <a:pt x="44" y="133"/>
                    <a:pt x="44" y="133"/>
                  </a:cubicBezTo>
                  <a:moveTo>
                    <a:pt x="48" y="126"/>
                  </a:moveTo>
                  <a:cubicBezTo>
                    <a:pt x="49" y="126"/>
                    <a:pt x="50" y="126"/>
                    <a:pt x="51" y="125"/>
                  </a:cubicBezTo>
                  <a:cubicBezTo>
                    <a:pt x="60" y="125"/>
                    <a:pt x="70" y="124"/>
                    <a:pt x="79" y="124"/>
                  </a:cubicBezTo>
                  <a:cubicBezTo>
                    <a:pt x="79" y="124"/>
                    <a:pt x="79" y="124"/>
                    <a:pt x="79" y="124"/>
                  </a:cubicBezTo>
                  <a:cubicBezTo>
                    <a:pt x="79" y="125"/>
                    <a:pt x="79" y="125"/>
                    <a:pt x="78" y="125"/>
                  </a:cubicBezTo>
                  <a:cubicBezTo>
                    <a:pt x="78" y="126"/>
                    <a:pt x="78" y="126"/>
                    <a:pt x="78" y="126"/>
                  </a:cubicBezTo>
                  <a:cubicBezTo>
                    <a:pt x="78" y="126"/>
                    <a:pt x="78" y="126"/>
                    <a:pt x="78" y="126"/>
                  </a:cubicBezTo>
                  <a:cubicBezTo>
                    <a:pt x="67" y="127"/>
                    <a:pt x="56" y="129"/>
                    <a:pt x="45" y="130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44" y="130"/>
                    <a:pt x="44" y="130"/>
                    <a:pt x="44" y="130"/>
                  </a:cubicBezTo>
                  <a:cubicBezTo>
                    <a:pt x="44" y="130"/>
                    <a:pt x="44" y="130"/>
                    <a:pt x="44" y="130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3" y="129"/>
                    <a:pt x="43" y="128"/>
                    <a:pt x="43" y="128"/>
                  </a:cubicBezTo>
                  <a:cubicBezTo>
                    <a:pt x="43" y="127"/>
                    <a:pt x="43" y="126"/>
                    <a:pt x="43" y="125"/>
                  </a:cubicBezTo>
                  <a:cubicBezTo>
                    <a:pt x="44" y="125"/>
                    <a:pt x="46" y="126"/>
                    <a:pt x="48" y="126"/>
                  </a:cubicBezTo>
                  <a:moveTo>
                    <a:pt x="62" y="119"/>
                  </a:moveTo>
                  <a:cubicBezTo>
                    <a:pt x="66" y="119"/>
                    <a:pt x="69" y="119"/>
                    <a:pt x="73" y="118"/>
                  </a:cubicBezTo>
                  <a:cubicBezTo>
                    <a:pt x="75" y="118"/>
                    <a:pt x="77" y="118"/>
                    <a:pt x="79" y="117"/>
                  </a:cubicBezTo>
                  <a:cubicBezTo>
                    <a:pt x="79" y="118"/>
                    <a:pt x="79" y="119"/>
                    <a:pt x="79" y="120"/>
                  </a:cubicBezTo>
                  <a:cubicBezTo>
                    <a:pt x="79" y="120"/>
                    <a:pt x="79" y="120"/>
                    <a:pt x="79" y="120"/>
                  </a:cubicBezTo>
                  <a:cubicBezTo>
                    <a:pt x="70" y="121"/>
                    <a:pt x="60" y="121"/>
                    <a:pt x="51" y="122"/>
                  </a:cubicBezTo>
                  <a:cubicBezTo>
                    <a:pt x="50" y="122"/>
                    <a:pt x="49" y="122"/>
                    <a:pt x="48" y="122"/>
                  </a:cubicBezTo>
                  <a:cubicBezTo>
                    <a:pt x="48" y="122"/>
                    <a:pt x="48" y="122"/>
                    <a:pt x="48" y="122"/>
                  </a:cubicBezTo>
                  <a:cubicBezTo>
                    <a:pt x="46" y="122"/>
                    <a:pt x="44" y="122"/>
                    <a:pt x="42" y="121"/>
                  </a:cubicBezTo>
                  <a:cubicBezTo>
                    <a:pt x="42" y="121"/>
                    <a:pt x="42" y="120"/>
                    <a:pt x="42" y="120"/>
                  </a:cubicBezTo>
                  <a:cubicBezTo>
                    <a:pt x="42" y="119"/>
                    <a:pt x="42" y="119"/>
                    <a:pt x="42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9" y="118"/>
                    <a:pt x="56" y="119"/>
                    <a:pt x="62" y="119"/>
                  </a:cubicBezTo>
                  <a:moveTo>
                    <a:pt x="57" y="115"/>
                  </a:moveTo>
                  <a:cubicBezTo>
                    <a:pt x="55" y="115"/>
                    <a:pt x="53" y="115"/>
                    <a:pt x="51" y="115"/>
                  </a:cubicBezTo>
                  <a:cubicBezTo>
                    <a:pt x="53" y="114"/>
                    <a:pt x="55" y="114"/>
                    <a:pt x="57" y="114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57" y="115"/>
                    <a:pt x="57" y="115"/>
                    <a:pt x="57" y="115"/>
                  </a:cubicBezTo>
                  <a:moveTo>
                    <a:pt x="70" y="115"/>
                  </a:move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3" y="114"/>
                    <a:pt x="75" y="114"/>
                    <a:pt x="77" y="114"/>
                  </a:cubicBezTo>
                  <a:cubicBezTo>
                    <a:pt x="75" y="115"/>
                    <a:pt x="74" y="115"/>
                    <a:pt x="72" y="115"/>
                  </a:cubicBezTo>
                  <a:cubicBezTo>
                    <a:pt x="72" y="115"/>
                    <a:pt x="71" y="115"/>
                    <a:pt x="70" y="115"/>
                  </a:cubicBezTo>
                  <a:moveTo>
                    <a:pt x="62" y="115"/>
                  </a:moveTo>
                  <a:cubicBezTo>
                    <a:pt x="62" y="115"/>
                    <a:pt x="61" y="115"/>
                    <a:pt x="60" y="115"/>
                  </a:cubicBezTo>
                  <a:cubicBezTo>
                    <a:pt x="60" y="115"/>
                    <a:pt x="60" y="115"/>
                    <a:pt x="60" y="115"/>
                  </a:cubicBezTo>
                  <a:cubicBezTo>
                    <a:pt x="60" y="114"/>
                    <a:pt x="60" y="114"/>
                    <a:pt x="60" y="114"/>
                  </a:cubicBezTo>
                  <a:cubicBezTo>
                    <a:pt x="61" y="113"/>
                    <a:pt x="62" y="113"/>
                    <a:pt x="63" y="113"/>
                  </a:cubicBezTo>
                  <a:cubicBezTo>
                    <a:pt x="63" y="113"/>
                    <a:pt x="63" y="113"/>
                    <a:pt x="63" y="113"/>
                  </a:cubicBezTo>
                  <a:cubicBezTo>
                    <a:pt x="65" y="113"/>
                    <a:pt x="66" y="114"/>
                    <a:pt x="67" y="114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6" y="115"/>
                    <a:pt x="64" y="115"/>
                    <a:pt x="62" y="115"/>
                  </a:cubicBezTo>
                  <a:moveTo>
                    <a:pt x="60" y="110"/>
                  </a:moveTo>
                  <a:cubicBezTo>
                    <a:pt x="60" y="99"/>
                    <a:pt x="59" y="88"/>
                    <a:pt x="58" y="77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60" y="76"/>
                    <a:pt x="62" y="75"/>
                    <a:pt x="63" y="74"/>
                  </a:cubicBezTo>
                  <a:cubicBezTo>
                    <a:pt x="63" y="73"/>
                    <a:pt x="63" y="73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5" y="74"/>
                    <a:pt x="67" y="74"/>
                    <a:pt x="69" y="75"/>
                  </a:cubicBezTo>
                  <a:cubicBezTo>
                    <a:pt x="67" y="84"/>
                    <a:pt x="67" y="94"/>
                    <a:pt x="67" y="103"/>
                  </a:cubicBezTo>
                  <a:cubicBezTo>
                    <a:pt x="67" y="105"/>
                    <a:pt x="67" y="108"/>
                    <a:pt x="67" y="110"/>
                  </a:cubicBezTo>
                  <a:cubicBezTo>
                    <a:pt x="66" y="110"/>
                    <a:pt x="65" y="110"/>
                    <a:pt x="63" y="110"/>
                  </a:cubicBezTo>
                  <a:cubicBezTo>
                    <a:pt x="62" y="110"/>
                    <a:pt x="61" y="110"/>
                    <a:pt x="60" y="110"/>
                  </a:cubicBezTo>
                  <a:moveTo>
                    <a:pt x="74" y="70"/>
                  </a:moveTo>
                  <a:cubicBezTo>
                    <a:pt x="75" y="62"/>
                    <a:pt x="77" y="55"/>
                    <a:pt x="80" y="47"/>
                  </a:cubicBezTo>
                  <a:cubicBezTo>
                    <a:pt x="80" y="46"/>
                    <a:pt x="81" y="45"/>
                    <a:pt x="81" y="44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3" y="44"/>
                    <a:pt x="83" y="45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3" y="52"/>
                    <a:pt x="81" y="59"/>
                    <a:pt x="78" y="65"/>
                  </a:cubicBezTo>
                  <a:cubicBezTo>
                    <a:pt x="77" y="67"/>
                    <a:pt x="75" y="69"/>
                    <a:pt x="74" y="70"/>
                  </a:cubicBezTo>
                  <a:moveTo>
                    <a:pt x="53" y="72"/>
                  </a:moveTo>
                  <a:cubicBezTo>
                    <a:pt x="53" y="71"/>
                    <a:pt x="52" y="71"/>
                    <a:pt x="51" y="71"/>
                  </a:cubicBezTo>
                  <a:cubicBezTo>
                    <a:pt x="46" y="66"/>
                    <a:pt x="42" y="60"/>
                    <a:pt x="38" y="54"/>
                  </a:cubicBezTo>
                  <a:cubicBezTo>
                    <a:pt x="37" y="52"/>
                    <a:pt x="36" y="50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6"/>
                    <a:pt x="37" y="44"/>
                    <a:pt x="39" y="43"/>
                  </a:cubicBezTo>
                  <a:cubicBezTo>
                    <a:pt x="40" y="43"/>
                    <a:pt x="41" y="42"/>
                    <a:pt x="42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3" y="42"/>
                    <a:pt x="43" y="43"/>
                    <a:pt x="44" y="43"/>
                  </a:cubicBezTo>
                  <a:cubicBezTo>
                    <a:pt x="46" y="44"/>
                    <a:pt x="47" y="46"/>
                    <a:pt x="48" y="49"/>
                  </a:cubicBezTo>
                  <a:cubicBezTo>
                    <a:pt x="50" y="57"/>
                    <a:pt x="52" y="64"/>
                    <a:pt x="53" y="72"/>
                  </a:cubicBezTo>
                  <a:moveTo>
                    <a:pt x="64" y="63"/>
                  </a:moveTo>
                  <a:cubicBezTo>
                    <a:pt x="63" y="60"/>
                    <a:pt x="63" y="57"/>
                    <a:pt x="63" y="54"/>
                  </a:cubicBezTo>
                  <a:cubicBezTo>
                    <a:pt x="63" y="51"/>
                    <a:pt x="64" y="47"/>
                    <a:pt x="64" y="43"/>
                  </a:cubicBezTo>
                  <a:cubicBezTo>
                    <a:pt x="65" y="43"/>
                    <a:pt x="65" y="42"/>
                    <a:pt x="65" y="42"/>
                  </a:cubicBezTo>
                  <a:cubicBezTo>
                    <a:pt x="65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7" y="41"/>
                    <a:pt x="68" y="41"/>
                    <a:pt x="68" y="42"/>
                  </a:cubicBezTo>
                  <a:cubicBezTo>
                    <a:pt x="68" y="43"/>
                    <a:pt x="69" y="43"/>
                    <a:pt x="69" y="44"/>
                  </a:cubicBezTo>
                  <a:cubicBezTo>
                    <a:pt x="69" y="45"/>
                    <a:pt x="68" y="46"/>
                    <a:pt x="68" y="47"/>
                  </a:cubicBezTo>
                  <a:cubicBezTo>
                    <a:pt x="68" y="52"/>
                    <a:pt x="66" y="58"/>
                    <a:pt x="64" y="63"/>
                  </a:cubicBezTo>
                  <a:moveTo>
                    <a:pt x="41" y="114"/>
                  </a:moveTo>
                  <a:cubicBezTo>
                    <a:pt x="41" y="113"/>
                    <a:pt x="41" y="113"/>
                    <a:pt x="41" y="113"/>
                  </a:cubicBezTo>
                  <a:cubicBezTo>
                    <a:pt x="38" y="110"/>
                    <a:pt x="37" y="107"/>
                    <a:pt x="36" y="104"/>
                  </a:cubicBezTo>
                  <a:cubicBezTo>
                    <a:pt x="36" y="102"/>
                    <a:pt x="36" y="100"/>
                    <a:pt x="36" y="98"/>
                  </a:cubicBezTo>
                  <a:cubicBezTo>
                    <a:pt x="35" y="93"/>
                    <a:pt x="33" y="89"/>
                    <a:pt x="30" y="85"/>
                  </a:cubicBezTo>
                  <a:cubicBezTo>
                    <a:pt x="28" y="81"/>
                    <a:pt x="25" y="78"/>
                    <a:pt x="23" y="73"/>
                  </a:cubicBezTo>
                  <a:cubicBezTo>
                    <a:pt x="20" y="66"/>
                    <a:pt x="18" y="59"/>
                    <a:pt x="18" y="51"/>
                  </a:cubicBezTo>
                  <a:cubicBezTo>
                    <a:pt x="18" y="39"/>
                    <a:pt x="22" y="27"/>
                    <a:pt x="29" y="18"/>
                  </a:cubicBezTo>
                  <a:cubicBezTo>
                    <a:pt x="36" y="10"/>
                    <a:pt x="47" y="4"/>
                    <a:pt x="60" y="4"/>
                  </a:cubicBezTo>
                  <a:cubicBezTo>
                    <a:pt x="61" y="4"/>
                    <a:pt x="61" y="4"/>
                    <a:pt x="62" y="4"/>
                  </a:cubicBezTo>
                  <a:cubicBezTo>
                    <a:pt x="79" y="5"/>
                    <a:pt x="89" y="10"/>
                    <a:pt x="96" y="18"/>
                  </a:cubicBezTo>
                  <a:cubicBezTo>
                    <a:pt x="103" y="26"/>
                    <a:pt x="105" y="37"/>
                    <a:pt x="105" y="47"/>
                  </a:cubicBezTo>
                  <a:cubicBezTo>
                    <a:pt x="105" y="59"/>
                    <a:pt x="101" y="72"/>
                    <a:pt x="96" y="78"/>
                  </a:cubicBezTo>
                  <a:cubicBezTo>
                    <a:pt x="90" y="86"/>
                    <a:pt x="89" y="91"/>
                    <a:pt x="88" y="97"/>
                  </a:cubicBezTo>
                  <a:cubicBezTo>
                    <a:pt x="86" y="100"/>
                    <a:pt x="86" y="103"/>
                    <a:pt x="85" y="106"/>
                  </a:cubicBezTo>
                  <a:cubicBezTo>
                    <a:pt x="85" y="108"/>
                    <a:pt x="84" y="110"/>
                    <a:pt x="82" y="112"/>
                  </a:cubicBezTo>
                  <a:cubicBezTo>
                    <a:pt x="82" y="112"/>
                    <a:pt x="82" y="112"/>
                    <a:pt x="81" y="111"/>
                  </a:cubicBezTo>
                  <a:cubicBezTo>
                    <a:pt x="81" y="111"/>
                    <a:pt x="81" y="111"/>
                    <a:pt x="80" y="111"/>
                  </a:cubicBezTo>
                  <a:cubicBezTo>
                    <a:pt x="77" y="111"/>
                    <a:pt x="74" y="110"/>
                    <a:pt x="70" y="110"/>
                  </a:cubicBezTo>
                  <a:cubicBezTo>
                    <a:pt x="70" y="108"/>
                    <a:pt x="70" y="106"/>
                    <a:pt x="70" y="103"/>
                  </a:cubicBezTo>
                  <a:cubicBezTo>
                    <a:pt x="70" y="93"/>
                    <a:pt x="71" y="84"/>
                    <a:pt x="73" y="74"/>
                  </a:cubicBezTo>
                  <a:cubicBezTo>
                    <a:pt x="73" y="74"/>
                    <a:pt x="74" y="74"/>
                    <a:pt x="74" y="73"/>
                  </a:cubicBezTo>
                  <a:cubicBezTo>
                    <a:pt x="77" y="72"/>
                    <a:pt x="79" y="69"/>
                    <a:pt x="81" y="67"/>
                  </a:cubicBezTo>
                  <a:cubicBezTo>
                    <a:pt x="85" y="60"/>
                    <a:pt x="87" y="53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6" y="45"/>
                    <a:pt x="87" y="43"/>
                    <a:pt x="85" y="42"/>
                  </a:cubicBezTo>
                  <a:cubicBezTo>
                    <a:pt x="85" y="41"/>
                    <a:pt x="83" y="41"/>
                    <a:pt x="82" y="41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1" y="41"/>
                    <a:pt x="80" y="41"/>
                    <a:pt x="79" y="42"/>
                  </a:cubicBezTo>
                  <a:cubicBezTo>
                    <a:pt x="77" y="43"/>
                    <a:pt x="77" y="45"/>
                    <a:pt x="76" y="46"/>
                  </a:cubicBezTo>
                  <a:cubicBezTo>
                    <a:pt x="73" y="54"/>
                    <a:pt x="71" y="63"/>
                    <a:pt x="70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68" y="71"/>
                    <a:pt x="67" y="71"/>
                    <a:pt x="66" y="70"/>
                  </a:cubicBezTo>
                  <a:cubicBezTo>
                    <a:pt x="66" y="70"/>
                    <a:pt x="66" y="69"/>
                    <a:pt x="66" y="69"/>
                  </a:cubicBezTo>
                  <a:cubicBezTo>
                    <a:pt x="69" y="62"/>
                    <a:pt x="71" y="55"/>
                    <a:pt x="72" y="47"/>
                  </a:cubicBezTo>
                  <a:cubicBezTo>
                    <a:pt x="72" y="46"/>
                    <a:pt x="72" y="45"/>
                    <a:pt x="72" y="44"/>
                  </a:cubicBezTo>
                  <a:cubicBezTo>
                    <a:pt x="72" y="43"/>
                    <a:pt x="72" y="42"/>
                    <a:pt x="71" y="40"/>
                  </a:cubicBezTo>
                  <a:cubicBezTo>
                    <a:pt x="70" y="39"/>
                    <a:pt x="69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5" y="37"/>
                    <a:pt x="64" y="37"/>
                  </a:cubicBezTo>
                  <a:cubicBezTo>
                    <a:pt x="63" y="38"/>
                    <a:pt x="62" y="39"/>
                    <a:pt x="62" y="40"/>
                  </a:cubicBezTo>
                  <a:cubicBezTo>
                    <a:pt x="61" y="41"/>
                    <a:pt x="61" y="42"/>
                    <a:pt x="61" y="43"/>
                  </a:cubicBezTo>
                  <a:cubicBezTo>
                    <a:pt x="60" y="46"/>
                    <a:pt x="60" y="50"/>
                    <a:pt x="60" y="54"/>
                  </a:cubicBezTo>
                  <a:cubicBezTo>
                    <a:pt x="60" y="58"/>
                    <a:pt x="60" y="63"/>
                    <a:pt x="61" y="67"/>
                  </a:cubicBezTo>
                  <a:cubicBezTo>
                    <a:pt x="61" y="67"/>
                    <a:pt x="61" y="68"/>
                    <a:pt x="62" y="69"/>
                  </a:cubicBezTo>
                  <a:cubicBezTo>
                    <a:pt x="61" y="70"/>
                    <a:pt x="61" y="71"/>
                    <a:pt x="60" y="72"/>
                  </a:cubicBezTo>
                  <a:cubicBezTo>
                    <a:pt x="59" y="72"/>
                    <a:pt x="58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5" y="65"/>
                    <a:pt x="54" y="56"/>
                    <a:pt x="51" y="48"/>
                  </a:cubicBezTo>
                  <a:cubicBezTo>
                    <a:pt x="50" y="45"/>
                    <a:pt x="49" y="42"/>
                    <a:pt x="46" y="40"/>
                  </a:cubicBezTo>
                  <a:cubicBezTo>
                    <a:pt x="45" y="39"/>
                    <a:pt x="43" y="39"/>
                    <a:pt x="42" y="39"/>
                  </a:cubicBezTo>
                  <a:cubicBezTo>
                    <a:pt x="40" y="39"/>
                    <a:pt x="38" y="39"/>
                    <a:pt x="37" y="40"/>
                  </a:cubicBezTo>
                  <a:cubicBezTo>
                    <a:pt x="34" y="42"/>
                    <a:pt x="33" y="45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51"/>
                    <a:pt x="34" y="53"/>
                    <a:pt x="35" y="55"/>
                  </a:cubicBezTo>
                  <a:cubicBezTo>
                    <a:pt x="39" y="62"/>
                    <a:pt x="43" y="68"/>
                    <a:pt x="49" y="73"/>
                  </a:cubicBezTo>
                  <a:cubicBezTo>
                    <a:pt x="50" y="74"/>
                    <a:pt x="52" y="76"/>
                    <a:pt x="54" y="76"/>
                  </a:cubicBezTo>
                  <a:cubicBezTo>
                    <a:pt x="56" y="88"/>
                    <a:pt x="57" y="99"/>
                    <a:pt x="57" y="110"/>
                  </a:cubicBezTo>
                  <a:cubicBezTo>
                    <a:pt x="52" y="111"/>
                    <a:pt x="47" y="112"/>
                    <a:pt x="43" y="114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moveTo>
                    <a:pt x="60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46" y="0"/>
                    <a:pt x="34" y="7"/>
                    <a:pt x="26" y="16"/>
                  </a:cubicBezTo>
                  <a:cubicBezTo>
                    <a:pt x="19" y="26"/>
                    <a:pt x="14" y="38"/>
                    <a:pt x="14" y="51"/>
                  </a:cubicBezTo>
                  <a:cubicBezTo>
                    <a:pt x="14" y="59"/>
                    <a:pt x="16" y="67"/>
                    <a:pt x="20" y="75"/>
                  </a:cubicBezTo>
                  <a:cubicBezTo>
                    <a:pt x="22" y="79"/>
                    <a:pt x="25" y="83"/>
                    <a:pt x="27" y="87"/>
                  </a:cubicBezTo>
                  <a:cubicBezTo>
                    <a:pt x="30" y="91"/>
                    <a:pt x="32" y="95"/>
                    <a:pt x="32" y="99"/>
                  </a:cubicBezTo>
                  <a:cubicBezTo>
                    <a:pt x="33" y="100"/>
                    <a:pt x="32" y="102"/>
                    <a:pt x="33" y="104"/>
                  </a:cubicBezTo>
                  <a:cubicBezTo>
                    <a:pt x="33" y="109"/>
                    <a:pt x="35" y="112"/>
                    <a:pt x="38" y="115"/>
                  </a:cubicBezTo>
                  <a:cubicBezTo>
                    <a:pt x="39" y="117"/>
                    <a:pt x="39" y="118"/>
                    <a:pt x="39" y="120"/>
                  </a:cubicBezTo>
                  <a:cubicBezTo>
                    <a:pt x="39" y="121"/>
                    <a:pt x="39" y="121"/>
                    <a:pt x="39" y="122"/>
                  </a:cubicBezTo>
                  <a:cubicBezTo>
                    <a:pt x="39" y="123"/>
                    <a:pt x="39" y="124"/>
                    <a:pt x="39" y="125"/>
                  </a:cubicBezTo>
                  <a:cubicBezTo>
                    <a:pt x="39" y="126"/>
                    <a:pt x="39" y="127"/>
                    <a:pt x="39" y="128"/>
                  </a:cubicBezTo>
                  <a:cubicBezTo>
                    <a:pt x="39" y="129"/>
                    <a:pt x="39" y="129"/>
                    <a:pt x="40" y="130"/>
                  </a:cubicBezTo>
                  <a:cubicBezTo>
                    <a:pt x="40" y="130"/>
                    <a:pt x="40" y="131"/>
                    <a:pt x="40" y="131"/>
                  </a:cubicBezTo>
                  <a:cubicBezTo>
                    <a:pt x="40" y="132"/>
                    <a:pt x="39" y="134"/>
                    <a:pt x="39" y="135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6"/>
                    <a:pt x="39" y="136"/>
                    <a:pt x="39" y="135"/>
                  </a:cubicBezTo>
                  <a:cubicBezTo>
                    <a:pt x="38" y="133"/>
                    <a:pt x="36" y="132"/>
                    <a:pt x="34" y="131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3" y="130"/>
                    <a:pt x="33" y="130"/>
                    <a:pt x="32" y="130"/>
                  </a:cubicBezTo>
                  <a:cubicBezTo>
                    <a:pt x="32" y="130"/>
                    <a:pt x="32" y="130"/>
                    <a:pt x="32" y="130"/>
                  </a:cubicBezTo>
                  <a:cubicBezTo>
                    <a:pt x="30" y="130"/>
                    <a:pt x="28" y="131"/>
                    <a:pt x="26" y="132"/>
                  </a:cubicBezTo>
                  <a:cubicBezTo>
                    <a:pt x="24" y="134"/>
                    <a:pt x="23" y="135"/>
                    <a:pt x="22" y="137"/>
                  </a:cubicBezTo>
                  <a:cubicBezTo>
                    <a:pt x="14" y="151"/>
                    <a:pt x="11" y="162"/>
                    <a:pt x="4" y="175"/>
                  </a:cubicBezTo>
                  <a:cubicBezTo>
                    <a:pt x="3" y="176"/>
                    <a:pt x="3" y="177"/>
                    <a:pt x="2" y="178"/>
                  </a:cubicBezTo>
                  <a:cubicBezTo>
                    <a:pt x="2" y="180"/>
                    <a:pt x="1" y="181"/>
                    <a:pt x="1" y="182"/>
                  </a:cubicBezTo>
                  <a:cubicBezTo>
                    <a:pt x="0" y="183"/>
                    <a:pt x="0" y="184"/>
                    <a:pt x="0" y="185"/>
                  </a:cubicBezTo>
                  <a:cubicBezTo>
                    <a:pt x="0" y="187"/>
                    <a:pt x="1" y="189"/>
                    <a:pt x="1" y="191"/>
                  </a:cubicBezTo>
                  <a:cubicBezTo>
                    <a:pt x="3" y="195"/>
                    <a:pt x="5" y="200"/>
                    <a:pt x="7" y="204"/>
                  </a:cubicBezTo>
                  <a:cubicBezTo>
                    <a:pt x="9" y="208"/>
                    <a:pt x="10" y="211"/>
                    <a:pt x="12" y="215"/>
                  </a:cubicBezTo>
                  <a:cubicBezTo>
                    <a:pt x="12" y="217"/>
                    <a:pt x="13" y="220"/>
                    <a:pt x="14" y="222"/>
                  </a:cubicBezTo>
                  <a:cubicBezTo>
                    <a:pt x="15" y="225"/>
                    <a:pt x="16" y="228"/>
                    <a:pt x="16" y="230"/>
                  </a:cubicBezTo>
                  <a:cubicBezTo>
                    <a:pt x="17" y="234"/>
                    <a:pt x="17" y="238"/>
                    <a:pt x="20" y="241"/>
                  </a:cubicBezTo>
                  <a:cubicBezTo>
                    <a:pt x="21" y="243"/>
                    <a:pt x="23" y="247"/>
                    <a:pt x="27" y="253"/>
                  </a:cubicBezTo>
                  <a:cubicBezTo>
                    <a:pt x="30" y="259"/>
                    <a:pt x="35" y="266"/>
                    <a:pt x="40" y="273"/>
                  </a:cubicBezTo>
                  <a:cubicBezTo>
                    <a:pt x="40" y="276"/>
                    <a:pt x="40" y="279"/>
                    <a:pt x="40" y="282"/>
                  </a:cubicBezTo>
                  <a:cubicBezTo>
                    <a:pt x="37" y="282"/>
                    <a:pt x="35" y="283"/>
                    <a:pt x="34" y="285"/>
                  </a:cubicBezTo>
                  <a:cubicBezTo>
                    <a:pt x="32" y="286"/>
                    <a:pt x="32" y="288"/>
                    <a:pt x="32" y="289"/>
                  </a:cubicBezTo>
                  <a:cubicBezTo>
                    <a:pt x="32" y="290"/>
                    <a:pt x="32" y="290"/>
                    <a:pt x="32" y="290"/>
                  </a:cubicBezTo>
                  <a:cubicBezTo>
                    <a:pt x="32" y="290"/>
                    <a:pt x="32" y="290"/>
                    <a:pt x="32" y="290"/>
                  </a:cubicBezTo>
                  <a:cubicBezTo>
                    <a:pt x="32" y="290"/>
                    <a:pt x="32" y="291"/>
                    <a:pt x="32" y="291"/>
                  </a:cubicBezTo>
                  <a:cubicBezTo>
                    <a:pt x="32" y="293"/>
                    <a:pt x="32" y="295"/>
                    <a:pt x="32" y="297"/>
                  </a:cubicBezTo>
                  <a:cubicBezTo>
                    <a:pt x="31" y="298"/>
                    <a:pt x="29" y="298"/>
                    <a:pt x="28" y="299"/>
                  </a:cubicBezTo>
                  <a:cubicBezTo>
                    <a:pt x="27" y="300"/>
                    <a:pt x="26" y="302"/>
                    <a:pt x="26" y="303"/>
                  </a:cubicBezTo>
                  <a:cubicBezTo>
                    <a:pt x="26" y="304"/>
                    <a:pt x="26" y="305"/>
                    <a:pt x="26" y="305"/>
                  </a:cubicBezTo>
                  <a:cubicBezTo>
                    <a:pt x="26" y="305"/>
                    <a:pt x="26" y="305"/>
                    <a:pt x="26" y="305"/>
                  </a:cubicBezTo>
                  <a:cubicBezTo>
                    <a:pt x="25" y="316"/>
                    <a:pt x="24" y="327"/>
                    <a:pt x="24" y="337"/>
                  </a:cubicBezTo>
                  <a:cubicBezTo>
                    <a:pt x="24" y="338"/>
                    <a:pt x="25" y="339"/>
                    <a:pt x="26" y="339"/>
                  </a:cubicBezTo>
                  <a:cubicBezTo>
                    <a:pt x="26" y="339"/>
                    <a:pt x="26" y="339"/>
                    <a:pt x="26" y="339"/>
                  </a:cubicBezTo>
                  <a:cubicBezTo>
                    <a:pt x="27" y="339"/>
                    <a:pt x="28" y="338"/>
                    <a:pt x="28" y="337"/>
                  </a:cubicBezTo>
                  <a:cubicBezTo>
                    <a:pt x="28" y="328"/>
                    <a:pt x="29" y="318"/>
                    <a:pt x="29" y="308"/>
                  </a:cubicBezTo>
                  <a:cubicBezTo>
                    <a:pt x="30" y="309"/>
                    <a:pt x="31" y="309"/>
                    <a:pt x="32" y="309"/>
                  </a:cubicBezTo>
                  <a:cubicBezTo>
                    <a:pt x="32" y="310"/>
                    <a:pt x="32" y="310"/>
                    <a:pt x="32" y="310"/>
                  </a:cubicBezTo>
                  <a:cubicBezTo>
                    <a:pt x="32" y="311"/>
                    <a:pt x="33" y="311"/>
                    <a:pt x="34" y="311"/>
                  </a:cubicBezTo>
                  <a:cubicBezTo>
                    <a:pt x="34" y="311"/>
                    <a:pt x="34" y="311"/>
                    <a:pt x="34" y="311"/>
                  </a:cubicBezTo>
                  <a:cubicBezTo>
                    <a:pt x="34" y="311"/>
                    <a:pt x="35" y="311"/>
                    <a:pt x="35" y="311"/>
                  </a:cubicBezTo>
                  <a:cubicBezTo>
                    <a:pt x="43" y="313"/>
                    <a:pt x="51" y="314"/>
                    <a:pt x="60" y="314"/>
                  </a:cubicBezTo>
                  <a:cubicBezTo>
                    <a:pt x="64" y="314"/>
                    <a:pt x="69" y="314"/>
                    <a:pt x="74" y="313"/>
                  </a:cubicBezTo>
                  <a:cubicBezTo>
                    <a:pt x="75" y="313"/>
                    <a:pt x="76" y="313"/>
                    <a:pt x="77" y="313"/>
                  </a:cubicBezTo>
                  <a:cubicBezTo>
                    <a:pt x="77" y="314"/>
                    <a:pt x="76" y="315"/>
                    <a:pt x="75" y="316"/>
                  </a:cubicBezTo>
                  <a:cubicBezTo>
                    <a:pt x="76" y="317"/>
                    <a:pt x="76" y="317"/>
                    <a:pt x="76" y="317"/>
                  </a:cubicBezTo>
                  <a:cubicBezTo>
                    <a:pt x="77" y="316"/>
                    <a:pt x="79" y="314"/>
                    <a:pt x="80" y="313"/>
                  </a:cubicBezTo>
                  <a:cubicBezTo>
                    <a:pt x="81" y="313"/>
                    <a:pt x="83" y="313"/>
                    <a:pt x="84" y="312"/>
                  </a:cubicBezTo>
                  <a:cubicBezTo>
                    <a:pt x="82" y="314"/>
                    <a:pt x="81" y="316"/>
                    <a:pt x="79" y="319"/>
                  </a:cubicBezTo>
                  <a:cubicBezTo>
                    <a:pt x="80" y="320"/>
                    <a:pt x="80" y="320"/>
                    <a:pt x="80" y="320"/>
                  </a:cubicBezTo>
                  <a:cubicBezTo>
                    <a:pt x="82" y="317"/>
                    <a:pt x="85" y="314"/>
                    <a:pt x="87" y="312"/>
                  </a:cubicBezTo>
                  <a:cubicBezTo>
                    <a:pt x="90" y="311"/>
                    <a:pt x="92" y="311"/>
                    <a:pt x="95" y="310"/>
                  </a:cubicBezTo>
                  <a:cubicBezTo>
                    <a:pt x="90" y="315"/>
                    <a:pt x="85" y="321"/>
                    <a:pt x="81" y="327"/>
                  </a:cubicBezTo>
                  <a:cubicBezTo>
                    <a:pt x="82" y="328"/>
                    <a:pt x="82" y="328"/>
                    <a:pt x="82" y="328"/>
                  </a:cubicBezTo>
                  <a:cubicBezTo>
                    <a:pt x="88" y="321"/>
                    <a:pt x="93" y="315"/>
                    <a:pt x="99" y="308"/>
                  </a:cubicBezTo>
                  <a:cubicBezTo>
                    <a:pt x="99" y="308"/>
                    <a:pt x="100" y="308"/>
                    <a:pt x="101" y="307"/>
                  </a:cubicBezTo>
                  <a:cubicBezTo>
                    <a:pt x="101" y="307"/>
                    <a:pt x="101" y="307"/>
                    <a:pt x="101" y="307"/>
                  </a:cubicBezTo>
                  <a:cubicBezTo>
                    <a:pt x="101" y="307"/>
                    <a:pt x="101" y="307"/>
                    <a:pt x="101" y="307"/>
                  </a:cubicBezTo>
                  <a:cubicBezTo>
                    <a:pt x="101" y="307"/>
                    <a:pt x="102" y="307"/>
                    <a:pt x="102" y="306"/>
                  </a:cubicBezTo>
                  <a:cubicBezTo>
                    <a:pt x="103" y="306"/>
                    <a:pt x="103" y="306"/>
                    <a:pt x="103" y="306"/>
                  </a:cubicBezTo>
                  <a:cubicBezTo>
                    <a:pt x="103" y="307"/>
                    <a:pt x="103" y="307"/>
                    <a:pt x="103" y="308"/>
                  </a:cubicBezTo>
                  <a:cubicBezTo>
                    <a:pt x="102" y="308"/>
                    <a:pt x="102" y="308"/>
                    <a:pt x="102" y="308"/>
                  </a:cubicBezTo>
                  <a:cubicBezTo>
                    <a:pt x="96" y="315"/>
                    <a:pt x="90" y="322"/>
                    <a:pt x="84" y="329"/>
                  </a:cubicBezTo>
                  <a:cubicBezTo>
                    <a:pt x="84" y="329"/>
                    <a:pt x="84" y="329"/>
                    <a:pt x="84" y="329"/>
                  </a:cubicBezTo>
                  <a:cubicBezTo>
                    <a:pt x="84" y="330"/>
                    <a:pt x="84" y="330"/>
                    <a:pt x="84" y="330"/>
                  </a:cubicBezTo>
                  <a:cubicBezTo>
                    <a:pt x="84" y="332"/>
                    <a:pt x="84" y="332"/>
                    <a:pt x="84" y="332"/>
                  </a:cubicBezTo>
                  <a:cubicBezTo>
                    <a:pt x="85" y="331"/>
                    <a:pt x="85" y="331"/>
                    <a:pt x="85" y="331"/>
                  </a:cubicBezTo>
                  <a:cubicBezTo>
                    <a:pt x="85" y="331"/>
                    <a:pt x="85" y="331"/>
                    <a:pt x="85" y="331"/>
                  </a:cubicBezTo>
                  <a:cubicBezTo>
                    <a:pt x="86" y="331"/>
                    <a:pt x="86" y="331"/>
                    <a:pt x="86" y="331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92" y="324"/>
                    <a:pt x="97" y="317"/>
                    <a:pt x="103" y="310"/>
                  </a:cubicBezTo>
                  <a:cubicBezTo>
                    <a:pt x="103" y="318"/>
                    <a:pt x="103" y="326"/>
                    <a:pt x="103" y="334"/>
                  </a:cubicBezTo>
                  <a:cubicBezTo>
                    <a:pt x="103" y="335"/>
                    <a:pt x="103" y="337"/>
                    <a:pt x="103" y="339"/>
                  </a:cubicBezTo>
                  <a:cubicBezTo>
                    <a:pt x="102" y="338"/>
                    <a:pt x="102" y="338"/>
                    <a:pt x="102" y="338"/>
                  </a:cubicBezTo>
                  <a:cubicBezTo>
                    <a:pt x="99" y="340"/>
                    <a:pt x="97" y="343"/>
                    <a:pt x="96" y="347"/>
                  </a:cubicBezTo>
                  <a:cubicBezTo>
                    <a:pt x="98" y="347"/>
                    <a:pt x="98" y="347"/>
                    <a:pt x="98" y="347"/>
                  </a:cubicBezTo>
                  <a:cubicBezTo>
                    <a:pt x="99" y="344"/>
                    <a:pt x="101" y="342"/>
                    <a:pt x="103" y="339"/>
                  </a:cubicBezTo>
                  <a:cubicBezTo>
                    <a:pt x="103" y="340"/>
                    <a:pt x="103" y="341"/>
                    <a:pt x="103" y="341"/>
                  </a:cubicBezTo>
                  <a:cubicBezTo>
                    <a:pt x="103" y="342"/>
                    <a:pt x="104" y="343"/>
                    <a:pt x="105" y="343"/>
                  </a:cubicBezTo>
                  <a:cubicBezTo>
                    <a:pt x="105" y="343"/>
                    <a:pt x="105" y="343"/>
                    <a:pt x="105" y="343"/>
                  </a:cubicBezTo>
                  <a:cubicBezTo>
                    <a:pt x="106" y="343"/>
                    <a:pt x="106" y="342"/>
                    <a:pt x="106" y="341"/>
                  </a:cubicBezTo>
                  <a:cubicBezTo>
                    <a:pt x="106" y="339"/>
                    <a:pt x="106" y="336"/>
                    <a:pt x="106" y="334"/>
                  </a:cubicBezTo>
                  <a:cubicBezTo>
                    <a:pt x="106" y="326"/>
                    <a:pt x="106" y="318"/>
                    <a:pt x="106" y="310"/>
                  </a:cubicBezTo>
                  <a:cubicBezTo>
                    <a:pt x="106" y="307"/>
                    <a:pt x="106" y="305"/>
                    <a:pt x="106" y="302"/>
                  </a:cubicBezTo>
                  <a:cubicBezTo>
                    <a:pt x="107" y="302"/>
                    <a:pt x="107" y="301"/>
                    <a:pt x="107" y="300"/>
                  </a:cubicBezTo>
                  <a:cubicBezTo>
                    <a:pt x="107" y="299"/>
                    <a:pt x="107" y="299"/>
                    <a:pt x="106" y="298"/>
                  </a:cubicBezTo>
                  <a:cubicBezTo>
                    <a:pt x="106" y="298"/>
                    <a:pt x="106" y="297"/>
                    <a:pt x="105" y="296"/>
                  </a:cubicBezTo>
                  <a:cubicBezTo>
                    <a:pt x="105" y="296"/>
                    <a:pt x="104" y="296"/>
                    <a:pt x="103" y="295"/>
                  </a:cubicBezTo>
                  <a:cubicBezTo>
                    <a:pt x="103" y="294"/>
                    <a:pt x="104" y="292"/>
                    <a:pt x="104" y="290"/>
                  </a:cubicBezTo>
                  <a:cubicBezTo>
                    <a:pt x="104" y="289"/>
                    <a:pt x="104" y="289"/>
                    <a:pt x="104" y="289"/>
                  </a:cubicBezTo>
                  <a:cubicBezTo>
                    <a:pt x="104" y="287"/>
                    <a:pt x="103" y="285"/>
                    <a:pt x="102" y="284"/>
                  </a:cubicBezTo>
                  <a:cubicBezTo>
                    <a:pt x="100" y="282"/>
                    <a:pt x="98" y="280"/>
                    <a:pt x="95" y="280"/>
                  </a:cubicBezTo>
                  <a:cubicBezTo>
                    <a:pt x="96" y="277"/>
                    <a:pt x="96" y="275"/>
                    <a:pt x="96" y="272"/>
                  </a:cubicBezTo>
                  <a:cubicBezTo>
                    <a:pt x="96" y="272"/>
                    <a:pt x="96" y="272"/>
                    <a:pt x="96" y="272"/>
                  </a:cubicBezTo>
                  <a:cubicBezTo>
                    <a:pt x="97" y="268"/>
                    <a:pt x="99" y="265"/>
                    <a:pt x="101" y="261"/>
                  </a:cubicBezTo>
                  <a:cubicBezTo>
                    <a:pt x="104" y="256"/>
                    <a:pt x="106" y="251"/>
                    <a:pt x="106" y="244"/>
                  </a:cubicBezTo>
                  <a:cubicBezTo>
                    <a:pt x="106" y="241"/>
                    <a:pt x="106" y="238"/>
                    <a:pt x="105" y="235"/>
                  </a:cubicBezTo>
                  <a:cubicBezTo>
                    <a:pt x="102" y="219"/>
                    <a:pt x="97" y="211"/>
                    <a:pt x="92" y="196"/>
                  </a:cubicBezTo>
                  <a:cubicBezTo>
                    <a:pt x="90" y="187"/>
                    <a:pt x="88" y="178"/>
                    <a:pt x="88" y="169"/>
                  </a:cubicBezTo>
                  <a:cubicBezTo>
                    <a:pt x="88" y="166"/>
                    <a:pt x="88" y="164"/>
                    <a:pt x="88" y="162"/>
                  </a:cubicBezTo>
                  <a:cubicBezTo>
                    <a:pt x="88" y="162"/>
                    <a:pt x="88" y="162"/>
                    <a:pt x="88" y="162"/>
                  </a:cubicBezTo>
                  <a:cubicBezTo>
                    <a:pt x="88" y="160"/>
                    <a:pt x="87" y="158"/>
                    <a:pt x="85" y="156"/>
                  </a:cubicBezTo>
                  <a:cubicBezTo>
                    <a:pt x="84" y="155"/>
                    <a:pt x="81" y="154"/>
                    <a:pt x="79" y="154"/>
                  </a:cubicBezTo>
                  <a:cubicBezTo>
                    <a:pt x="79" y="154"/>
                    <a:pt x="79" y="154"/>
                    <a:pt x="79" y="154"/>
                  </a:cubicBezTo>
                  <a:cubicBezTo>
                    <a:pt x="78" y="154"/>
                    <a:pt x="77" y="154"/>
                    <a:pt x="77" y="154"/>
                  </a:cubicBezTo>
                  <a:cubicBezTo>
                    <a:pt x="78" y="153"/>
                    <a:pt x="79" y="152"/>
                    <a:pt x="80" y="151"/>
                  </a:cubicBezTo>
                  <a:cubicBezTo>
                    <a:pt x="80" y="150"/>
                    <a:pt x="81" y="149"/>
                    <a:pt x="82" y="148"/>
                  </a:cubicBezTo>
                  <a:cubicBezTo>
                    <a:pt x="82" y="147"/>
                    <a:pt x="83" y="145"/>
                    <a:pt x="83" y="144"/>
                  </a:cubicBezTo>
                  <a:cubicBezTo>
                    <a:pt x="83" y="144"/>
                    <a:pt x="83" y="144"/>
                    <a:pt x="83" y="144"/>
                  </a:cubicBezTo>
                  <a:cubicBezTo>
                    <a:pt x="83" y="144"/>
                    <a:pt x="83" y="144"/>
                    <a:pt x="83" y="144"/>
                  </a:cubicBezTo>
                  <a:cubicBezTo>
                    <a:pt x="83" y="143"/>
                    <a:pt x="84" y="143"/>
                    <a:pt x="84" y="142"/>
                  </a:cubicBezTo>
                  <a:cubicBezTo>
                    <a:pt x="84" y="141"/>
                    <a:pt x="83" y="141"/>
                    <a:pt x="83" y="140"/>
                  </a:cubicBezTo>
                  <a:cubicBezTo>
                    <a:pt x="84" y="140"/>
                    <a:pt x="85" y="139"/>
                    <a:pt x="84" y="138"/>
                  </a:cubicBezTo>
                  <a:cubicBezTo>
                    <a:pt x="84" y="137"/>
                    <a:pt x="84" y="137"/>
                    <a:pt x="83" y="137"/>
                  </a:cubicBezTo>
                  <a:cubicBezTo>
                    <a:pt x="84" y="136"/>
                    <a:pt x="84" y="136"/>
                    <a:pt x="84" y="136"/>
                  </a:cubicBezTo>
                  <a:cubicBezTo>
                    <a:pt x="84" y="135"/>
                    <a:pt x="84" y="135"/>
                    <a:pt x="84" y="135"/>
                  </a:cubicBezTo>
                  <a:cubicBezTo>
                    <a:pt x="84" y="134"/>
                    <a:pt x="83" y="134"/>
                    <a:pt x="83" y="133"/>
                  </a:cubicBezTo>
                  <a:cubicBezTo>
                    <a:pt x="83" y="133"/>
                    <a:pt x="83" y="133"/>
                    <a:pt x="83" y="133"/>
                  </a:cubicBezTo>
                  <a:cubicBezTo>
                    <a:pt x="82" y="133"/>
                    <a:pt x="82" y="133"/>
                    <a:pt x="82" y="133"/>
                  </a:cubicBezTo>
                  <a:cubicBezTo>
                    <a:pt x="82" y="133"/>
                    <a:pt x="82" y="133"/>
                    <a:pt x="82" y="133"/>
                  </a:cubicBezTo>
                  <a:cubicBezTo>
                    <a:pt x="82" y="133"/>
                    <a:pt x="82" y="133"/>
                    <a:pt x="82" y="133"/>
                  </a:cubicBezTo>
                  <a:cubicBezTo>
                    <a:pt x="82" y="132"/>
                    <a:pt x="82" y="132"/>
                    <a:pt x="82" y="132"/>
                  </a:cubicBezTo>
                  <a:cubicBezTo>
                    <a:pt x="82" y="132"/>
                    <a:pt x="82" y="132"/>
                    <a:pt x="82" y="132"/>
                  </a:cubicBezTo>
                  <a:cubicBezTo>
                    <a:pt x="83" y="132"/>
                    <a:pt x="84" y="131"/>
                    <a:pt x="84" y="130"/>
                  </a:cubicBezTo>
                  <a:cubicBezTo>
                    <a:pt x="84" y="129"/>
                    <a:pt x="84" y="129"/>
                    <a:pt x="84" y="129"/>
                  </a:cubicBezTo>
                  <a:cubicBezTo>
                    <a:pt x="84" y="128"/>
                    <a:pt x="83" y="127"/>
                    <a:pt x="83" y="127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2" y="126"/>
                    <a:pt x="83" y="125"/>
                    <a:pt x="83" y="125"/>
                  </a:cubicBezTo>
                  <a:cubicBezTo>
                    <a:pt x="83" y="124"/>
                    <a:pt x="83" y="124"/>
                    <a:pt x="83" y="123"/>
                  </a:cubicBezTo>
                  <a:cubicBezTo>
                    <a:pt x="83" y="123"/>
                    <a:pt x="83" y="123"/>
                    <a:pt x="83" y="123"/>
                  </a:cubicBezTo>
                  <a:cubicBezTo>
                    <a:pt x="83" y="121"/>
                    <a:pt x="83" y="119"/>
                    <a:pt x="83" y="118"/>
                  </a:cubicBezTo>
                  <a:cubicBezTo>
                    <a:pt x="83" y="117"/>
                    <a:pt x="83" y="117"/>
                    <a:pt x="83" y="117"/>
                  </a:cubicBezTo>
                  <a:cubicBezTo>
                    <a:pt x="86" y="114"/>
                    <a:pt x="88" y="111"/>
                    <a:pt x="89" y="107"/>
                  </a:cubicBezTo>
                  <a:cubicBezTo>
                    <a:pt x="90" y="104"/>
                    <a:pt x="90" y="100"/>
                    <a:pt x="91" y="98"/>
                  </a:cubicBezTo>
                  <a:cubicBezTo>
                    <a:pt x="93" y="92"/>
                    <a:pt x="94" y="88"/>
                    <a:pt x="99" y="80"/>
                  </a:cubicBezTo>
                  <a:cubicBezTo>
                    <a:pt x="105" y="73"/>
                    <a:pt x="109" y="60"/>
                    <a:pt x="109" y="47"/>
                  </a:cubicBezTo>
                  <a:cubicBezTo>
                    <a:pt x="109" y="36"/>
                    <a:pt x="106" y="25"/>
                    <a:pt x="99" y="16"/>
                  </a:cubicBezTo>
                  <a:cubicBezTo>
                    <a:pt x="91" y="7"/>
                    <a:pt x="80" y="1"/>
                    <a:pt x="62" y="0"/>
                  </a:cubicBezTo>
                  <a:cubicBezTo>
                    <a:pt x="62" y="0"/>
                    <a:pt x="61" y="0"/>
                    <a:pt x="6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29" name="Freeform 861"/>
            <p:cNvSpPr/>
            <p:nvPr/>
          </p:nvSpPr>
          <p:spPr bwMode="auto">
            <a:xfrm>
              <a:off x="2519" y="754"/>
              <a:ext cx="14" cy="95"/>
            </a:xfrm>
            <a:custGeom>
              <a:avLst/>
              <a:gdLst>
                <a:gd name="T0" fmla="*/ 2 w 6"/>
                <a:gd name="T1" fmla="*/ 0 h 40"/>
                <a:gd name="T2" fmla="*/ 2 w 6"/>
                <a:gd name="T3" fmla="*/ 0 h 40"/>
                <a:gd name="T4" fmla="*/ 0 w 6"/>
                <a:gd name="T5" fmla="*/ 1 h 40"/>
                <a:gd name="T6" fmla="*/ 0 w 6"/>
                <a:gd name="T7" fmla="*/ 8 h 40"/>
                <a:gd name="T8" fmla="*/ 2 w 6"/>
                <a:gd name="T9" fmla="*/ 39 h 40"/>
                <a:gd name="T10" fmla="*/ 4 w 6"/>
                <a:gd name="T11" fmla="*/ 40 h 40"/>
                <a:gd name="T12" fmla="*/ 4 w 6"/>
                <a:gd name="T13" fmla="*/ 40 h 40"/>
                <a:gd name="T14" fmla="*/ 6 w 6"/>
                <a:gd name="T15" fmla="*/ 38 h 40"/>
                <a:gd name="T16" fmla="*/ 4 w 6"/>
                <a:gd name="T17" fmla="*/ 8 h 40"/>
                <a:gd name="T18" fmla="*/ 4 w 6"/>
                <a:gd name="T19" fmla="*/ 2 h 40"/>
                <a:gd name="T20" fmla="*/ 2 w 6"/>
                <a:gd name="T2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40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0" y="18"/>
                    <a:pt x="1" y="29"/>
                    <a:pt x="2" y="39"/>
                  </a:cubicBezTo>
                  <a:cubicBezTo>
                    <a:pt x="2" y="40"/>
                    <a:pt x="3" y="40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5" y="40"/>
                    <a:pt x="6" y="39"/>
                    <a:pt x="6" y="38"/>
                  </a:cubicBezTo>
                  <a:cubicBezTo>
                    <a:pt x="4" y="28"/>
                    <a:pt x="4" y="18"/>
                    <a:pt x="4" y="8"/>
                  </a:cubicBezTo>
                  <a:cubicBezTo>
                    <a:pt x="4" y="6"/>
                    <a:pt x="4" y="4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0" name="Freeform 862"/>
            <p:cNvSpPr/>
            <p:nvPr/>
          </p:nvSpPr>
          <p:spPr bwMode="auto">
            <a:xfrm>
              <a:off x="2637" y="818"/>
              <a:ext cx="64" cy="48"/>
            </a:xfrm>
            <a:custGeom>
              <a:avLst/>
              <a:gdLst>
                <a:gd name="T0" fmla="*/ 25 w 27"/>
                <a:gd name="T1" fmla="*/ 0 h 20"/>
                <a:gd name="T2" fmla="*/ 24 w 27"/>
                <a:gd name="T3" fmla="*/ 1 h 20"/>
                <a:gd name="T4" fmla="*/ 1 w 27"/>
                <a:gd name="T5" fmla="*/ 17 h 20"/>
                <a:gd name="T6" fmla="*/ 0 w 27"/>
                <a:gd name="T7" fmla="*/ 20 h 20"/>
                <a:gd name="T8" fmla="*/ 2 w 27"/>
                <a:gd name="T9" fmla="*/ 20 h 20"/>
                <a:gd name="T10" fmla="*/ 3 w 27"/>
                <a:gd name="T11" fmla="*/ 20 h 20"/>
                <a:gd name="T12" fmla="*/ 26 w 27"/>
                <a:gd name="T13" fmla="*/ 3 h 20"/>
                <a:gd name="T14" fmla="*/ 26 w 27"/>
                <a:gd name="T15" fmla="*/ 1 h 20"/>
                <a:gd name="T16" fmla="*/ 25 w 27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0">
                  <a:moveTo>
                    <a:pt x="25" y="0"/>
                  </a:moveTo>
                  <a:cubicBezTo>
                    <a:pt x="24" y="0"/>
                    <a:pt x="24" y="0"/>
                    <a:pt x="24" y="1"/>
                  </a:cubicBezTo>
                  <a:cubicBezTo>
                    <a:pt x="16" y="6"/>
                    <a:pt x="8" y="12"/>
                    <a:pt x="1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2" y="20"/>
                    <a:pt x="3" y="20"/>
                    <a:pt x="3" y="20"/>
                  </a:cubicBezTo>
                  <a:cubicBezTo>
                    <a:pt x="11" y="14"/>
                    <a:pt x="18" y="9"/>
                    <a:pt x="26" y="3"/>
                  </a:cubicBezTo>
                  <a:cubicBezTo>
                    <a:pt x="27" y="3"/>
                    <a:pt x="27" y="2"/>
                    <a:pt x="26" y="1"/>
                  </a:cubicBezTo>
                  <a:cubicBezTo>
                    <a:pt x="26" y="0"/>
                    <a:pt x="25" y="0"/>
                    <a:pt x="25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1" name="Freeform 863"/>
            <p:cNvSpPr/>
            <p:nvPr/>
          </p:nvSpPr>
          <p:spPr bwMode="auto">
            <a:xfrm>
              <a:off x="2678" y="944"/>
              <a:ext cx="66" cy="23"/>
            </a:xfrm>
            <a:custGeom>
              <a:avLst/>
              <a:gdLst>
                <a:gd name="T0" fmla="*/ 26 w 28"/>
                <a:gd name="T1" fmla="*/ 0 h 10"/>
                <a:gd name="T2" fmla="*/ 26 w 28"/>
                <a:gd name="T3" fmla="*/ 0 h 10"/>
                <a:gd name="T4" fmla="*/ 2 w 28"/>
                <a:gd name="T5" fmla="*/ 6 h 10"/>
                <a:gd name="T6" fmla="*/ 0 w 28"/>
                <a:gd name="T7" fmla="*/ 8 h 10"/>
                <a:gd name="T8" fmla="*/ 2 w 28"/>
                <a:gd name="T9" fmla="*/ 10 h 10"/>
                <a:gd name="T10" fmla="*/ 2 w 28"/>
                <a:gd name="T11" fmla="*/ 10 h 10"/>
                <a:gd name="T12" fmla="*/ 27 w 28"/>
                <a:gd name="T13" fmla="*/ 4 h 10"/>
                <a:gd name="T14" fmla="*/ 28 w 28"/>
                <a:gd name="T15" fmla="*/ 1 h 10"/>
                <a:gd name="T16" fmla="*/ 26 w 28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0">
                  <a:moveTo>
                    <a:pt x="2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8" y="4"/>
                    <a:pt x="10" y="6"/>
                    <a:pt x="2" y="6"/>
                  </a:cubicBezTo>
                  <a:cubicBezTo>
                    <a:pt x="1" y="6"/>
                    <a:pt x="0" y="7"/>
                    <a:pt x="0" y="8"/>
                  </a:cubicBezTo>
                  <a:cubicBezTo>
                    <a:pt x="0" y="9"/>
                    <a:pt x="1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0" y="10"/>
                    <a:pt x="19" y="8"/>
                    <a:pt x="27" y="4"/>
                  </a:cubicBezTo>
                  <a:cubicBezTo>
                    <a:pt x="28" y="3"/>
                    <a:pt x="28" y="2"/>
                    <a:pt x="28" y="1"/>
                  </a:cubicBezTo>
                  <a:cubicBezTo>
                    <a:pt x="28" y="1"/>
                    <a:pt x="27" y="0"/>
                    <a:pt x="26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2" name="Freeform 864"/>
            <p:cNvSpPr/>
            <p:nvPr/>
          </p:nvSpPr>
          <p:spPr bwMode="auto">
            <a:xfrm>
              <a:off x="2668" y="1048"/>
              <a:ext cx="55" cy="47"/>
            </a:xfrm>
            <a:custGeom>
              <a:avLst/>
              <a:gdLst>
                <a:gd name="T0" fmla="*/ 2 w 23"/>
                <a:gd name="T1" fmla="*/ 0 h 20"/>
                <a:gd name="T2" fmla="*/ 1 w 23"/>
                <a:gd name="T3" fmla="*/ 1 h 20"/>
                <a:gd name="T4" fmla="*/ 1 w 23"/>
                <a:gd name="T5" fmla="*/ 3 h 20"/>
                <a:gd name="T6" fmla="*/ 20 w 23"/>
                <a:gd name="T7" fmla="*/ 19 h 20"/>
                <a:gd name="T8" fmla="*/ 21 w 23"/>
                <a:gd name="T9" fmla="*/ 20 h 20"/>
                <a:gd name="T10" fmla="*/ 22 w 23"/>
                <a:gd name="T11" fmla="*/ 19 h 20"/>
                <a:gd name="T12" fmla="*/ 22 w 23"/>
                <a:gd name="T13" fmla="*/ 17 h 20"/>
                <a:gd name="T14" fmla="*/ 3 w 23"/>
                <a:gd name="T15" fmla="*/ 1 h 20"/>
                <a:gd name="T16" fmla="*/ 2 w 23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20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7" y="9"/>
                    <a:pt x="14" y="14"/>
                    <a:pt x="20" y="19"/>
                  </a:cubicBezTo>
                  <a:cubicBezTo>
                    <a:pt x="20" y="20"/>
                    <a:pt x="21" y="20"/>
                    <a:pt x="21" y="20"/>
                  </a:cubicBezTo>
                  <a:cubicBezTo>
                    <a:pt x="22" y="20"/>
                    <a:pt x="22" y="19"/>
                    <a:pt x="22" y="19"/>
                  </a:cubicBezTo>
                  <a:cubicBezTo>
                    <a:pt x="23" y="18"/>
                    <a:pt x="23" y="17"/>
                    <a:pt x="22" y="17"/>
                  </a:cubicBezTo>
                  <a:cubicBezTo>
                    <a:pt x="16" y="11"/>
                    <a:pt x="10" y="6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3" name="Freeform 865"/>
            <p:cNvSpPr/>
            <p:nvPr/>
          </p:nvSpPr>
          <p:spPr bwMode="auto">
            <a:xfrm>
              <a:off x="2372" y="818"/>
              <a:ext cx="52" cy="50"/>
            </a:xfrm>
            <a:custGeom>
              <a:avLst/>
              <a:gdLst>
                <a:gd name="T0" fmla="*/ 2 w 22"/>
                <a:gd name="T1" fmla="*/ 0 h 21"/>
                <a:gd name="T2" fmla="*/ 1 w 22"/>
                <a:gd name="T3" fmla="*/ 1 h 21"/>
                <a:gd name="T4" fmla="*/ 1 w 22"/>
                <a:gd name="T5" fmla="*/ 3 h 21"/>
                <a:gd name="T6" fmla="*/ 18 w 22"/>
                <a:gd name="T7" fmla="*/ 21 h 21"/>
                <a:gd name="T8" fmla="*/ 20 w 22"/>
                <a:gd name="T9" fmla="*/ 21 h 21"/>
                <a:gd name="T10" fmla="*/ 21 w 22"/>
                <a:gd name="T11" fmla="*/ 21 h 21"/>
                <a:gd name="T12" fmla="*/ 21 w 22"/>
                <a:gd name="T13" fmla="*/ 19 h 21"/>
                <a:gd name="T14" fmla="*/ 3 w 22"/>
                <a:gd name="T15" fmla="*/ 0 h 21"/>
                <a:gd name="T16" fmla="*/ 2 w 22"/>
                <a:gd name="T1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1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8" y="8"/>
                    <a:pt x="14" y="14"/>
                    <a:pt x="18" y="21"/>
                  </a:cubicBezTo>
                  <a:cubicBezTo>
                    <a:pt x="19" y="21"/>
                    <a:pt x="19" y="21"/>
                    <a:pt x="20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2" y="21"/>
                    <a:pt x="22" y="20"/>
                    <a:pt x="21" y="19"/>
                  </a:cubicBezTo>
                  <a:cubicBezTo>
                    <a:pt x="17" y="11"/>
                    <a:pt x="10" y="5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4" name="Freeform 866"/>
            <p:cNvSpPr/>
            <p:nvPr/>
          </p:nvSpPr>
          <p:spPr bwMode="auto">
            <a:xfrm>
              <a:off x="2332" y="948"/>
              <a:ext cx="64" cy="22"/>
            </a:xfrm>
            <a:custGeom>
              <a:avLst/>
              <a:gdLst>
                <a:gd name="T0" fmla="*/ 2 w 27"/>
                <a:gd name="T1" fmla="*/ 0 h 9"/>
                <a:gd name="T2" fmla="*/ 1 w 27"/>
                <a:gd name="T3" fmla="*/ 1 h 9"/>
                <a:gd name="T4" fmla="*/ 2 w 27"/>
                <a:gd name="T5" fmla="*/ 3 h 9"/>
                <a:gd name="T6" fmla="*/ 24 w 27"/>
                <a:gd name="T7" fmla="*/ 9 h 9"/>
                <a:gd name="T8" fmla="*/ 25 w 27"/>
                <a:gd name="T9" fmla="*/ 9 h 9"/>
                <a:gd name="T10" fmla="*/ 27 w 27"/>
                <a:gd name="T11" fmla="*/ 8 h 9"/>
                <a:gd name="T12" fmla="*/ 26 w 27"/>
                <a:gd name="T13" fmla="*/ 5 h 9"/>
                <a:gd name="T14" fmla="*/ 3 w 27"/>
                <a:gd name="T15" fmla="*/ 0 h 9"/>
                <a:gd name="T16" fmla="*/ 2 w 27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9">
                  <a:moveTo>
                    <a:pt x="2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10" y="4"/>
                    <a:pt x="17" y="6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9"/>
                    <a:pt x="26" y="8"/>
                    <a:pt x="27" y="8"/>
                  </a:cubicBezTo>
                  <a:cubicBezTo>
                    <a:pt x="27" y="7"/>
                    <a:pt x="27" y="6"/>
                    <a:pt x="26" y="5"/>
                  </a:cubicBezTo>
                  <a:cubicBezTo>
                    <a:pt x="18" y="3"/>
                    <a:pt x="10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5" name="Freeform 867"/>
            <p:cNvSpPr/>
            <p:nvPr/>
          </p:nvSpPr>
          <p:spPr bwMode="auto">
            <a:xfrm>
              <a:off x="2351" y="1067"/>
              <a:ext cx="59" cy="49"/>
            </a:xfrm>
            <a:custGeom>
              <a:avLst/>
              <a:gdLst>
                <a:gd name="T0" fmla="*/ 23 w 25"/>
                <a:gd name="T1" fmla="*/ 0 h 21"/>
                <a:gd name="T2" fmla="*/ 22 w 25"/>
                <a:gd name="T3" fmla="*/ 0 h 21"/>
                <a:gd name="T4" fmla="*/ 12 w 25"/>
                <a:gd name="T5" fmla="*/ 9 h 21"/>
                <a:gd name="T6" fmla="*/ 1 w 25"/>
                <a:gd name="T7" fmla="*/ 18 h 21"/>
                <a:gd name="T8" fmla="*/ 1 w 25"/>
                <a:gd name="T9" fmla="*/ 21 h 21"/>
                <a:gd name="T10" fmla="*/ 2 w 25"/>
                <a:gd name="T11" fmla="*/ 21 h 21"/>
                <a:gd name="T12" fmla="*/ 4 w 25"/>
                <a:gd name="T13" fmla="*/ 21 h 21"/>
                <a:gd name="T14" fmla="*/ 14 w 25"/>
                <a:gd name="T15" fmla="*/ 12 h 21"/>
                <a:gd name="T16" fmla="*/ 24 w 25"/>
                <a:gd name="T17" fmla="*/ 3 h 21"/>
                <a:gd name="T18" fmla="*/ 24 w 25"/>
                <a:gd name="T19" fmla="*/ 0 h 21"/>
                <a:gd name="T20" fmla="*/ 23 w 25"/>
                <a:gd name="T2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1">
                  <a:moveTo>
                    <a:pt x="23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8" y="4"/>
                    <a:pt x="15" y="7"/>
                    <a:pt x="12" y="9"/>
                  </a:cubicBezTo>
                  <a:cubicBezTo>
                    <a:pt x="8" y="11"/>
                    <a:pt x="5" y="14"/>
                    <a:pt x="1" y="18"/>
                  </a:cubicBezTo>
                  <a:cubicBezTo>
                    <a:pt x="0" y="19"/>
                    <a:pt x="1" y="20"/>
                    <a:pt x="1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3" y="21"/>
                    <a:pt x="3" y="21"/>
                    <a:pt x="4" y="21"/>
                  </a:cubicBezTo>
                  <a:cubicBezTo>
                    <a:pt x="8" y="16"/>
                    <a:pt x="11" y="14"/>
                    <a:pt x="14" y="12"/>
                  </a:cubicBezTo>
                  <a:cubicBezTo>
                    <a:pt x="17" y="10"/>
                    <a:pt x="20" y="7"/>
                    <a:pt x="24" y="3"/>
                  </a:cubicBezTo>
                  <a:cubicBezTo>
                    <a:pt x="25" y="2"/>
                    <a:pt x="25" y="1"/>
                    <a:pt x="24" y="0"/>
                  </a:cubicBezTo>
                  <a:cubicBezTo>
                    <a:pt x="24" y="0"/>
                    <a:pt x="23" y="0"/>
                    <a:pt x="2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6" name="Rectangle 868"/>
            <p:cNvSpPr>
              <a:spLocks noChangeArrowheads="1"/>
            </p:cNvSpPr>
            <p:nvPr/>
          </p:nvSpPr>
          <p:spPr bwMode="auto">
            <a:xfrm>
              <a:off x="2469" y="1183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7" name="Freeform 869"/>
            <p:cNvSpPr/>
            <p:nvPr/>
          </p:nvSpPr>
          <p:spPr bwMode="auto">
            <a:xfrm>
              <a:off x="2469" y="118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8" name="Freeform 870"/>
            <p:cNvSpPr/>
            <p:nvPr/>
          </p:nvSpPr>
          <p:spPr bwMode="auto">
            <a:xfrm>
              <a:off x="2585" y="1618"/>
              <a:ext cx="45" cy="59"/>
            </a:xfrm>
            <a:custGeom>
              <a:avLst/>
              <a:gdLst>
                <a:gd name="T0" fmla="*/ 18 w 19"/>
                <a:gd name="T1" fmla="*/ 0 h 25"/>
                <a:gd name="T2" fmla="*/ 0 w 19"/>
                <a:gd name="T3" fmla="*/ 24 h 25"/>
                <a:gd name="T4" fmla="*/ 2 w 19"/>
                <a:gd name="T5" fmla="*/ 25 h 25"/>
                <a:gd name="T6" fmla="*/ 19 w 19"/>
                <a:gd name="T7" fmla="*/ 1 h 25"/>
                <a:gd name="T8" fmla="*/ 18 w 19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5">
                  <a:moveTo>
                    <a:pt x="18" y="0"/>
                  </a:moveTo>
                  <a:cubicBezTo>
                    <a:pt x="12" y="8"/>
                    <a:pt x="6" y="16"/>
                    <a:pt x="0" y="24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8" y="17"/>
                    <a:pt x="14" y="9"/>
                    <a:pt x="19" y="1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39" name="Freeform 871"/>
            <p:cNvSpPr/>
            <p:nvPr/>
          </p:nvSpPr>
          <p:spPr bwMode="auto">
            <a:xfrm>
              <a:off x="2592" y="1639"/>
              <a:ext cx="38" cy="48"/>
            </a:xfrm>
            <a:custGeom>
              <a:avLst/>
              <a:gdLst>
                <a:gd name="T0" fmla="*/ 15 w 16"/>
                <a:gd name="T1" fmla="*/ 0 h 20"/>
                <a:gd name="T2" fmla="*/ 0 w 16"/>
                <a:gd name="T3" fmla="*/ 19 h 20"/>
                <a:gd name="T4" fmla="*/ 2 w 16"/>
                <a:gd name="T5" fmla="*/ 20 h 20"/>
                <a:gd name="T6" fmla="*/ 16 w 16"/>
                <a:gd name="T7" fmla="*/ 1 h 20"/>
                <a:gd name="T8" fmla="*/ 15 w 1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0">
                  <a:moveTo>
                    <a:pt x="15" y="0"/>
                  </a:moveTo>
                  <a:cubicBezTo>
                    <a:pt x="10" y="7"/>
                    <a:pt x="5" y="13"/>
                    <a:pt x="0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6" y="14"/>
                    <a:pt x="11" y="8"/>
                    <a:pt x="16" y="1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0" name="Freeform 872"/>
            <p:cNvSpPr/>
            <p:nvPr/>
          </p:nvSpPr>
          <p:spPr bwMode="auto">
            <a:xfrm>
              <a:off x="2602" y="1658"/>
              <a:ext cx="28" cy="41"/>
            </a:xfrm>
            <a:custGeom>
              <a:avLst/>
              <a:gdLst>
                <a:gd name="T0" fmla="*/ 10 w 12"/>
                <a:gd name="T1" fmla="*/ 0 h 17"/>
                <a:gd name="T2" fmla="*/ 1 w 12"/>
                <a:gd name="T3" fmla="*/ 12 h 17"/>
                <a:gd name="T4" fmla="*/ 1 w 12"/>
                <a:gd name="T5" fmla="*/ 13 h 17"/>
                <a:gd name="T6" fmla="*/ 1 w 12"/>
                <a:gd name="T7" fmla="*/ 14 h 17"/>
                <a:gd name="T8" fmla="*/ 0 w 12"/>
                <a:gd name="T9" fmla="*/ 17 h 17"/>
                <a:gd name="T10" fmla="*/ 2 w 12"/>
                <a:gd name="T11" fmla="*/ 14 h 17"/>
                <a:gd name="T12" fmla="*/ 2 w 12"/>
                <a:gd name="T13" fmla="*/ 14 h 17"/>
                <a:gd name="T14" fmla="*/ 3 w 12"/>
                <a:gd name="T15" fmla="*/ 14 h 17"/>
                <a:gd name="T16" fmla="*/ 12 w 12"/>
                <a:gd name="T17" fmla="*/ 1 h 17"/>
                <a:gd name="T18" fmla="*/ 10 w 12"/>
                <a:gd name="T1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7">
                  <a:moveTo>
                    <a:pt x="10" y="0"/>
                  </a:moveTo>
                  <a:cubicBezTo>
                    <a:pt x="8" y="5"/>
                    <a:pt x="5" y="9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6" y="10"/>
                    <a:pt x="9" y="5"/>
                    <a:pt x="12" y="1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1" name="Freeform 873"/>
            <p:cNvSpPr>
              <a:spLocks noEditPoints="1"/>
            </p:cNvSpPr>
            <p:nvPr/>
          </p:nvSpPr>
          <p:spPr bwMode="auto">
            <a:xfrm>
              <a:off x="2706" y="2020"/>
              <a:ext cx="367" cy="486"/>
            </a:xfrm>
            <a:custGeom>
              <a:avLst/>
              <a:gdLst>
                <a:gd name="T0" fmla="*/ 125 w 155"/>
                <a:gd name="T1" fmla="*/ 178 h 205"/>
                <a:gd name="T2" fmla="*/ 124 w 155"/>
                <a:gd name="T3" fmla="*/ 189 h 205"/>
                <a:gd name="T4" fmla="*/ 115 w 155"/>
                <a:gd name="T5" fmla="*/ 187 h 205"/>
                <a:gd name="T6" fmla="*/ 60 w 155"/>
                <a:gd name="T7" fmla="*/ 175 h 205"/>
                <a:gd name="T8" fmla="*/ 71 w 155"/>
                <a:gd name="T9" fmla="*/ 158 h 205"/>
                <a:gd name="T10" fmla="*/ 73 w 155"/>
                <a:gd name="T11" fmla="*/ 158 h 205"/>
                <a:gd name="T12" fmla="*/ 88 w 155"/>
                <a:gd name="T13" fmla="*/ 153 h 205"/>
                <a:gd name="T14" fmla="*/ 124 w 155"/>
                <a:gd name="T15" fmla="*/ 140 h 205"/>
                <a:gd name="T16" fmla="*/ 133 w 155"/>
                <a:gd name="T17" fmla="*/ 137 h 205"/>
                <a:gd name="T18" fmla="*/ 141 w 155"/>
                <a:gd name="T19" fmla="*/ 134 h 205"/>
                <a:gd name="T20" fmla="*/ 146 w 155"/>
                <a:gd name="T21" fmla="*/ 144 h 205"/>
                <a:gd name="T22" fmla="*/ 35 w 155"/>
                <a:gd name="T23" fmla="*/ 131 h 205"/>
                <a:gd name="T24" fmla="*/ 44 w 155"/>
                <a:gd name="T25" fmla="*/ 128 h 205"/>
                <a:gd name="T26" fmla="*/ 75 w 155"/>
                <a:gd name="T27" fmla="*/ 122 h 205"/>
                <a:gd name="T28" fmla="*/ 56 w 155"/>
                <a:gd name="T29" fmla="*/ 123 h 205"/>
                <a:gd name="T30" fmla="*/ 69 w 155"/>
                <a:gd name="T31" fmla="*/ 124 h 205"/>
                <a:gd name="T32" fmla="*/ 107 w 155"/>
                <a:gd name="T33" fmla="*/ 112 h 205"/>
                <a:gd name="T34" fmla="*/ 108 w 155"/>
                <a:gd name="T35" fmla="*/ 105 h 205"/>
                <a:gd name="T36" fmla="*/ 115 w 155"/>
                <a:gd name="T37" fmla="*/ 97 h 205"/>
                <a:gd name="T38" fmla="*/ 47 w 155"/>
                <a:gd name="T39" fmla="*/ 94 h 205"/>
                <a:gd name="T40" fmla="*/ 117 w 155"/>
                <a:gd name="T41" fmla="*/ 101 h 205"/>
                <a:gd name="T42" fmla="*/ 133 w 155"/>
                <a:gd name="T43" fmla="*/ 88 h 205"/>
                <a:gd name="T44" fmla="*/ 39 w 155"/>
                <a:gd name="T45" fmla="*/ 87 h 205"/>
                <a:gd name="T46" fmla="*/ 30 w 155"/>
                <a:gd name="T47" fmla="*/ 78 h 205"/>
                <a:gd name="T48" fmla="*/ 23 w 155"/>
                <a:gd name="T49" fmla="*/ 71 h 205"/>
                <a:gd name="T50" fmla="*/ 21 w 155"/>
                <a:gd name="T51" fmla="*/ 78 h 205"/>
                <a:gd name="T52" fmla="*/ 7 w 155"/>
                <a:gd name="T53" fmla="*/ 59 h 205"/>
                <a:gd name="T54" fmla="*/ 119 w 155"/>
                <a:gd name="T55" fmla="*/ 53 h 205"/>
                <a:gd name="T56" fmla="*/ 122 w 155"/>
                <a:gd name="T57" fmla="*/ 22 h 205"/>
                <a:gd name="T58" fmla="*/ 80 w 155"/>
                <a:gd name="T59" fmla="*/ 72 h 205"/>
                <a:gd name="T60" fmla="*/ 108 w 155"/>
                <a:gd name="T61" fmla="*/ 73 h 205"/>
                <a:gd name="T62" fmla="*/ 103 w 155"/>
                <a:gd name="T63" fmla="*/ 94 h 205"/>
                <a:gd name="T64" fmla="*/ 101 w 155"/>
                <a:gd name="T65" fmla="*/ 107 h 205"/>
                <a:gd name="T66" fmla="*/ 106 w 155"/>
                <a:gd name="T67" fmla="*/ 117 h 205"/>
                <a:gd name="T68" fmla="*/ 115 w 155"/>
                <a:gd name="T69" fmla="*/ 139 h 205"/>
                <a:gd name="T70" fmla="*/ 89 w 155"/>
                <a:gd name="T71" fmla="*/ 148 h 205"/>
                <a:gd name="T72" fmla="*/ 79 w 155"/>
                <a:gd name="T73" fmla="*/ 127 h 205"/>
                <a:gd name="T74" fmla="*/ 73 w 155"/>
                <a:gd name="T75" fmla="*/ 111 h 205"/>
                <a:gd name="T76" fmla="*/ 31 w 155"/>
                <a:gd name="T77" fmla="*/ 121 h 205"/>
                <a:gd name="T78" fmla="*/ 52 w 155"/>
                <a:gd name="T79" fmla="*/ 97 h 205"/>
                <a:gd name="T80" fmla="*/ 53 w 155"/>
                <a:gd name="T81" fmla="*/ 93 h 205"/>
                <a:gd name="T82" fmla="*/ 59 w 155"/>
                <a:gd name="T83" fmla="*/ 64 h 205"/>
                <a:gd name="T84" fmla="*/ 76 w 155"/>
                <a:gd name="T85" fmla="*/ 77 h 205"/>
                <a:gd name="T86" fmla="*/ 0 w 155"/>
                <a:gd name="T87" fmla="*/ 48 h 205"/>
                <a:gd name="T88" fmla="*/ 8 w 155"/>
                <a:gd name="T89" fmla="*/ 71 h 205"/>
                <a:gd name="T90" fmla="*/ 35 w 155"/>
                <a:gd name="T91" fmla="*/ 98 h 205"/>
                <a:gd name="T92" fmla="*/ 43 w 155"/>
                <a:gd name="T93" fmla="*/ 132 h 205"/>
                <a:gd name="T94" fmla="*/ 66 w 155"/>
                <a:gd name="T95" fmla="*/ 127 h 205"/>
                <a:gd name="T96" fmla="*/ 46 w 155"/>
                <a:gd name="T97" fmla="*/ 165 h 205"/>
                <a:gd name="T98" fmla="*/ 106 w 155"/>
                <a:gd name="T99" fmla="*/ 203 h 205"/>
                <a:gd name="T100" fmla="*/ 110 w 155"/>
                <a:gd name="T101" fmla="*/ 204 h 205"/>
                <a:gd name="T102" fmla="*/ 125 w 155"/>
                <a:gd name="T103" fmla="*/ 196 h 205"/>
                <a:gd name="T104" fmla="*/ 124 w 155"/>
                <a:gd name="T105" fmla="*/ 157 h 205"/>
                <a:gd name="T106" fmla="*/ 152 w 155"/>
                <a:gd name="T107" fmla="*/ 127 h 205"/>
                <a:gd name="T108" fmla="*/ 111 w 155"/>
                <a:gd name="T109" fmla="*/ 109 h 205"/>
                <a:gd name="T110" fmla="*/ 137 w 155"/>
                <a:gd name="T111" fmla="*/ 99 h 205"/>
                <a:gd name="T112" fmla="*/ 133 w 155"/>
                <a:gd name="T113" fmla="*/ 59 h 205"/>
                <a:gd name="T114" fmla="*/ 125 w 155"/>
                <a:gd name="T115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" h="205">
                  <a:moveTo>
                    <a:pt x="108" y="199"/>
                  </a:moveTo>
                  <a:cubicBezTo>
                    <a:pt x="106" y="193"/>
                    <a:pt x="104" y="188"/>
                    <a:pt x="102" y="182"/>
                  </a:cubicBezTo>
                  <a:cubicBezTo>
                    <a:pt x="104" y="180"/>
                    <a:pt x="106" y="179"/>
                    <a:pt x="108" y="178"/>
                  </a:cubicBezTo>
                  <a:cubicBezTo>
                    <a:pt x="108" y="185"/>
                    <a:pt x="108" y="192"/>
                    <a:pt x="109" y="199"/>
                  </a:cubicBezTo>
                  <a:cubicBezTo>
                    <a:pt x="108" y="199"/>
                    <a:pt x="108" y="199"/>
                    <a:pt x="108" y="199"/>
                  </a:cubicBezTo>
                  <a:moveTo>
                    <a:pt x="126" y="191"/>
                  </a:moveTo>
                  <a:cubicBezTo>
                    <a:pt x="126" y="190"/>
                    <a:pt x="126" y="190"/>
                    <a:pt x="126" y="189"/>
                  </a:cubicBezTo>
                  <a:cubicBezTo>
                    <a:pt x="126" y="185"/>
                    <a:pt x="125" y="181"/>
                    <a:pt x="125" y="178"/>
                  </a:cubicBezTo>
                  <a:cubicBezTo>
                    <a:pt x="126" y="182"/>
                    <a:pt x="128" y="185"/>
                    <a:pt x="131" y="189"/>
                  </a:cubicBezTo>
                  <a:cubicBezTo>
                    <a:pt x="129" y="190"/>
                    <a:pt x="127" y="190"/>
                    <a:pt x="126" y="191"/>
                  </a:cubicBezTo>
                  <a:moveTo>
                    <a:pt x="111" y="198"/>
                  </a:moveTo>
                  <a:cubicBezTo>
                    <a:pt x="110" y="191"/>
                    <a:pt x="110" y="184"/>
                    <a:pt x="110" y="177"/>
                  </a:cubicBezTo>
                  <a:cubicBezTo>
                    <a:pt x="110" y="177"/>
                    <a:pt x="110" y="177"/>
                    <a:pt x="110" y="177"/>
                  </a:cubicBezTo>
                  <a:cubicBezTo>
                    <a:pt x="114" y="175"/>
                    <a:pt x="118" y="174"/>
                    <a:pt x="122" y="173"/>
                  </a:cubicBezTo>
                  <a:cubicBezTo>
                    <a:pt x="122" y="174"/>
                    <a:pt x="122" y="174"/>
                    <a:pt x="122" y="174"/>
                  </a:cubicBezTo>
                  <a:cubicBezTo>
                    <a:pt x="123" y="179"/>
                    <a:pt x="124" y="184"/>
                    <a:pt x="124" y="189"/>
                  </a:cubicBezTo>
                  <a:cubicBezTo>
                    <a:pt x="124" y="190"/>
                    <a:pt x="124" y="191"/>
                    <a:pt x="124" y="192"/>
                  </a:cubicBezTo>
                  <a:cubicBezTo>
                    <a:pt x="121" y="193"/>
                    <a:pt x="119" y="194"/>
                    <a:pt x="117" y="195"/>
                  </a:cubicBezTo>
                  <a:cubicBezTo>
                    <a:pt x="117" y="192"/>
                    <a:pt x="117" y="190"/>
                    <a:pt x="117" y="187"/>
                  </a:cubicBezTo>
                  <a:cubicBezTo>
                    <a:pt x="117" y="183"/>
                    <a:pt x="117" y="180"/>
                    <a:pt x="117" y="176"/>
                  </a:cubicBezTo>
                  <a:cubicBezTo>
                    <a:pt x="117" y="176"/>
                    <a:pt x="116" y="175"/>
                    <a:pt x="116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5" y="175"/>
                    <a:pt x="115" y="176"/>
                    <a:pt x="115" y="176"/>
                  </a:cubicBezTo>
                  <a:cubicBezTo>
                    <a:pt x="115" y="180"/>
                    <a:pt x="115" y="183"/>
                    <a:pt x="115" y="187"/>
                  </a:cubicBezTo>
                  <a:cubicBezTo>
                    <a:pt x="115" y="190"/>
                    <a:pt x="115" y="193"/>
                    <a:pt x="115" y="196"/>
                  </a:cubicBezTo>
                  <a:cubicBezTo>
                    <a:pt x="113" y="197"/>
                    <a:pt x="112" y="197"/>
                    <a:pt x="111" y="198"/>
                  </a:cubicBezTo>
                  <a:moveTo>
                    <a:pt x="58" y="174"/>
                  </a:moveTo>
                  <a:cubicBezTo>
                    <a:pt x="56" y="171"/>
                    <a:pt x="54" y="168"/>
                    <a:pt x="51" y="165"/>
                  </a:cubicBezTo>
                  <a:cubicBezTo>
                    <a:pt x="52" y="165"/>
                    <a:pt x="54" y="164"/>
                    <a:pt x="56" y="164"/>
                  </a:cubicBezTo>
                  <a:cubicBezTo>
                    <a:pt x="57" y="167"/>
                    <a:pt x="57" y="171"/>
                    <a:pt x="58" y="174"/>
                  </a:cubicBezTo>
                  <a:moveTo>
                    <a:pt x="59" y="175"/>
                  </a:moveTo>
                  <a:cubicBezTo>
                    <a:pt x="60" y="175"/>
                    <a:pt x="60" y="175"/>
                    <a:pt x="60" y="175"/>
                  </a:cubicBezTo>
                  <a:cubicBezTo>
                    <a:pt x="59" y="171"/>
                    <a:pt x="59" y="167"/>
                    <a:pt x="58" y="163"/>
                  </a:cubicBezTo>
                  <a:cubicBezTo>
                    <a:pt x="60" y="162"/>
                    <a:pt x="62" y="162"/>
                    <a:pt x="64" y="161"/>
                  </a:cubicBezTo>
                  <a:cubicBezTo>
                    <a:pt x="64" y="165"/>
                    <a:pt x="64" y="169"/>
                    <a:pt x="64" y="173"/>
                  </a:cubicBezTo>
                  <a:cubicBezTo>
                    <a:pt x="63" y="174"/>
                    <a:pt x="61" y="174"/>
                    <a:pt x="59" y="175"/>
                  </a:cubicBezTo>
                  <a:moveTo>
                    <a:pt x="66" y="172"/>
                  </a:moveTo>
                  <a:cubicBezTo>
                    <a:pt x="66" y="168"/>
                    <a:pt x="66" y="164"/>
                    <a:pt x="66" y="161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7" y="160"/>
                    <a:pt x="69" y="159"/>
                    <a:pt x="71" y="158"/>
                  </a:cubicBezTo>
                  <a:cubicBezTo>
                    <a:pt x="71" y="160"/>
                    <a:pt x="71" y="162"/>
                    <a:pt x="71" y="164"/>
                  </a:cubicBezTo>
                  <a:cubicBezTo>
                    <a:pt x="71" y="166"/>
                    <a:pt x="71" y="168"/>
                    <a:pt x="72" y="169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70" y="170"/>
                    <a:pt x="68" y="171"/>
                    <a:pt x="66" y="172"/>
                  </a:cubicBezTo>
                  <a:moveTo>
                    <a:pt x="74" y="169"/>
                  </a:moveTo>
                  <a:cubicBezTo>
                    <a:pt x="73" y="167"/>
                    <a:pt x="73" y="165"/>
                    <a:pt x="73" y="164"/>
                  </a:cubicBezTo>
                  <a:cubicBezTo>
                    <a:pt x="73" y="162"/>
                    <a:pt x="73" y="160"/>
                    <a:pt x="73" y="159"/>
                  </a:cubicBezTo>
                  <a:cubicBezTo>
                    <a:pt x="73" y="158"/>
                    <a:pt x="73" y="158"/>
                    <a:pt x="73" y="158"/>
                  </a:cubicBezTo>
                  <a:cubicBezTo>
                    <a:pt x="76" y="157"/>
                    <a:pt x="79" y="156"/>
                    <a:pt x="82" y="155"/>
                  </a:cubicBezTo>
                  <a:cubicBezTo>
                    <a:pt x="82" y="155"/>
                    <a:pt x="82" y="155"/>
                    <a:pt x="82" y="155"/>
                  </a:cubicBezTo>
                  <a:cubicBezTo>
                    <a:pt x="82" y="159"/>
                    <a:pt x="81" y="163"/>
                    <a:pt x="81" y="166"/>
                  </a:cubicBezTo>
                  <a:cubicBezTo>
                    <a:pt x="78" y="167"/>
                    <a:pt x="76" y="168"/>
                    <a:pt x="74" y="169"/>
                  </a:cubicBezTo>
                  <a:moveTo>
                    <a:pt x="83" y="166"/>
                  </a:moveTo>
                  <a:cubicBezTo>
                    <a:pt x="83" y="162"/>
                    <a:pt x="84" y="159"/>
                    <a:pt x="84" y="155"/>
                  </a:cubicBezTo>
                  <a:cubicBezTo>
                    <a:pt x="84" y="155"/>
                    <a:pt x="84" y="155"/>
                    <a:pt x="83" y="154"/>
                  </a:cubicBezTo>
                  <a:cubicBezTo>
                    <a:pt x="85" y="154"/>
                    <a:pt x="86" y="153"/>
                    <a:pt x="88" y="153"/>
                  </a:cubicBezTo>
                  <a:cubicBezTo>
                    <a:pt x="90" y="160"/>
                    <a:pt x="92" y="165"/>
                    <a:pt x="95" y="171"/>
                  </a:cubicBezTo>
                  <a:cubicBezTo>
                    <a:pt x="93" y="169"/>
                    <a:pt x="92" y="167"/>
                    <a:pt x="91" y="165"/>
                  </a:cubicBezTo>
                  <a:cubicBezTo>
                    <a:pt x="91" y="165"/>
                    <a:pt x="90" y="164"/>
                    <a:pt x="89" y="164"/>
                  </a:cubicBezTo>
                  <a:cubicBezTo>
                    <a:pt x="89" y="164"/>
                    <a:pt x="89" y="164"/>
                    <a:pt x="89" y="164"/>
                  </a:cubicBezTo>
                  <a:cubicBezTo>
                    <a:pt x="87" y="165"/>
                    <a:pt x="85" y="165"/>
                    <a:pt x="83" y="166"/>
                  </a:cubicBezTo>
                  <a:moveTo>
                    <a:pt x="123" y="154"/>
                  </a:moveTo>
                  <a:cubicBezTo>
                    <a:pt x="121" y="150"/>
                    <a:pt x="120" y="146"/>
                    <a:pt x="118" y="142"/>
                  </a:cubicBezTo>
                  <a:cubicBezTo>
                    <a:pt x="120" y="141"/>
                    <a:pt x="122" y="140"/>
                    <a:pt x="124" y="140"/>
                  </a:cubicBezTo>
                  <a:cubicBezTo>
                    <a:pt x="124" y="144"/>
                    <a:pt x="124" y="148"/>
                    <a:pt x="125" y="152"/>
                  </a:cubicBezTo>
                  <a:cubicBezTo>
                    <a:pt x="124" y="153"/>
                    <a:pt x="124" y="153"/>
                    <a:pt x="124" y="153"/>
                  </a:cubicBezTo>
                  <a:cubicBezTo>
                    <a:pt x="123" y="153"/>
                    <a:pt x="123" y="153"/>
                    <a:pt x="123" y="153"/>
                  </a:cubicBezTo>
                  <a:cubicBezTo>
                    <a:pt x="123" y="154"/>
                    <a:pt x="123" y="154"/>
                    <a:pt x="123" y="154"/>
                  </a:cubicBezTo>
                  <a:moveTo>
                    <a:pt x="127" y="152"/>
                  </a:moveTo>
                  <a:cubicBezTo>
                    <a:pt x="126" y="147"/>
                    <a:pt x="126" y="143"/>
                    <a:pt x="125" y="139"/>
                  </a:cubicBezTo>
                  <a:cubicBezTo>
                    <a:pt x="128" y="138"/>
                    <a:pt x="131" y="137"/>
                    <a:pt x="133" y="136"/>
                  </a:cubicBezTo>
                  <a:cubicBezTo>
                    <a:pt x="133" y="137"/>
                    <a:pt x="133" y="137"/>
                    <a:pt x="133" y="137"/>
                  </a:cubicBezTo>
                  <a:cubicBezTo>
                    <a:pt x="133" y="141"/>
                    <a:pt x="133" y="145"/>
                    <a:pt x="133" y="149"/>
                  </a:cubicBezTo>
                  <a:cubicBezTo>
                    <a:pt x="133" y="149"/>
                    <a:pt x="132" y="149"/>
                    <a:pt x="132" y="149"/>
                  </a:cubicBezTo>
                  <a:cubicBezTo>
                    <a:pt x="130" y="150"/>
                    <a:pt x="128" y="151"/>
                    <a:pt x="127" y="152"/>
                  </a:cubicBezTo>
                  <a:moveTo>
                    <a:pt x="135" y="148"/>
                  </a:moveTo>
                  <a:cubicBezTo>
                    <a:pt x="135" y="144"/>
                    <a:pt x="135" y="140"/>
                    <a:pt x="135" y="137"/>
                  </a:cubicBezTo>
                  <a:cubicBezTo>
                    <a:pt x="135" y="136"/>
                    <a:pt x="135" y="136"/>
                    <a:pt x="134" y="136"/>
                  </a:cubicBezTo>
                  <a:cubicBezTo>
                    <a:pt x="137" y="135"/>
                    <a:pt x="140" y="134"/>
                    <a:pt x="142" y="133"/>
                  </a:cubicBezTo>
                  <a:cubicBezTo>
                    <a:pt x="141" y="134"/>
                    <a:pt x="141" y="134"/>
                    <a:pt x="141" y="134"/>
                  </a:cubicBezTo>
                  <a:cubicBezTo>
                    <a:pt x="141" y="138"/>
                    <a:pt x="141" y="142"/>
                    <a:pt x="141" y="146"/>
                  </a:cubicBezTo>
                  <a:cubicBezTo>
                    <a:pt x="139" y="147"/>
                    <a:pt x="137" y="147"/>
                    <a:pt x="135" y="148"/>
                  </a:cubicBezTo>
                  <a:moveTo>
                    <a:pt x="143" y="145"/>
                  </a:moveTo>
                  <a:cubicBezTo>
                    <a:pt x="143" y="141"/>
                    <a:pt x="143" y="138"/>
                    <a:pt x="143" y="134"/>
                  </a:cubicBezTo>
                  <a:cubicBezTo>
                    <a:pt x="144" y="133"/>
                    <a:pt x="143" y="133"/>
                    <a:pt x="143" y="133"/>
                  </a:cubicBezTo>
                  <a:cubicBezTo>
                    <a:pt x="145" y="132"/>
                    <a:pt x="147" y="131"/>
                    <a:pt x="148" y="131"/>
                  </a:cubicBezTo>
                  <a:cubicBezTo>
                    <a:pt x="149" y="135"/>
                    <a:pt x="149" y="139"/>
                    <a:pt x="150" y="142"/>
                  </a:cubicBezTo>
                  <a:cubicBezTo>
                    <a:pt x="149" y="143"/>
                    <a:pt x="148" y="143"/>
                    <a:pt x="146" y="144"/>
                  </a:cubicBezTo>
                  <a:cubicBezTo>
                    <a:pt x="145" y="144"/>
                    <a:pt x="144" y="145"/>
                    <a:pt x="143" y="145"/>
                  </a:cubicBezTo>
                  <a:moveTo>
                    <a:pt x="35" y="131"/>
                  </a:moveTo>
                  <a:cubicBezTo>
                    <a:pt x="33" y="129"/>
                    <a:pt x="32" y="128"/>
                    <a:pt x="31" y="125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3" y="125"/>
                    <a:pt x="35" y="124"/>
                    <a:pt x="36" y="124"/>
                  </a:cubicBezTo>
                  <a:cubicBezTo>
                    <a:pt x="36" y="125"/>
                    <a:pt x="36" y="126"/>
                    <a:pt x="36" y="127"/>
                  </a:cubicBezTo>
                  <a:cubicBezTo>
                    <a:pt x="36" y="128"/>
                    <a:pt x="36" y="129"/>
                    <a:pt x="36" y="130"/>
                  </a:cubicBezTo>
                  <a:cubicBezTo>
                    <a:pt x="35" y="131"/>
                    <a:pt x="35" y="131"/>
                    <a:pt x="35" y="131"/>
                  </a:cubicBezTo>
                  <a:moveTo>
                    <a:pt x="38" y="130"/>
                  </a:moveTo>
                  <a:cubicBezTo>
                    <a:pt x="38" y="129"/>
                    <a:pt x="38" y="128"/>
                    <a:pt x="38" y="127"/>
                  </a:cubicBezTo>
                  <a:cubicBezTo>
                    <a:pt x="38" y="126"/>
                    <a:pt x="38" y="124"/>
                    <a:pt x="38" y="123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9" y="123"/>
                    <a:pt x="40" y="122"/>
                    <a:pt x="41" y="122"/>
                  </a:cubicBezTo>
                  <a:cubicBezTo>
                    <a:pt x="41" y="124"/>
                    <a:pt x="42" y="126"/>
                    <a:pt x="42" y="128"/>
                  </a:cubicBezTo>
                  <a:cubicBezTo>
                    <a:pt x="40" y="129"/>
                    <a:pt x="39" y="129"/>
                    <a:pt x="38" y="130"/>
                  </a:cubicBezTo>
                  <a:moveTo>
                    <a:pt x="44" y="128"/>
                  </a:moveTo>
                  <a:cubicBezTo>
                    <a:pt x="44" y="125"/>
                    <a:pt x="43" y="123"/>
                    <a:pt x="43" y="121"/>
                  </a:cubicBezTo>
                  <a:cubicBezTo>
                    <a:pt x="46" y="120"/>
                    <a:pt x="50" y="119"/>
                    <a:pt x="53" y="118"/>
                  </a:cubicBezTo>
                  <a:cubicBezTo>
                    <a:pt x="53" y="120"/>
                    <a:pt x="52" y="122"/>
                    <a:pt x="52" y="125"/>
                  </a:cubicBezTo>
                  <a:cubicBezTo>
                    <a:pt x="48" y="126"/>
                    <a:pt x="46" y="127"/>
                    <a:pt x="44" y="128"/>
                  </a:cubicBezTo>
                  <a:moveTo>
                    <a:pt x="70" y="126"/>
                  </a:moveTo>
                  <a:cubicBezTo>
                    <a:pt x="71" y="123"/>
                    <a:pt x="72" y="119"/>
                    <a:pt x="73" y="116"/>
                  </a:cubicBezTo>
                  <a:cubicBezTo>
                    <a:pt x="73" y="116"/>
                    <a:pt x="73" y="116"/>
                    <a:pt x="73" y="116"/>
                  </a:cubicBezTo>
                  <a:cubicBezTo>
                    <a:pt x="73" y="118"/>
                    <a:pt x="74" y="120"/>
                    <a:pt x="75" y="122"/>
                  </a:cubicBezTo>
                  <a:cubicBezTo>
                    <a:pt x="75" y="122"/>
                    <a:pt x="76" y="123"/>
                    <a:pt x="76" y="124"/>
                  </a:cubicBezTo>
                  <a:cubicBezTo>
                    <a:pt x="74" y="125"/>
                    <a:pt x="72" y="125"/>
                    <a:pt x="70" y="126"/>
                  </a:cubicBezTo>
                  <a:moveTo>
                    <a:pt x="54" y="124"/>
                  </a:moveTo>
                  <a:cubicBezTo>
                    <a:pt x="55" y="122"/>
                    <a:pt x="55" y="119"/>
                    <a:pt x="55" y="117"/>
                  </a:cubicBezTo>
                  <a:cubicBezTo>
                    <a:pt x="58" y="116"/>
                    <a:pt x="60" y="115"/>
                    <a:pt x="63" y="114"/>
                  </a:cubicBezTo>
                  <a:cubicBezTo>
                    <a:pt x="62" y="117"/>
                    <a:pt x="62" y="119"/>
                    <a:pt x="62" y="121"/>
                  </a:cubicBezTo>
                  <a:cubicBezTo>
                    <a:pt x="61" y="122"/>
                    <a:pt x="60" y="122"/>
                    <a:pt x="58" y="122"/>
                  </a:cubicBezTo>
                  <a:cubicBezTo>
                    <a:pt x="57" y="123"/>
                    <a:pt x="57" y="123"/>
                    <a:pt x="56" y="123"/>
                  </a:cubicBezTo>
                  <a:cubicBezTo>
                    <a:pt x="55" y="124"/>
                    <a:pt x="55" y="124"/>
                    <a:pt x="55" y="124"/>
                  </a:cubicBezTo>
                  <a:cubicBezTo>
                    <a:pt x="54" y="124"/>
                    <a:pt x="54" y="124"/>
                    <a:pt x="54" y="124"/>
                  </a:cubicBezTo>
                  <a:moveTo>
                    <a:pt x="64" y="121"/>
                  </a:moveTo>
                  <a:cubicBezTo>
                    <a:pt x="64" y="118"/>
                    <a:pt x="64" y="116"/>
                    <a:pt x="65" y="114"/>
                  </a:cubicBezTo>
                  <a:cubicBezTo>
                    <a:pt x="66" y="113"/>
                    <a:pt x="68" y="113"/>
                    <a:pt x="69" y="112"/>
                  </a:cubicBezTo>
                  <a:cubicBezTo>
                    <a:pt x="70" y="113"/>
                    <a:pt x="70" y="113"/>
                    <a:pt x="70" y="114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0" y="117"/>
                    <a:pt x="69" y="121"/>
                    <a:pt x="69" y="124"/>
                  </a:cubicBezTo>
                  <a:cubicBezTo>
                    <a:pt x="68" y="123"/>
                    <a:pt x="68" y="123"/>
                    <a:pt x="68" y="123"/>
                  </a:cubicBezTo>
                  <a:cubicBezTo>
                    <a:pt x="68" y="122"/>
                    <a:pt x="67" y="121"/>
                    <a:pt x="66" y="121"/>
                  </a:cubicBezTo>
                  <a:cubicBezTo>
                    <a:pt x="66" y="121"/>
                    <a:pt x="66" y="121"/>
                    <a:pt x="66" y="121"/>
                  </a:cubicBezTo>
                  <a:cubicBezTo>
                    <a:pt x="66" y="121"/>
                    <a:pt x="66" y="121"/>
                    <a:pt x="66" y="121"/>
                  </a:cubicBezTo>
                  <a:cubicBezTo>
                    <a:pt x="66" y="121"/>
                    <a:pt x="66" y="121"/>
                    <a:pt x="66" y="121"/>
                  </a:cubicBezTo>
                  <a:cubicBezTo>
                    <a:pt x="66" y="120"/>
                    <a:pt x="65" y="120"/>
                    <a:pt x="65" y="120"/>
                  </a:cubicBezTo>
                  <a:cubicBezTo>
                    <a:pt x="65" y="120"/>
                    <a:pt x="64" y="121"/>
                    <a:pt x="64" y="121"/>
                  </a:cubicBezTo>
                  <a:moveTo>
                    <a:pt x="107" y="112"/>
                  </a:moveTo>
                  <a:cubicBezTo>
                    <a:pt x="107" y="111"/>
                    <a:pt x="106" y="110"/>
                    <a:pt x="106" y="109"/>
                  </a:cubicBezTo>
                  <a:cubicBezTo>
                    <a:pt x="106" y="108"/>
                    <a:pt x="105" y="107"/>
                    <a:pt x="105" y="106"/>
                  </a:cubicBezTo>
                  <a:cubicBezTo>
                    <a:pt x="105" y="105"/>
                    <a:pt x="105" y="104"/>
                    <a:pt x="105" y="104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5" y="102"/>
                    <a:pt x="105" y="100"/>
                    <a:pt x="106" y="97"/>
                  </a:cubicBezTo>
                  <a:cubicBezTo>
                    <a:pt x="106" y="97"/>
                    <a:pt x="107" y="97"/>
                    <a:pt x="107" y="96"/>
                  </a:cubicBezTo>
                  <a:cubicBezTo>
                    <a:pt x="109" y="99"/>
                    <a:pt x="109" y="102"/>
                    <a:pt x="109" y="105"/>
                  </a:cubicBezTo>
                  <a:cubicBezTo>
                    <a:pt x="109" y="105"/>
                    <a:pt x="108" y="105"/>
                    <a:pt x="108" y="105"/>
                  </a:cubicBezTo>
                  <a:cubicBezTo>
                    <a:pt x="107" y="106"/>
                    <a:pt x="107" y="106"/>
                    <a:pt x="107" y="107"/>
                  </a:cubicBezTo>
                  <a:cubicBezTo>
                    <a:pt x="107" y="107"/>
                    <a:pt x="107" y="107"/>
                    <a:pt x="107" y="107"/>
                  </a:cubicBezTo>
                  <a:cubicBezTo>
                    <a:pt x="107" y="109"/>
                    <a:pt x="107" y="110"/>
                    <a:pt x="107" y="112"/>
                  </a:cubicBezTo>
                  <a:moveTo>
                    <a:pt x="111" y="104"/>
                  </a:moveTo>
                  <a:cubicBezTo>
                    <a:pt x="111" y="101"/>
                    <a:pt x="110" y="98"/>
                    <a:pt x="109" y="96"/>
                  </a:cubicBezTo>
                  <a:cubicBezTo>
                    <a:pt x="111" y="95"/>
                    <a:pt x="112" y="95"/>
                    <a:pt x="113" y="94"/>
                  </a:cubicBezTo>
                  <a:cubicBezTo>
                    <a:pt x="114" y="94"/>
                    <a:pt x="115" y="94"/>
                    <a:pt x="115" y="94"/>
                  </a:cubicBezTo>
                  <a:cubicBezTo>
                    <a:pt x="115" y="95"/>
                    <a:pt x="115" y="96"/>
                    <a:pt x="115" y="97"/>
                  </a:cubicBezTo>
                  <a:cubicBezTo>
                    <a:pt x="115" y="99"/>
                    <a:pt x="115" y="100"/>
                    <a:pt x="115" y="102"/>
                  </a:cubicBezTo>
                  <a:cubicBezTo>
                    <a:pt x="114" y="103"/>
                    <a:pt x="113" y="103"/>
                    <a:pt x="111" y="104"/>
                  </a:cubicBezTo>
                  <a:moveTo>
                    <a:pt x="53" y="94"/>
                  </a:moveTo>
                  <a:cubicBezTo>
                    <a:pt x="53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moveTo>
                    <a:pt x="45" y="95"/>
                  </a:moveTo>
                  <a:cubicBezTo>
                    <a:pt x="45" y="94"/>
                    <a:pt x="45" y="93"/>
                    <a:pt x="45" y="92"/>
                  </a:cubicBezTo>
                  <a:cubicBezTo>
                    <a:pt x="46" y="93"/>
                    <a:pt x="47" y="94"/>
                    <a:pt x="47" y="94"/>
                  </a:cubicBezTo>
                  <a:cubicBezTo>
                    <a:pt x="47" y="95"/>
                    <a:pt x="46" y="95"/>
                    <a:pt x="45" y="95"/>
                  </a:cubicBezTo>
                  <a:moveTo>
                    <a:pt x="117" y="101"/>
                  </a:moveTo>
                  <a:cubicBezTo>
                    <a:pt x="117" y="100"/>
                    <a:pt x="117" y="99"/>
                    <a:pt x="117" y="97"/>
                  </a:cubicBezTo>
                  <a:cubicBezTo>
                    <a:pt x="117" y="96"/>
                    <a:pt x="117" y="94"/>
                    <a:pt x="117" y="93"/>
                  </a:cubicBezTo>
                  <a:cubicBezTo>
                    <a:pt x="119" y="92"/>
                    <a:pt x="122" y="92"/>
                    <a:pt x="124" y="91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24" y="94"/>
                    <a:pt x="124" y="97"/>
                    <a:pt x="123" y="99"/>
                  </a:cubicBezTo>
                  <a:cubicBezTo>
                    <a:pt x="121" y="100"/>
                    <a:pt x="119" y="101"/>
                    <a:pt x="117" y="101"/>
                  </a:cubicBezTo>
                  <a:moveTo>
                    <a:pt x="125" y="98"/>
                  </a:moveTo>
                  <a:cubicBezTo>
                    <a:pt x="126" y="96"/>
                    <a:pt x="126" y="94"/>
                    <a:pt x="126" y="92"/>
                  </a:cubicBezTo>
                  <a:cubicBezTo>
                    <a:pt x="126" y="91"/>
                    <a:pt x="126" y="91"/>
                    <a:pt x="126" y="90"/>
                  </a:cubicBezTo>
                  <a:cubicBezTo>
                    <a:pt x="128" y="90"/>
                    <a:pt x="129" y="89"/>
                    <a:pt x="131" y="89"/>
                  </a:cubicBezTo>
                  <a:cubicBezTo>
                    <a:pt x="131" y="91"/>
                    <a:pt x="130" y="94"/>
                    <a:pt x="130" y="97"/>
                  </a:cubicBezTo>
                  <a:cubicBezTo>
                    <a:pt x="129" y="97"/>
                    <a:pt x="127" y="98"/>
                    <a:pt x="125" y="98"/>
                  </a:cubicBezTo>
                  <a:moveTo>
                    <a:pt x="132" y="96"/>
                  </a:moveTo>
                  <a:cubicBezTo>
                    <a:pt x="133" y="93"/>
                    <a:pt x="133" y="91"/>
                    <a:pt x="133" y="88"/>
                  </a:cubicBezTo>
                  <a:cubicBezTo>
                    <a:pt x="134" y="88"/>
                    <a:pt x="135" y="88"/>
                    <a:pt x="135" y="87"/>
                  </a:cubicBezTo>
                  <a:cubicBezTo>
                    <a:pt x="136" y="89"/>
                    <a:pt x="136" y="91"/>
                    <a:pt x="136" y="93"/>
                  </a:cubicBezTo>
                  <a:cubicBezTo>
                    <a:pt x="136" y="94"/>
                    <a:pt x="136" y="95"/>
                    <a:pt x="136" y="95"/>
                  </a:cubicBezTo>
                  <a:cubicBezTo>
                    <a:pt x="136" y="95"/>
                    <a:pt x="136" y="95"/>
                    <a:pt x="136" y="95"/>
                  </a:cubicBezTo>
                  <a:cubicBezTo>
                    <a:pt x="134" y="95"/>
                    <a:pt x="133" y="96"/>
                    <a:pt x="132" y="96"/>
                  </a:cubicBezTo>
                  <a:moveTo>
                    <a:pt x="39" y="97"/>
                  </a:moveTo>
                  <a:cubicBezTo>
                    <a:pt x="39" y="96"/>
                    <a:pt x="39" y="96"/>
                    <a:pt x="39" y="96"/>
                  </a:cubicBezTo>
                  <a:cubicBezTo>
                    <a:pt x="39" y="93"/>
                    <a:pt x="39" y="90"/>
                    <a:pt x="39" y="87"/>
                  </a:cubicBezTo>
                  <a:cubicBezTo>
                    <a:pt x="41" y="88"/>
                    <a:pt x="42" y="90"/>
                    <a:pt x="44" y="91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43" y="93"/>
                    <a:pt x="43" y="94"/>
                    <a:pt x="43" y="96"/>
                  </a:cubicBezTo>
                  <a:cubicBezTo>
                    <a:pt x="42" y="96"/>
                    <a:pt x="41" y="96"/>
                    <a:pt x="40" y="97"/>
                  </a:cubicBezTo>
                  <a:cubicBezTo>
                    <a:pt x="39" y="97"/>
                    <a:pt x="39" y="97"/>
                    <a:pt x="39" y="97"/>
                  </a:cubicBezTo>
                  <a:moveTo>
                    <a:pt x="37" y="94"/>
                  </a:moveTo>
                  <a:cubicBezTo>
                    <a:pt x="35" y="92"/>
                    <a:pt x="33" y="90"/>
                    <a:pt x="31" y="88"/>
                  </a:cubicBezTo>
                  <a:cubicBezTo>
                    <a:pt x="31" y="85"/>
                    <a:pt x="30" y="81"/>
                    <a:pt x="30" y="78"/>
                  </a:cubicBezTo>
                  <a:cubicBezTo>
                    <a:pt x="33" y="81"/>
                    <a:pt x="35" y="83"/>
                    <a:pt x="37" y="85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9"/>
                    <a:pt x="37" y="91"/>
                    <a:pt x="37" y="94"/>
                  </a:cubicBezTo>
                  <a:moveTo>
                    <a:pt x="29" y="85"/>
                  </a:moveTo>
                  <a:cubicBezTo>
                    <a:pt x="27" y="84"/>
                    <a:pt x="25" y="82"/>
                    <a:pt x="24" y="81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23" y="77"/>
                    <a:pt x="23" y="74"/>
                    <a:pt x="23" y="71"/>
                  </a:cubicBezTo>
                  <a:cubicBezTo>
                    <a:pt x="25" y="73"/>
                    <a:pt x="26" y="75"/>
                    <a:pt x="28" y="76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28" y="80"/>
                    <a:pt x="28" y="83"/>
                    <a:pt x="29" y="85"/>
                  </a:cubicBezTo>
                  <a:moveTo>
                    <a:pt x="21" y="78"/>
                  </a:moveTo>
                  <a:cubicBezTo>
                    <a:pt x="19" y="76"/>
                    <a:pt x="17" y="74"/>
                    <a:pt x="16" y="73"/>
                  </a:cubicBezTo>
                  <a:cubicBezTo>
                    <a:pt x="16" y="70"/>
                    <a:pt x="15" y="66"/>
                    <a:pt x="15" y="63"/>
                  </a:cubicBezTo>
                  <a:cubicBezTo>
                    <a:pt x="17" y="65"/>
                    <a:pt x="19" y="67"/>
                    <a:pt x="21" y="69"/>
                  </a:cubicBezTo>
                  <a:cubicBezTo>
                    <a:pt x="21" y="72"/>
                    <a:pt x="21" y="75"/>
                    <a:pt x="21" y="78"/>
                  </a:cubicBezTo>
                  <a:moveTo>
                    <a:pt x="111" y="68"/>
                  </a:moveTo>
                  <a:cubicBezTo>
                    <a:pt x="112" y="65"/>
                    <a:pt x="113" y="62"/>
                    <a:pt x="113" y="59"/>
                  </a:cubicBezTo>
                  <a:cubicBezTo>
                    <a:pt x="114" y="61"/>
                    <a:pt x="114" y="64"/>
                    <a:pt x="115" y="66"/>
                  </a:cubicBezTo>
                  <a:cubicBezTo>
                    <a:pt x="113" y="67"/>
                    <a:pt x="112" y="67"/>
                    <a:pt x="111" y="68"/>
                  </a:cubicBezTo>
                  <a:moveTo>
                    <a:pt x="14" y="71"/>
                  </a:moveTo>
                  <a:cubicBezTo>
                    <a:pt x="13" y="71"/>
                    <a:pt x="13" y="70"/>
                    <a:pt x="12" y="70"/>
                  </a:cubicBezTo>
                  <a:cubicBezTo>
                    <a:pt x="12" y="69"/>
                    <a:pt x="11" y="69"/>
                    <a:pt x="11" y="68"/>
                  </a:cubicBezTo>
                  <a:cubicBezTo>
                    <a:pt x="9" y="63"/>
                    <a:pt x="7" y="61"/>
                    <a:pt x="7" y="59"/>
                  </a:cubicBezTo>
                  <a:cubicBezTo>
                    <a:pt x="6" y="57"/>
                    <a:pt x="6" y="56"/>
                    <a:pt x="5" y="53"/>
                  </a:cubicBezTo>
                  <a:cubicBezTo>
                    <a:pt x="7" y="56"/>
                    <a:pt x="10" y="58"/>
                    <a:pt x="12" y="61"/>
                  </a:cubicBezTo>
                  <a:cubicBezTo>
                    <a:pt x="13" y="64"/>
                    <a:pt x="13" y="68"/>
                    <a:pt x="14" y="71"/>
                  </a:cubicBezTo>
                  <a:moveTo>
                    <a:pt x="116" y="63"/>
                  </a:moveTo>
                  <a:cubicBezTo>
                    <a:pt x="116" y="60"/>
                    <a:pt x="115" y="57"/>
                    <a:pt x="114" y="55"/>
                  </a:cubicBezTo>
                  <a:cubicBezTo>
                    <a:pt x="115" y="51"/>
                    <a:pt x="116" y="47"/>
                    <a:pt x="117" y="43"/>
                  </a:cubicBezTo>
                  <a:cubicBezTo>
                    <a:pt x="117" y="46"/>
                    <a:pt x="118" y="49"/>
                    <a:pt x="118" y="53"/>
                  </a:cubicBezTo>
                  <a:cubicBezTo>
                    <a:pt x="119" y="53"/>
                    <a:pt x="119" y="53"/>
                    <a:pt x="119" y="53"/>
                  </a:cubicBezTo>
                  <a:cubicBezTo>
                    <a:pt x="118" y="56"/>
                    <a:pt x="117" y="60"/>
                    <a:pt x="116" y="63"/>
                  </a:cubicBezTo>
                  <a:moveTo>
                    <a:pt x="120" y="48"/>
                  </a:moveTo>
                  <a:cubicBezTo>
                    <a:pt x="119" y="45"/>
                    <a:pt x="119" y="41"/>
                    <a:pt x="118" y="37"/>
                  </a:cubicBezTo>
                  <a:cubicBezTo>
                    <a:pt x="119" y="33"/>
                    <a:pt x="120" y="30"/>
                    <a:pt x="121" y="26"/>
                  </a:cubicBezTo>
                  <a:cubicBezTo>
                    <a:pt x="122" y="30"/>
                    <a:pt x="122" y="34"/>
                    <a:pt x="122" y="37"/>
                  </a:cubicBezTo>
                  <a:cubicBezTo>
                    <a:pt x="121" y="41"/>
                    <a:pt x="120" y="45"/>
                    <a:pt x="120" y="48"/>
                  </a:cubicBezTo>
                  <a:moveTo>
                    <a:pt x="124" y="32"/>
                  </a:moveTo>
                  <a:cubicBezTo>
                    <a:pt x="123" y="28"/>
                    <a:pt x="123" y="25"/>
                    <a:pt x="122" y="22"/>
                  </a:cubicBezTo>
                  <a:cubicBezTo>
                    <a:pt x="122" y="19"/>
                    <a:pt x="123" y="17"/>
                    <a:pt x="123" y="14"/>
                  </a:cubicBezTo>
                  <a:cubicBezTo>
                    <a:pt x="124" y="17"/>
                    <a:pt x="124" y="21"/>
                    <a:pt x="124" y="24"/>
                  </a:cubicBezTo>
                  <a:cubicBezTo>
                    <a:pt x="124" y="25"/>
                    <a:pt x="124" y="25"/>
                    <a:pt x="124" y="26"/>
                  </a:cubicBezTo>
                  <a:cubicBezTo>
                    <a:pt x="124" y="28"/>
                    <a:pt x="124" y="30"/>
                    <a:pt x="124" y="32"/>
                  </a:cubicBezTo>
                  <a:moveTo>
                    <a:pt x="78" y="85"/>
                  </a:moveTo>
                  <a:cubicBezTo>
                    <a:pt x="79" y="85"/>
                    <a:pt x="79" y="85"/>
                    <a:pt x="79" y="85"/>
                  </a:cubicBezTo>
                  <a:cubicBezTo>
                    <a:pt x="80" y="85"/>
                    <a:pt x="80" y="84"/>
                    <a:pt x="80" y="83"/>
                  </a:cubicBezTo>
                  <a:cubicBezTo>
                    <a:pt x="80" y="79"/>
                    <a:pt x="80" y="76"/>
                    <a:pt x="80" y="72"/>
                  </a:cubicBezTo>
                  <a:cubicBezTo>
                    <a:pt x="80" y="55"/>
                    <a:pt x="82" y="38"/>
                    <a:pt x="84" y="20"/>
                  </a:cubicBezTo>
                  <a:cubicBezTo>
                    <a:pt x="97" y="15"/>
                    <a:pt x="109" y="10"/>
                    <a:pt x="121" y="5"/>
                  </a:cubicBezTo>
                  <a:cubicBezTo>
                    <a:pt x="116" y="27"/>
                    <a:pt x="112" y="48"/>
                    <a:pt x="107" y="70"/>
                  </a:cubicBezTo>
                  <a:cubicBezTo>
                    <a:pt x="106" y="70"/>
                    <a:pt x="106" y="71"/>
                    <a:pt x="106" y="71"/>
                  </a:cubicBezTo>
                  <a:cubicBezTo>
                    <a:pt x="107" y="72"/>
                    <a:pt x="107" y="72"/>
                    <a:pt x="108" y="73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8" y="73"/>
                    <a:pt x="108" y="73"/>
                    <a:pt x="109" y="73"/>
                  </a:cubicBezTo>
                  <a:cubicBezTo>
                    <a:pt x="109" y="73"/>
                    <a:pt x="109" y="73"/>
                    <a:pt x="110" y="72"/>
                  </a:cubicBezTo>
                  <a:cubicBezTo>
                    <a:pt x="117" y="70"/>
                    <a:pt x="124" y="67"/>
                    <a:pt x="131" y="64"/>
                  </a:cubicBezTo>
                  <a:cubicBezTo>
                    <a:pt x="133" y="70"/>
                    <a:pt x="134" y="76"/>
                    <a:pt x="135" y="82"/>
                  </a:cubicBezTo>
                  <a:cubicBezTo>
                    <a:pt x="135" y="82"/>
                    <a:pt x="134" y="83"/>
                    <a:pt x="134" y="83"/>
                  </a:cubicBezTo>
                  <a:cubicBezTo>
                    <a:pt x="127" y="86"/>
                    <a:pt x="119" y="88"/>
                    <a:pt x="112" y="90"/>
                  </a:cubicBezTo>
                  <a:cubicBezTo>
                    <a:pt x="109" y="91"/>
                    <a:pt x="106" y="92"/>
                    <a:pt x="103" y="94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2" y="95"/>
                    <a:pt x="102" y="95"/>
                    <a:pt x="102" y="95"/>
                  </a:cubicBezTo>
                  <a:cubicBezTo>
                    <a:pt x="102" y="95"/>
                    <a:pt x="102" y="95"/>
                    <a:pt x="102" y="95"/>
                  </a:cubicBezTo>
                  <a:cubicBezTo>
                    <a:pt x="102" y="95"/>
                    <a:pt x="102" y="95"/>
                    <a:pt x="102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102" y="98"/>
                    <a:pt x="101" y="100"/>
                    <a:pt x="101" y="103"/>
                  </a:cubicBezTo>
                  <a:cubicBezTo>
                    <a:pt x="101" y="104"/>
                    <a:pt x="101" y="104"/>
                    <a:pt x="101" y="105"/>
                  </a:cubicBezTo>
                  <a:cubicBezTo>
                    <a:pt x="101" y="105"/>
                    <a:pt x="101" y="106"/>
                    <a:pt x="101" y="107"/>
                  </a:cubicBezTo>
                  <a:cubicBezTo>
                    <a:pt x="102" y="109"/>
                    <a:pt x="102" y="110"/>
                    <a:pt x="103" y="112"/>
                  </a:cubicBezTo>
                  <a:cubicBezTo>
                    <a:pt x="103" y="113"/>
                    <a:pt x="103" y="114"/>
                    <a:pt x="103" y="115"/>
                  </a:cubicBezTo>
                  <a:cubicBezTo>
                    <a:pt x="103" y="115"/>
                    <a:pt x="103" y="116"/>
                    <a:pt x="104" y="116"/>
                  </a:cubicBezTo>
                  <a:cubicBezTo>
                    <a:pt x="104" y="117"/>
                    <a:pt x="105" y="117"/>
                    <a:pt x="105" y="117"/>
                  </a:cubicBezTo>
                  <a:cubicBezTo>
                    <a:pt x="106" y="117"/>
                    <a:pt x="106" y="117"/>
                    <a:pt x="106" y="117"/>
                  </a:cubicBezTo>
                  <a:cubicBezTo>
                    <a:pt x="106" y="117"/>
                    <a:pt x="106" y="117"/>
                    <a:pt x="106" y="117"/>
                  </a:cubicBezTo>
                  <a:cubicBezTo>
                    <a:pt x="106" y="117"/>
                    <a:pt x="106" y="117"/>
                    <a:pt x="106" y="117"/>
                  </a:cubicBezTo>
                  <a:cubicBezTo>
                    <a:pt x="106" y="117"/>
                    <a:pt x="106" y="117"/>
                    <a:pt x="106" y="117"/>
                  </a:cubicBezTo>
                  <a:cubicBezTo>
                    <a:pt x="119" y="112"/>
                    <a:pt x="127" y="110"/>
                    <a:pt x="133" y="108"/>
                  </a:cubicBezTo>
                  <a:cubicBezTo>
                    <a:pt x="136" y="107"/>
                    <a:pt x="138" y="106"/>
                    <a:pt x="139" y="105"/>
                  </a:cubicBezTo>
                  <a:cubicBezTo>
                    <a:pt x="140" y="105"/>
                    <a:pt x="140" y="105"/>
                    <a:pt x="141" y="105"/>
                  </a:cubicBezTo>
                  <a:cubicBezTo>
                    <a:pt x="142" y="108"/>
                    <a:pt x="144" y="113"/>
                    <a:pt x="145" y="118"/>
                  </a:cubicBezTo>
                  <a:cubicBezTo>
                    <a:pt x="146" y="121"/>
                    <a:pt x="147" y="124"/>
                    <a:pt x="148" y="126"/>
                  </a:cubicBezTo>
                  <a:cubicBezTo>
                    <a:pt x="147" y="127"/>
                    <a:pt x="144" y="128"/>
                    <a:pt x="141" y="129"/>
                  </a:cubicBezTo>
                  <a:cubicBezTo>
                    <a:pt x="136" y="131"/>
                    <a:pt x="127" y="134"/>
                    <a:pt x="115" y="139"/>
                  </a:cubicBezTo>
                  <a:cubicBezTo>
                    <a:pt x="115" y="139"/>
                    <a:pt x="115" y="139"/>
                    <a:pt x="115" y="139"/>
                  </a:cubicBezTo>
                  <a:cubicBezTo>
                    <a:pt x="115" y="139"/>
                    <a:pt x="115" y="139"/>
                    <a:pt x="115" y="139"/>
                  </a:cubicBezTo>
                  <a:cubicBezTo>
                    <a:pt x="114" y="139"/>
                    <a:pt x="114" y="139"/>
                    <a:pt x="114" y="139"/>
                  </a:cubicBezTo>
                  <a:cubicBezTo>
                    <a:pt x="113" y="139"/>
                    <a:pt x="112" y="141"/>
                    <a:pt x="113" y="142"/>
                  </a:cubicBezTo>
                  <a:cubicBezTo>
                    <a:pt x="113" y="142"/>
                    <a:pt x="114" y="143"/>
                    <a:pt x="114" y="143"/>
                  </a:cubicBezTo>
                  <a:cubicBezTo>
                    <a:pt x="118" y="153"/>
                    <a:pt x="121" y="159"/>
                    <a:pt x="124" y="169"/>
                  </a:cubicBezTo>
                  <a:cubicBezTo>
                    <a:pt x="116" y="169"/>
                    <a:pt x="108" y="172"/>
                    <a:pt x="101" y="178"/>
                  </a:cubicBezTo>
                  <a:cubicBezTo>
                    <a:pt x="97" y="167"/>
                    <a:pt x="95" y="161"/>
                    <a:pt x="91" y="150"/>
                  </a:cubicBezTo>
                  <a:cubicBezTo>
                    <a:pt x="90" y="149"/>
                    <a:pt x="90" y="148"/>
                    <a:pt x="89" y="148"/>
                  </a:cubicBezTo>
                  <a:cubicBezTo>
                    <a:pt x="89" y="148"/>
                    <a:pt x="88" y="148"/>
                    <a:pt x="88" y="148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88" y="149"/>
                    <a:pt x="88" y="149"/>
                    <a:pt x="88" y="149"/>
                  </a:cubicBezTo>
                  <a:cubicBezTo>
                    <a:pt x="66" y="156"/>
                    <a:pt x="54" y="160"/>
                    <a:pt x="49" y="162"/>
                  </a:cubicBezTo>
                  <a:cubicBezTo>
                    <a:pt x="48" y="154"/>
                    <a:pt x="46" y="147"/>
                    <a:pt x="43" y="140"/>
                  </a:cubicBezTo>
                  <a:cubicBezTo>
                    <a:pt x="44" y="140"/>
                    <a:pt x="44" y="139"/>
                    <a:pt x="44" y="139"/>
                  </a:cubicBezTo>
                  <a:cubicBezTo>
                    <a:pt x="49" y="138"/>
                    <a:pt x="60" y="134"/>
                    <a:pt x="79" y="127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80" y="127"/>
                    <a:pt x="80" y="127"/>
                    <a:pt x="80" y="127"/>
                  </a:cubicBezTo>
                  <a:cubicBezTo>
                    <a:pt x="81" y="126"/>
                    <a:pt x="81" y="125"/>
                    <a:pt x="81" y="124"/>
                  </a:cubicBezTo>
                  <a:cubicBezTo>
                    <a:pt x="81" y="124"/>
                    <a:pt x="80" y="124"/>
                    <a:pt x="80" y="123"/>
                  </a:cubicBezTo>
                  <a:cubicBezTo>
                    <a:pt x="80" y="122"/>
                    <a:pt x="79" y="120"/>
                    <a:pt x="78" y="118"/>
                  </a:cubicBezTo>
                  <a:cubicBezTo>
                    <a:pt x="77" y="117"/>
                    <a:pt x="77" y="116"/>
                    <a:pt x="76" y="115"/>
                  </a:cubicBezTo>
                  <a:cubicBezTo>
                    <a:pt x="76" y="114"/>
                    <a:pt x="75" y="113"/>
                    <a:pt x="75" y="112"/>
                  </a:cubicBezTo>
                  <a:cubicBezTo>
                    <a:pt x="74" y="112"/>
                    <a:pt x="74" y="111"/>
                    <a:pt x="73" y="111"/>
                  </a:cubicBezTo>
                  <a:cubicBezTo>
                    <a:pt x="73" y="110"/>
                    <a:pt x="72" y="110"/>
                    <a:pt x="72" y="110"/>
                  </a:cubicBezTo>
                  <a:cubicBezTo>
                    <a:pt x="72" y="110"/>
                    <a:pt x="72" y="110"/>
                    <a:pt x="72" y="110"/>
                  </a:cubicBezTo>
                  <a:cubicBezTo>
                    <a:pt x="72" y="109"/>
                    <a:pt x="71" y="108"/>
                    <a:pt x="70" y="108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70" y="108"/>
                    <a:pt x="69" y="108"/>
                    <a:pt x="69" y="108"/>
                  </a:cubicBezTo>
                  <a:cubicBezTo>
                    <a:pt x="68" y="108"/>
                    <a:pt x="68" y="108"/>
                    <a:pt x="67" y="108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53" y="113"/>
                    <a:pt x="43" y="116"/>
                    <a:pt x="31" y="121"/>
                  </a:cubicBezTo>
                  <a:cubicBezTo>
                    <a:pt x="30" y="116"/>
                    <a:pt x="28" y="110"/>
                    <a:pt x="28" y="104"/>
                  </a:cubicBezTo>
                  <a:cubicBezTo>
                    <a:pt x="31" y="103"/>
                    <a:pt x="35" y="102"/>
                    <a:pt x="37" y="101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102"/>
                    <a:pt x="39" y="102"/>
                    <a:pt x="39" y="101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0" y="101"/>
                    <a:pt x="40" y="101"/>
                    <a:pt x="41" y="101"/>
                  </a:cubicBezTo>
                  <a:cubicBezTo>
                    <a:pt x="45" y="100"/>
                    <a:pt x="48" y="99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6"/>
                    <a:pt x="53" y="95"/>
                    <a:pt x="53" y="95"/>
                  </a:cubicBezTo>
                  <a:cubicBezTo>
                    <a:pt x="53" y="94"/>
                    <a:pt x="53" y="94"/>
                    <a:pt x="53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37" y="80"/>
                    <a:pt x="19" y="62"/>
                    <a:pt x="5" y="47"/>
                  </a:cubicBezTo>
                  <a:cubicBezTo>
                    <a:pt x="6" y="46"/>
                    <a:pt x="9" y="45"/>
                    <a:pt x="11" y="44"/>
                  </a:cubicBezTo>
                  <a:cubicBezTo>
                    <a:pt x="16" y="42"/>
                    <a:pt x="22" y="41"/>
                    <a:pt x="26" y="40"/>
                  </a:cubicBezTo>
                  <a:cubicBezTo>
                    <a:pt x="29" y="39"/>
                    <a:pt x="31" y="39"/>
                    <a:pt x="32" y="38"/>
                  </a:cubicBezTo>
                  <a:cubicBezTo>
                    <a:pt x="32" y="38"/>
                    <a:pt x="33" y="38"/>
                    <a:pt x="33" y="38"/>
                  </a:cubicBezTo>
                  <a:cubicBezTo>
                    <a:pt x="34" y="39"/>
                    <a:pt x="36" y="41"/>
                    <a:pt x="38" y="43"/>
                  </a:cubicBezTo>
                  <a:cubicBezTo>
                    <a:pt x="43" y="48"/>
                    <a:pt x="51" y="56"/>
                    <a:pt x="59" y="64"/>
                  </a:cubicBezTo>
                  <a:cubicBezTo>
                    <a:pt x="66" y="72"/>
                    <a:pt x="73" y="80"/>
                    <a:pt x="77" y="84"/>
                  </a:cubicBezTo>
                  <a:cubicBezTo>
                    <a:pt x="77" y="85"/>
                    <a:pt x="78" y="85"/>
                    <a:pt x="78" y="85"/>
                  </a:cubicBezTo>
                  <a:moveTo>
                    <a:pt x="124" y="0"/>
                  </a:moveTo>
                  <a:cubicBezTo>
                    <a:pt x="124" y="0"/>
                    <a:pt x="124" y="0"/>
                    <a:pt x="123" y="0"/>
                  </a:cubicBezTo>
                  <a:cubicBezTo>
                    <a:pt x="109" y="6"/>
                    <a:pt x="96" y="11"/>
                    <a:pt x="82" y="17"/>
                  </a:cubicBezTo>
                  <a:cubicBezTo>
                    <a:pt x="81" y="17"/>
                    <a:pt x="81" y="18"/>
                    <a:pt x="81" y="19"/>
                  </a:cubicBezTo>
                  <a:cubicBezTo>
                    <a:pt x="78" y="36"/>
                    <a:pt x="76" y="54"/>
                    <a:pt x="76" y="72"/>
                  </a:cubicBezTo>
                  <a:cubicBezTo>
                    <a:pt x="76" y="74"/>
                    <a:pt x="76" y="76"/>
                    <a:pt x="76" y="77"/>
                  </a:cubicBezTo>
                  <a:cubicBezTo>
                    <a:pt x="71" y="71"/>
                    <a:pt x="62" y="62"/>
                    <a:pt x="54" y="54"/>
                  </a:cubicBezTo>
                  <a:cubicBezTo>
                    <a:pt x="44" y="43"/>
                    <a:pt x="35" y="34"/>
                    <a:pt x="35" y="34"/>
                  </a:cubicBezTo>
                  <a:cubicBezTo>
                    <a:pt x="35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3" y="34"/>
                    <a:pt x="27" y="35"/>
                    <a:pt x="20" y="37"/>
                  </a:cubicBezTo>
                  <a:cubicBezTo>
                    <a:pt x="17" y="38"/>
                    <a:pt x="13" y="39"/>
                    <a:pt x="9" y="40"/>
                  </a:cubicBezTo>
                  <a:cubicBezTo>
                    <a:pt x="6" y="42"/>
                    <a:pt x="3" y="44"/>
                    <a:pt x="1" y="46"/>
                  </a:cubicBezTo>
                  <a:cubicBezTo>
                    <a:pt x="0" y="46"/>
                    <a:pt x="0" y="47"/>
                    <a:pt x="0" y="48"/>
                  </a:cubicBezTo>
                  <a:cubicBezTo>
                    <a:pt x="0" y="48"/>
                    <a:pt x="0" y="49"/>
                    <a:pt x="0" y="49"/>
                  </a:cubicBezTo>
                  <a:cubicBezTo>
                    <a:pt x="1" y="55"/>
                    <a:pt x="2" y="57"/>
                    <a:pt x="3" y="60"/>
                  </a:cubicBezTo>
                  <a:cubicBezTo>
                    <a:pt x="3" y="61"/>
                    <a:pt x="4" y="63"/>
                    <a:pt x="5" y="64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6"/>
                    <a:pt x="5" y="66"/>
                    <a:pt x="5" y="67"/>
                  </a:cubicBezTo>
                  <a:cubicBezTo>
                    <a:pt x="5" y="68"/>
                    <a:pt x="6" y="69"/>
                    <a:pt x="7" y="70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72"/>
                    <a:pt x="9" y="72"/>
                    <a:pt x="9" y="73"/>
                  </a:cubicBezTo>
                  <a:cubicBezTo>
                    <a:pt x="14" y="77"/>
                    <a:pt x="21" y="83"/>
                    <a:pt x="29" y="92"/>
                  </a:cubicBezTo>
                  <a:cubicBezTo>
                    <a:pt x="29" y="92"/>
                    <a:pt x="29" y="93"/>
                    <a:pt x="29" y="93"/>
                  </a:cubicBezTo>
                  <a:cubicBezTo>
                    <a:pt x="29" y="94"/>
                    <a:pt x="30" y="94"/>
                    <a:pt x="30" y="94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1" y="94"/>
                    <a:pt x="31" y="94"/>
                    <a:pt x="31" y="94"/>
                  </a:cubicBezTo>
                  <a:cubicBezTo>
                    <a:pt x="32" y="95"/>
                    <a:pt x="34" y="96"/>
                    <a:pt x="35" y="98"/>
                  </a:cubicBezTo>
                  <a:cubicBezTo>
                    <a:pt x="32" y="99"/>
                    <a:pt x="29" y="100"/>
                    <a:pt x="25" y="101"/>
                  </a:cubicBezTo>
                  <a:cubicBezTo>
                    <a:pt x="24" y="102"/>
                    <a:pt x="23" y="102"/>
                    <a:pt x="23" y="103"/>
                  </a:cubicBezTo>
                  <a:cubicBezTo>
                    <a:pt x="24" y="110"/>
                    <a:pt x="26" y="117"/>
                    <a:pt x="28" y="123"/>
                  </a:cubicBezTo>
                  <a:cubicBezTo>
                    <a:pt x="27" y="124"/>
                    <a:pt x="27" y="124"/>
                    <a:pt x="27" y="125"/>
                  </a:cubicBezTo>
                  <a:cubicBezTo>
                    <a:pt x="28" y="129"/>
                    <a:pt x="30" y="132"/>
                    <a:pt x="33" y="135"/>
                  </a:cubicBezTo>
                  <a:cubicBezTo>
                    <a:pt x="33" y="135"/>
                    <a:pt x="34" y="135"/>
                    <a:pt x="34" y="135"/>
                  </a:cubicBezTo>
                  <a:cubicBezTo>
                    <a:pt x="34" y="135"/>
                    <a:pt x="35" y="135"/>
                    <a:pt x="35" y="135"/>
                  </a:cubicBezTo>
                  <a:cubicBezTo>
                    <a:pt x="38" y="134"/>
                    <a:pt x="41" y="133"/>
                    <a:pt x="43" y="132"/>
                  </a:cubicBezTo>
                  <a:cubicBezTo>
                    <a:pt x="46" y="131"/>
                    <a:pt x="49" y="130"/>
                    <a:pt x="56" y="128"/>
                  </a:cubicBezTo>
                  <a:cubicBezTo>
                    <a:pt x="56" y="128"/>
                    <a:pt x="57" y="127"/>
                    <a:pt x="58" y="127"/>
                  </a:cubicBezTo>
                  <a:cubicBezTo>
                    <a:pt x="59" y="127"/>
                    <a:pt x="61" y="126"/>
                    <a:pt x="62" y="125"/>
                  </a:cubicBezTo>
                  <a:cubicBezTo>
                    <a:pt x="63" y="125"/>
                    <a:pt x="64" y="125"/>
                    <a:pt x="64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6"/>
                    <a:pt x="65" y="126"/>
                  </a:cubicBezTo>
                  <a:cubicBezTo>
                    <a:pt x="66" y="127"/>
                    <a:pt x="66" y="127"/>
                    <a:pt x="66" y="127"/>
                  </a:cubicBezTo>
                  <a:cubicBezTo>
                    <a:pt x="59" y="130"/>
                    <a:pt x="54" y="132"/>
                    <a:pt x="50" y="133"/>
                  </a:cubicBezTo>
                  <a:cubicBezTo>
                    <a:pt x="47" y="134"/>
                    <a:pt x="45" y="135"/>
                    <a:pt x="43" y="135"/>
                  </a:cubicBezTo>
                  <a:cubicBezTo>
                    <a:pt x="42" y="136"/>
                    <a:pt x="40" y="136"/>
                    <a:pt x="40" y="136"/>
                  </a:cubicBezTo>
                  <a:cubicBezTo>
                    <a:pt x="40" y="136"/>
                    <a:pt x="39" y="137"/>
                    <a:pt x="39" y="137"/>
                  </a:cubicBezTo>
                  <a:cubicBezTo>
                    <a:pt x="39" y="138"/>
                    <a:pt x="39" y="138"/>
                    <a:pt x="39" y="139"/>
                  </a:cubicBezTo>
                  <a:cubicBezTo>
                    <a:pt x="41" y="146"/>
                    <a:pt x="44" y="155"/>
                    <a:pt x="46" y="162"/>
                  </a:cubicBezTo>
                  <a:cubicBezTo>
                    <a:pt x="45" y="162"/>
                    <a:pt x="45" y="162"/>
                    <a:pt x="45" y="162"/>
                  </a:cubicBezTo>
                  <a:cubicBezTo>
                    <a:pt x="45" y="163"/>
                    <a:pt x="45" y="164"/>
                    <a:pt x="46" y="165"/>
                  </a:cubicBezTo>
                  <a:cubicBezTo>
                    <a:pt x="50" y="169"/>
                    <a:pt x="53" y="174"/>
                    <a:pt x="56" y="179"/>
                  </a:cubicBezTo>
                  <a:cubicBezTo>
                    <a:pt x="56" y="180"/>
                    <a:pt x="57" y="180"/>
                    <a:pt x="58" y="180"/>
                  </a:cubicBezTo>
                  <a:cubicBezTo>
                    <a:pt x="58" y="180"/>
                    <a:pt x="58" y="180"/>
                    <a:pt x="58" y="180"/>
                  </a:cubicBezTo>
                  <a:cubicBezTo>
                    <a:pt x="69" y="175"/>
                    <a:pt x="77" y="171"/>
                    <a:pt x="88" y="169"/>
                  </a:cubicBezTo>
                  <a:cubicBezTo>
                    <a:pt x="91" y="173"/>
                    <a:pt x="94" y="178"/>
                    <a:pt x="96" y="184"/>
                  </a:cubicBezTo>
                  <a:cubicBezTo>
                    <a:pt x="99" y="191"/>
                    <a:pt x="102" y="198"/>
                    <a:pt x="104" y="202"/>
                  </a:cubicBezTo>
                  <a:cubicBezTo>
                    <a:pt x="104" y="203"/>
                    <a:pt x="105" y="203"/>
                    <a:pt x="106" y="203"/>
                  </a:cubicBezTo>
                  <a:cubicBezTo>
                    <a:pt x="106" y="203"/>
                    <a:pt x="106" y="203"/>
                    <a:pt x="106" y="203"/>
                  </a:cubicBezTo>
                  <a:cubicBezTo>
                    <a:pt x="107" y="204"/>
                    <a:pt x="107" y="204"/>
                    <a:pt x="107" y="204"/>
                  </a:cubicBezTo>
                  <a:cubicBezTo>
                    <a:pt x="108" y="204"/>
                    <a:pt x="108" y="204"/>
                    <a:pt x="108" y="203"/>
                  </a:cubicBezTo>
                  <a:cubicBezTo>
                    <a:pt x="109" y="203"/>
                    <a:pt x="109" y="203"/>
                    <a:pt x="109" y="203"/>
                  </a:cubicBezTo>
                  <a:cubicBezTo>
                    <a:pt x="109" y="204"/>
                    <a:pt x="109" y="204"/>
                    <a:pt x="109" y="204"/>
                  </a:cubicBezTo>
                  <a:cubicBezTo>
                    <a:pt x="109" y="204"/>
                    <a:pt x="109" y="204"/>
                    <a:pt x="109" y="204"/>
                  </a:cubicBezTo>
                  <a:cubicBezTo>
                    <a:pt x="109" y="204"/>
                    <a:pt x="109" y="204"/>
                    <a:pt x="109" y="204"/>
                  </a:cubicBezTo>
                  <a:cubicBezTo>
                    <a:pt x="110" y="205"/>
                    <a:pt x="110" y="205"/>
                    <a:pt x="110" y="205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11" y="204"/>
                    <a:pt x="111" y="204"/>
                    <a:pt x="111" y="204"/>
                  </a:cubicBezTo>
                  <a:cubicBezTo>
                    <a:pt x="111" y="203"/>
                    <a:pt x="111" y="203"/>
                    <a:pt x="111" y="202"/>
                  </a:cubicBezTo>
                  <a:cubicBezTo>
                    <a:pt x="115" y="200"/>
                    <a:pt x="119" y="198"/>
                    <a:pt x="124" y="196"/>
                  </a:cubicBezTo>
                  <a:cubicBezTo>
                    <a:pt x="124" y="197"/>
                    <a:pt x="124" y="197"/>
                    <a:pt x="124" y="197"/>
                  </a:cubicBezTo>
                  <a:cubicBezTo>
                    <a:pt x="124" y="197"/>
                    <a:pt x="124" y="197"/>
                    <a:pt x="124" y="197"/>
                  </a:cubicBezTo>
                  <a:cubicBezTo>
                    <a:pt x="125" y="197"/>
                    <a:pt x="125" y="197"/>
                    <a:pt x="125" y="196"/>
                  </a:cubicBezTo>
                  <a:cubicBezTo>
                    <a:pt x="126" y="195"/>
                    <a:pt x="126" y="195"/>
                    <a:pt x="126" y="195"/>
                  </a:cubicBezTo>
                  <a:cubicBezTo>
                    <a:pt x="129" y="194"/>
                    <a:pt x="132" y="193"/>
                    <a:pt x="134" y="192"/>
                  </a:cubicBezTo>
                  <a:cubicBezTo>
                    <a:pt x="135" y="191"/>
                    <a:pt x="135" y="191"/>
                    <a:pt x="136" y="190"/>
                  </a:cubicBezTo>
                  <a:cubicBezTo>
                    <a:pt x="136" y="190"/>
                    <a:pt x="136" y="189"/>
                    <a:pt x="135" y="189"/>
                  </a:cubicBezTo>
                  <a:cubicBezTo>
                    <a:pt x="132" y="184"/>
                    <a:pt x="129" y="179"/>
                    <a:pt x="128" y="173"/>
                  </a:cubicBezTo>
                  <a:cubicBezTo>
                    <a:pt x="128" y="173"/>
                    <a:pt x="129" y="173"/>
                    <a:pt x="129" y="172"/>
                  </a:cubicBezTo>
                  <a:cubicBezTo>
                    <a:pt x="129" y="172"/>
                    <a:pt x="129" y="171"/>
                    <a:pt x="129" y="170"/>
                  </a:cubicBezTo>
                  <a:cubicBezTo>
                    <a:pt x="127" y="165"/>
                    <a:pt x="126" y="161"/>
                    <a:pt x="124" y="157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5" y="157"/>
                    <a:pt x="125" y="156"/>
                    <a:pt x="126" y="156"/>
                  </a:cubicBezTo>
                  <a:cubicBezTo>
                    <a:pt x="129" y="155"/>
                    <a:pt x="135" y="152"/>
                    <a:pt x="141" y="150"/>
                  </a:cubicBezTo>
                  <a:cubicBezTo>
                    <a:pt x="143" y="149"/>
                    <a:pt x="146" y="148"/>
                    <a:pt x="148" y="147"/>
                  </a:cubicBezTo>
                  <a:cubicBezTo>
                    <a:pt x="151" y="147"/>
                    <a:pt x="152" y="146"/>
                    <a:pt x="153" y="146"/>
                  </a:cubicBezTo>
                  <a:cubicBezTo>
                    <a:pt x="154" y="146"/>
                    <a:pt x="155" y="145"/>
                    <a:pt x="155" y="143"/>
                  </a:cubicBezTo>
                  <a:cubicBezTo>
                    <a:pt x="154" y="139"/>
                    <a:pt x="153" y="134"/>
                    <a:pt x="152" y="129"/>
                  </a:cubicBezTo>
                  <a:cubicBezTo>
                    <a:pt x="152" y="129"/>
                    <a:pt x="153" y="128"/>
                    <a:pt x="152" y="127"/>
                  </a:cubicBezTo>
                  <a:cubicBezTo>
                    <a:pt x="152" y="127"/>
                    <a:pt x="151" y="122"/>
                    <a:pt x="149" y="117"/>
                  </a:cubicBezTo>
                  <a:cubicBezTo>
                    <a:pt x="147" y="111"/>
                    <a:pt x="145" y="105"/>
                    <a:pt x="144" y="101"/>
                  </a:cubicBezTo>
                  <a:cubicBezTo>
                    <a:pt x="143" y="101"/>
                    <a:pt x="143" y="100"/>
                    <a:pt x="142" y="100"/>
                  </a:cubicBezTo>
                  <a:cubicBezTo>
                    <a:pt x="142" y="100"/>
                    <a:pt x="142" y="100"/>
                    <a:pt x="142" y="100"/>
                  </a:cubicBezTo>
                  <a:cubicBezTo>
                    <a:pt x="141" y="100"/>
                    <a:pt x="141" y="100"/>
                    <a:pt x="141" y="100"/>
                  </a:cubicBezTo>
                  <a:cubicBezTo>
                    <a:pt x="140" y="101"/>
                    <a:pt x="140" y="101"/>
                    <a:pt x="138" y="102"/>
                  </a:cubicBezTo>
                  <a:cubicBezTo>
                    <a:pt x="134" y="103"/>
                    <a:pt x="126" y="106"/>
                    <a:pt x="111" y="111"/>
                  </a:cubicBezTo>
                  <a:cubicBezTo>
                    <a:pt x="111" y="110"/>
                    <a:pt x="111" y="110"/>
                    <a:pt x="111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6" y="106"/>
                    <a:pt x="123" y="103"/>
                    <a:pt x="130" y="101"/>
                  </a:cubicBezTo>
                  <a:cubicBezTo>
                    <a:pt x="130" y="102"/>
                    <a:pt x="130" y="102"/>
                    <a:pt x="130" y="102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1" y="102"/>
                    <a:pt x="132" y="102"/>
                    <a:pt x="132" y="101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4" y="100"/>
                    <a:pt x="135" y="99"/>
                    <a:pt x="137" y="99"/>
                  </a:cubicBezTo>
                  <a:cubicBezTo>
                    <a:pt x="138" y="98"/>
                    <a:pt x="138" y="98"/>
                    <a:pt x="139" y="97"/>
                  </a:cubicBezTo>
                  <a:cubicBezTo>
                    <a:pt x="140" y="96"/>
                    <a:pt x="140" y="95"/>
                    <a:pt x="140" y="93"/>
                  </a:cubicBezTo>
                  <a:cubicBezTo>
                    <a:pt x="140" y="91"/>
                    <a:pt x="140" y="89"/>
                    <a:pt x="139" y="87"/>
                  </a:cubicBezTo>
                  <a:cubicBezTo>
                    <a:pt x="139" y="87"/>
                    <a:pt x="139" y="86"/>
                    <a:pt x="139" y="86"/>
                  </a:cubicBezTo>
                  <a:cubicBezTo>
                    <a:pt x="139" y="85"/>
                    <a:pt x="140" y="85"/>
                    <a:pt x="139" y="84"/>
                  </a:cubicBezTo>
                  <a:cubicBezTo>
                    <a:pt x="138" y="76"/>
                    <a:pt x="137" y="69"/>
                    <a:pt x="135" y="61"/>
                  </a:cubicBezTo>
                  <a:cubicBezTo>
                    <a:pt x="135" y="60"/>
                    <a:pt x="134" y="60"/>
                    <a:pt x="134" y="60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2" y="59"/>
                    <a:pt x="132" y="59"/>
                  </a:cubicBezTo>
                  <a:cubicBezTo>
                    <a:pt x="128" y="61"/>
                    <a:pt x="124" y="63"/>
                    <a:pt x="120" y="65"/>
                  </a:cubicBezTo>
                  <a:cubicBezTo>
                    <a:pt x="121" y="61"/>
                    <a:pt x="122" y="57"/>
                    <a:pt x="123" y="53"/>
                  </a:cubicBezTo>
                  <a:cubicBezTo>
                    <a:pt x="124" y="48"/>
                    <a:pt x="125" y="43"/>
                    <a:pt x="127" y="36"/>
                  </a:cubicBezTo>
                  <a:cubicBezTo>
                    <a:pt x="128" y="33"/>
                    <a:pt x="128" y="29"/>
                    <a:pt x="128" y="26"/>
                  </a:cubicBezTo>
                  <a:cubicBezTo>
                    <a:pt x="128" y="25"/>
                    <a:pt x="128" y="25"/>
                    <a:pt x="128" y="24"/>
                  </a:cubicBezTo>
                  <a:cubicBezTo>
                    <a:pt x="128" y="17"/>
                    <a:pt x="127" y="9"/>
                    <a:pt x="126" y="2"/>
                  </a:cubicBezTo>
                  <a:cubicBezTo>
                    <a:pt x="126" y="1"/>
                    <a:pt x="126" y="1"/>
                    <a:pt x="125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5" y="0"/>
                    <a:pt x="124" y="0"/>
                    <a:pt x="12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2" name="Rectangle 874"/>
            <p:cNvSpPr>
              <a:spLocks noChangeArrowheads="1"/>
            </p:cNvSpPr>
            <p:nvPr/>
          </p:nvSpPr>
          <p:spPr bwMode="auto">
            <a:xfrm>
              <a:off x="2862" y="2307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3" name="Freeform 875"/>
            <p:cNvSpPr/>
            <p:nvPr/>
          </p:nvSpPr>
          <p:spPr bwMode="auto">
            <a:xfrm>
              <a:off x="2862" y="230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4" name="Freeform 876"/>
            <p:cNvSpPr>
              <a:spLocks noEditPoints="1"/>
            </p:cNvSpPr>
            <p:nvPr/>
          </p:nvSpPr>
          <p:spPr bwMode="auto">
            <a:xfrm>
              <a:off x="4389" y="981"/>
              <a:ext cx="299" cy="417"/>
            </a:xfrm>
            <a:custGeom>
              <a:avLst/>
              <a:gdLst>
                <a:gd name="T0" fmla="*/ 96 w 126"/>
                <a:gd name="T1" fmla="*/ 172 h 176"/>
                <a:gd name="T2" fmla="*/ 94 w 126"/>
                <a:gd name="T3" fmla="*/ 160 h 176"/>
                <a:gd name="T4" fmla="*/ 80 w 126"/>
                <a:gd name="T5" fmla="*/ 170 h 176"/>
                <a:gd name="T6" fmla="*/ 70 w 126"/>
                <a:gd name="T7" fmla="*/ 155 h 176"/>
                <a:gd name="T8" fmla="*/ 121 w 126"/>
                <a:gd name="T9" fmla="*/ 158 h 176"/>
                <a:gd name="T10" fmla="*/ 63 w 126"/>
                <a:gd name="T11" fmla="*/ 164 h 176"/>
                <a:gd name="T12" fmla="*/ 50 w 126"/>
                <a:gd name="T13" fmla="*/ 157 h 176"/>
                <a:gd name="T14" fmla="*/ 49 w 126"/>
                <a:gd name="T15" fmla="*/ 154 h 176"/>
                <a:gd name="T16" fmla="*/ 45 w 126"/>
                <a:gd name="T17" fmla="*/ 141 h 176"/>
                <a:gd name="T18" fmla="*/ 37 w 126"/>
                <a:gd name="T19" fmla="*/ 143 h 176"/>
                <a:gd name="T20" fmla="*/ 30 w 126"/>
                <a:gd name="T21" fmla="*/ 119 h 176"/>
                <a:gd name="T22" fmla="*/ 28 w 126"/>
                <a:gd name="T23" fmla="*/ 118 h 176"/>
                <a:gd name="T24" fmla="*/ 9 w 126"/>
                <a:gd name="T25" fmla="*/ 119 h 176"/>
                <a:gd name="T26" fmla="*/ 20 w 126"/>
                <a:gd name="T27" fmla="*/ 106 h 176"/>
                <a:gd name="T28" fmla="*/ 74 w 126"/>
                <a:gd name="T29" fmla="*/ 104 h 176"/>
                <a:gd name="T30" fmla="*/ 65 w 126"/>
                <a:gd name="T31" fmla="*/ 104 h 176"/>
                <a:gd name="T32" fmla="*/ 75 w 126"/>
                <a:gd name="T33" fmla="*/ 115 h 176"/>
                <a:gd name="T34" fmla="*/ 87 w 126"/>
                <a:gd name="T35" fmla="*/ 114 h 176"/>
                <a:gd name="T36" fmla="*/ 89 w 126"/>
                <a:gd name="T37" fmla="*/ 115 h 176"/>
                <a:gd name="T38" fmla="*/ 5 w 126"/>
                <a:gd name="T39" fmla="*/ 101 h 176"/>
                <a:gd name="T40" fmla="*/ 6 w 126"/>
                <a:gd name="T41" fmla="*/ 81 h 176"/>
                <a:gd name="T42" fmla="*/ 81 w 126"/>
                <a:gd name="T43" fmla="*/ 76 h 176"/>
                <a:gd name="T44" fmla="*/ 67 w 126"/>
                <a:gd name="T45" fmla="*/ 83 h 176"/>
                <a:gd name="T46" fmla="*/ 91 w 126"/>
                <a:gd name="T47" fmla="*/ 76 h 176"/>
                <a:gd name="T48" fmla="*/ 59 w 126"/>
                <a:gd name="T49" fmla="*/ 81 h 176"/>
                <a:gd name="T50" fmla="*/ 64 w 126"/>
                <a:gd name="T51" fmla="*/ 83 h 176"/>
                <a:gd name="T52" fmla="*/ 102 w 126"/>
                <a:gd name="T53" fmla="*/ 75 h 176"/>
                <a:gd name="T54" fmla="*/ 99 w 126"/>
                <a:gd name="T55" fmla="*/ 76 h 176"/>
                <a:gd name="T56" fmla="*/ 22 w 126"/>
                <a:gd name="T57" fmla="*/ 75 h 176"/>
                <a:gd name="T58" fmla="*/ 4 w 126"/>
                <a:gd name="T59" fmla="*/ 76 h 176"/>
                <a:gd name="T60" fmla="*/ 67 w 126"/>
                <a:gd name="T61" fmla="*/ 44 h 176"/>
                <a:gd name="T62" fmla="*/ 112 w 126"/>
                <a:gd name="T63" fmla="*/ 46 h 176"/>
                <a:gd name="T64" fmla="*/ 116 w 126"/>
                <a:gd name="T65" fmla="*/ 37 h 176"/>
                <a:gd name="T66" fmla="*/ 105 w 126"/>
                <a:gd name="T67" fmla="*/ 42 h 176"/>
                <a:gd name="T68" fmla="*/ 85 w 126"/>
                <a:gd name="T69" fmla="*/ 33 h 176"/>
                <a:gd name="T70" fmla="*/ 103 w 126"/>
                <a:gd name="T71" fmla="*/ 33 h 176"/>
                <a:gd name="T72" fmla="*/ 88 w 126"/>
                <a:gd name="T73" fmla="*/ 39 h 176"/>
                <a:gd name="T74" fmla="*/ 120 w 126"/>
                <a:gd name="T75" fmla="*/ 24 h 176"/>
                <a:gd name="T76" fmla="*/ 75 w 126"/>
                <a:gd name="T77" fmla="*/ 56 h 176"/>
                <a:gd name="T78" fmla="*/ 51 w 126"/>
                <a:gd name="T79" fmla="*/ 72 h 176"/>
                <a:gd name="T80" fmla="*/ 50 w 126"/>
                <a:gd name="T81" fmla="*/ 85 h 176"/>
                <a:gd name="T82" fmla="*/ 78 w 126"/>
                <a:gd name="T83" fmla="*/ 100 h 176"/>
                <a:gd name="T84" fmla="*/ 62 w 126"/>
                <a:gd name="T85" fmla="*/ 118 h 176"/>
                <a:gd name="T86" fmla="*/ 97 w 126"/>
                <a:gd name="T87" fmla="*/ 156 h 176"/>
                <a:gd name="T88" fmla="*/ 10 w 126"/>
                <a:gd name="T89" fmla="*/ 101 h 176"/>
                <a:gd name="T90" fmla="*/ 25 w 126"/>
                <a:gd name="T91" fmla="*/ 84 h 176"/>
                <a:gd name="T92" fmla="*/ 23 w 126"/>
                <a:gd name="T93" fmla="*/ 71 h 176"/>
                <a:gd name="T94" fmla="*/ 66 w 126"/>
                <a:gd name="T95" fmla="*/ 6 h 176"/>
                <a:gd name="T96" fmla="*/ 6 w 126"/>
                <a:gd name="T97" fmla="*/ 54 h 176"/>
                <a:gd name="T98" fmla="*/ 0 w 126"/>
                <a:gd name="T99" fmla="*/ 85 h 176"/>
                <a:gd name="T100" fmla="*/ 8 w 126"/>
                <a:gd name="T101" fmla="*/ 86 h 176"/>
                <a:gd name="T102" fmla="*/ 1 w 126"/>
                <a:gd name="T103" fmla="*/ 122 h 176"/>
                <a:gd name="T104" fmla="*/ 6 w 126"/>
                <a:gd name="T105" fmla="*/ 123 h 176"/>
                <a:gd name="T106" fmla="*/ 102 w 126"/>
                <a:gd name="T107" fmla="*/ 176 h 176"/>
                <a:gd name="T108" fmla="*/ 124 w 126"/>
                <a:gd name="T109" fmla="*/ 173 h 176"/>
                <a:gd name="T110" fmla="*/ 125 w 126"/>
                <a:gd name="T111" fmla="*/ 123 h 176"/>
                <a:gd name="T112" fmla="*/ 71 w 126"/>
                <a:gd name="T113" fmla="*/ 124 h 176"/>
                <a:gd name="T114" fmla="*/ 104 w 126"/>
                <a:gd name="T115" fmla="*/ 82 h 176"/>
                <a:gd name="T116" fmla="*/ 105 w 126"/>
                <a:gd name="T117" fmla="*/ 54 h 176"/>
                <a:gd name="T118" fmla="*/ 112 w 126"/>
                <a:gd name="T119" fmla="*/ 51 h 176"/>
                <a:gd name="T120" fmla="*/ 93 w 126"/>
                <a:gd name="T12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" h="176">
                  <a:moveTo>
                    <a:pt x="116" y="171"/>
                  </a:moveTo>
                  <a:cubicBezTo>
                    <a:pt x="117" y="168"/>
                    <a:pt x="119" y="164"/>
                    <a:pt x="120" y="161"/>
                  </a:cubicBezTo>
                  <a:cubicBezTo>
                    <a:pt x="120" y="163"/>
                    <a:pt x="120" y="166"/>
                    <a:pt x="120" y="168"/>
                  </a:cubicBezTo>
                  <a:cubicBezTo>
                    <a:pt x="120" y="169"/>
                    <a:pt x="120" y="170"/>
                    <a:pt x="120" y="171"/>
                  </a:cubicBezTo>
                  <a:cubicBezTo>
                    <a:pt x="119" y="171"/>
                    <a:pt x="117" y="171"/>
                    <a:pt x="116" y="171"/>
                  </a:cubicBezTo>
                  <a:moveTo>
                    <a:pt x="97" y="160"/>
                  </a:moveTo>
                  <a:cubicBezTo>
                    <a:pt x="99" y="160"/>
                    <a:pt x="101" y="160"/>
                    <a:pt x="102" y="160"/>
                  </a:cubicBezTo>
                  <a:cubicBezTo>
                    <a:pt x="100" y="163"/>
                    <a:pt x="97" y="167"/>
                    <a:pt x="96" y="172"/>
                  </a:cubicBezTo>
                  <a:cubicBezTo>
                    <a:pt x="94" y="172"/>
                    <a:pt x="92" y="171"/>
                    <a:pt x="90" y="171"/>
                  </a:cubicBezTo>
                  <a:cubicBezTo>
                    <a:pt x="91" y="167"/>
                    <a:pt x="93" y="163"/>
                    <a:pt x="96" y="160"/>
                  </a:cubicBezTo>
                  <a:cubicBezTo>
                    <a:pt x="97" y="160"/>
                    <a:pt x="97" y="160"/>
                    <a:pt x="97" y="160"/>
                  </a:cubicBezTo>
                  <a:moveTo>
                    <a:pt x="88" y="171"/>
                  </a:moveTo>
                  <a:cubicBezTo>
                    <a:pt x="86" y="171"/>
                    <a:pt x="84" y="170"/>
                    <a:pt x="82" y="170"/>
                  </a:cubicBezTo>
                  <a:cubicBezTo>
                    <a:pt x="83" y="166"/>
                    <a:pt x="85" y="163"/>
                    <a:pt x="87" y="160"/>
                  </a:cubicBezTo>
                  <a:cubicBezTo>
                    <a:pt x="87" y="159"/>
                    <a:pt x="87" y="159"/>
                    <a:pt x="87" y="159"/>
                  </a:cubicBezTo>
                  <a:cubicBezTo>
                    <a:pt x="89" y="159"/>
                    <a:pt x="91" y="160"/>
                    <a:pt x="94" y="160"/>
                  </a:cubicBezTo>
                  <a:cubicBezTo>
                    <a:pt x="91" y="163"/>
                    <a:pt x="89" y="167"/>
                    <a:pt x="88" y="171"/>
                  </a:cubicBezTo>
                  <a:moveTo>
                    <a:pt x="102" y="172"/>
                  </a:moveTo>
                  <a:cubicBezTo>
                    <a:pt x="100" y="172"/>
                    <a:pt x="99" y="172"/>
                    <a:pt x="98" y="172"/>
                  </a:cubicBezTo>
                  <a:cubicBezTo>
                    <a:pt x="100" y="167"/>
                    <a:pt x="102" y="163"/>
                    <a:pt x="105" y="159"/>
                  </a:cubicBezTo>
                  <a:cubicBezTo>
                    <a:pt x="107" y="159"/>
                    <a:pt x="110" y="159"/>
                    <a:pt x="113" y="158"/>
                  </a:cubicBezTo>
                  <a:cubicBezTo>
                    <a:pt x="110" y="162"/>
                    <a:pt x="107" y="167"/>
                    <a:pt x="105" y="172"/>
                  </a:cubicBezTo>
                  <a:cubicBezTo>
                    <a:pt x="104" y="172"/>
                    <a:pt x="103" y="172"/>
                    <a:pt x="102" y="172"/>
                  </a:cubicBezTo>
                  <a:moveTo>
                    <a:pt x="80" y="170"/>
                  </a:moveTo>
                  <a:cubicBezTo>
                    <a:pt x="78" y="169"/>
                    <a:pt x="75" y="169"/>
                    <a:pt x="73" y="168"/>
                  </a:cubicBezTo>
                  <a:cubicBezTo>
                    <a:pt x="73" y="168"/>
                    <a:pt x="73" y="168"/>
                    <a:pt x="73" y="168"/>
                  </a:cubicBezTo>
                  <a:cubicBezTo>
                    <a:pt x="75" y="164"/>
                    <a:pt x="77" y="161"/>
                    <a:pt x="79" y="158"/>
                  </a:cubicBezTo>
                  <a:cubicBezTo>
                    <a:pt x="81" y="158"/>
                    <a:pt x="83" y="159"/>
                    <a:pt x="85" y="159"/>
                  </a:cubicBezTo>
                  <a:cubicBezTo>
                    <a:pt x="83" y="162"/>
                    <a:pt x="81" y="166"/>
                    <a:pt x="80" y="170"/>
                  </a:cubicBezTo>
                  <a:moveTo>
                    <a:pt x="71" y="167"/>
                  </a:moveTo>
                  <a:cubicBezTo>
                    <a:pt x="69" y="167"/>
                    <a:pt x="67" y="166"/>
                    <a:pt x="65" y="165"/>
                  </a:cubicBezTo>
                  <a:cubicBezTo>
                    <a:pt x="66" y="162"/>
                    <a:pt x="68" y="159"/>
                    <a:pt x="70" y="155"/>
                  </a:cubicBezTo>
                  <a:cubicBezTo>
                    <a:pt x="72" y="156"/>
                    <a:pt x="74" y="157"/>
                    <a:pt x="77" y="157"/>
                  </a:cubicBezTo>
                  <a:cubicBezTo>
                    <a:pt x="75" y="161"/>
                    <a:pt x="73" y="164"/>
                    <a:pt x="71" y="167"/>
                  </a:cubicBezTo>
                  <a:cubicBezTo>
                    <a:pt x="71" y="167"/>
                    <a:pt x="71" y="167"/>
                    <a:pt x="71" y="167"/>
                  </a:cubicBezTo>
                  <a:cubicBezTo>
                    <a:pt x="71" y="167"/>
                    <a:pt x="71" y="167"/>
                    <a:pt x="71" y="167"/>
                  </a:cubicBezTo>
                  <a:moveTo>
                    <a:pt x="107" y="172"/>
                  </a:moveTo>
                  <a:cubicBezTo>
                    <a:pt x="110" y="167"/>
                    <a:pt x="112" y="162"/>
                    <a:pt x="115" y="157"/>
                  </a:cubicBezTo>
                  <a:cubicBezTo>
                    <a:pt x="117" y="157"/>
                    <a:pt x="119" y="156"/>
                    <a:pt x="121" y="155"/>
                  </a:cubicBezTo>
                  <a:cubicBezTo>
                    <a:pt x="121" y="156"/>
                    <a:pt x="121" y="157"/>
                    <a:pt x="121" y="158"/>
                  </a:cubicBezTo>
                  <a:cubicBezTo>
                    <a:pt x="120" y="158"/>
                    <a:pt x="120" y="158"/>
                    <a:pt x="120" y="158"/>
                  </a:cubicBezTo>
                  <a:cubicBezTo>
                    <a:pt x="117" y="162"/>
                    <a:pt x="115" y="167"/>
                    <a:pt x="113" y="171"/>
                  </a:cubicBezTo>
                  <a:cubicBezTo>
                    <a:pt x="111" y="171"/>
                    <a:pt x="109" y="172"/>
                    <a:pt x="107" y="172"/>
                  </a:cubicBezTo>
                  <a:moveTo>
                    <a:pt x="63" y="164"/>
                  </a:moveTo>
                  <a:cubicBezTo>
                    <a:pt x="61" y="163"/>
                    <a:pt x="60" y="163"/>
                    <a:pt x="58" y="162"/>
                  </a:cubicBezTo>
                  <a:cubicBezTo>
                    <a:pt x="60" y="159"/>
                    <a:pt x="62" y="156"/>
                    <a:pt x="64" y="153"/>
                  </a:cubicBezTo>
                  <a:cubicBezTo>
                    <a:pt x="65" y="154"/>
                    <a:pt x="67" y="154"/>
                    <a:pt x="68" y="155"/>
                  </a:cubicBezTo>
                  <a:cubicBezTo>
                    <a:pt x="66" y="158"/>
                    <a:pt x="65" y="161"/>
                    <a:pt x="63" y="164"/>
                  </a:cubicBezTo>
                  <a:cubicBezTo>
                    <a:pt x="63" y="164"/>
                    <a:pt x="63" y="164"/>
                    <a:pt x="63" y="164"/>
                  </a:cubicBezTo>
                  <a:moveTo>
                    <a:pt x="57" y="161"/>
                  </a:moveTo>
                  <a:cubicBezTo>
                    <a:pt x="55" y="160"/>
                    <a:pt x="53" y="159"/>
                    <a:pt x="52" y="158"/>
                  </a:cubicBezTo>
                  <a:cubicBezTo>
                    <a:pt x="53" y="155"/>
                    <a:pt x="55" y="153"/>
                    <a:pt x="57" y="150"/>
                  </a:cubicBezTo>
                  <a:cubicBezTo>
                    <a:pt x="57" y="150"/>
                    <a:pt x="57" y="150"/>
                    <a:pt x="57" y="150"/>
                  </a:cubicBezTo>
                  <a:cubicBezTo>
                    <a:pt x="59" y="151"/>
                    <a:pt x="60" y="152"/>
                    <a:pt x="62" y="152"/>
                  </a:cubicBezTo>
                  <a:cubicBezTo>
                    <a:pt x="60" y="155"/>
                    <a:pt x="58" y="158"/>
                    <a:pt x="57" y="161"/>
                  </a:cubicBezTo>
                  <a:moveTo>
                    <a:pt x="50" y="157"/>
                  </a:moveTo>
                  <a:cubicBezTo>
                    <a:pt x="48" y="155"/>
                    <a:pt x="45" y="153"/>
                    <a:pt x="43" y="151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4" y="147"/>
                    <a:pt x="45" y="145"/>
                    <a:pt x="47" y="142"/>
                  </a:cubicBezTo>
                  <a:cubicBezTo>
                    <a:pt x="48" y="144"/>
                    <a:pt x="49" y="145"/>
                    <a:pt x="51" y="146"/>
                  </a:cubicBezTo>
                  <a:cubicBezTo>
                    <a:pt x="52" y="146"/>
                    <a:pt x="52" y="146"/>
                    <a:pt x="52" y="146"/>
                  </a:cubicBezTo>
                  <a:cubicBezTo>
                    <a:pt x="50" y="148"/>
                    <a:pt x="48" y="151"/>
                    <a:pt x="48" y="153"/>
                  </a:cubicBezTo>
                  <a:cubicBezTo>
                    <a:pt x="47" y="154"/>
                    <a:pt x="48" y="154"/>
                    <a:pt x="48" y="154"/>
                  </a:cubicBezTo>
                  <a:cubicBezTo>
                    <a:pt x="48" y="154"/>
                    <a:pt x="48" y="154"/>
                    <a:pt x="49" y="154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50" y="151"/>
                    <a:pt x="52" y="149"/>
                    <a:pt x="53" y="148"/>
                  </a:cubicBezTo>
                  <a:cubicBezTo>
                    <a:pt x="54" y="148"/>
                    <a:pt x="55" y="149"/>
                    <a:pt x="56" y="149"/>
                  </a:cubicBezTo>
                  <a:cubicBezTo>
                    <a:pt x="54" y="151"/>
                    <a:pt x="52" y="154"/>
                    <a:pt x="50" y="157"/>
                  </a:cubicBezTo>
                  <a:moveTo>
                    <a:pt x="41" y="149"/>
                  </a:moveTo>
                  <a:cubicBezTo>
                    <a:pt x="40" y="147"/>
                    <a:pt x="39" y="146"/>
                    <a:pt x="38" y="145"/>
                  </a:cubicBezTo>
                  <a:cubicBezTo>
                    <a:pt x="39" y="142"/>
                    <a:pt x="41" y="140"/>
                    <a:pt x="42" y="137"/>
                  </a:cubicBezTo>
                  <a:cubicBezTo>
                    <a:pt x="43" y="139"/>
                    <a:pt x="44" y="140"/>
                    <a:pt x="45" y="141"/>
                  </a:cubicBezTo>
                  <a:cubicBezTo>
                    <a:pt x="44" y="143"/>
                    <a:pt x="42" y="146"/>
                    <a:pt x="41" y="149"/>
                  </a:cubicBezTo>
                  <a:moveTo>
                    <a:pt x="37" y="143"/>
                  </a:moveTo>
                  <a:cubicBezTo>
                    <a:pt x="35" y="142"/>
                    <a:pt x="34" y="140"/>
                    <a:pt x="34" y="139"/>
                  </a:cubicBezTo>
                  <a:cubicBezTo>
                    <a:pt x="34" y="139"/>
                    <a:pt x="34" y="138"/>
                    <a:pt x="34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5" y="136"/>
                    <a:pt x="36" y="134"/>
                    <a:pt x="37" y="132"/>
                  </a:cubicBezTo>
                  <a:cubicBezTo>
                    <a:pt x="38" y="133"/>
                    <a:pt x="39" y="134"/>
                    <a:pt x="40" y="136"/>
                  </a:cubicBezTo>
                  <a:cubicBezTo>
                    <a:pt x="39" y="138"/>
                    <a:pt x="38" y="141"/>
                    <a:pt x="37" y="143"/>
                  </a:cubicBezTo>
                  <a:moveTo>
                    <a:pt x="32" y="137"/>
                  </a:moveTo>
                  <a:cubicBezTo>
                    <a:pt x="31" y="135"/>
                    <a:pt x="30" y="133"/>
                    <a:pt x="29" y="131"/>
                  </a:cubicBezTo>
                  <a:cubicBezTo>
                    <a:pt x="30" y="129"/>
                    <a:pt x="31" y="126"/>
                    <a:pt x="32" y="124"/>
                  </a:cubicBezTo>
                  <a:cubicBezTo>
                    <a:pt x="33" y="126"/>
                    <a:pt x="34" y="128"/>
                    <a:pt x="36" y="130"/>
                  </a:cubicBezTo>
                  <a:cubicBezTo>
                    <a:pt x="35" y="132"/>
                    <a:pt x="33" y="134"/>
                    <a:pt x="32" y="137"/>
                  </a:cubicBezTo>
                  <a:moveTo>
                    <a:pt x="28" y="129"/>
                  </a:moveTo>
                  <a:cubicBezTo>
                    <a:pt x="27" y="128"/>
                    <a:pt x="27" y="127"/>
                    <a:pt x="27" y="126"/>
                  </a:cubicBezTo>
                  <a:cubicBezTo>
                    <a:pt x="27" y="123"/>
                    <a:pt x="28" y="121"/>
                    <a:pt x="30" y="119"/>
                  </a:cubicBezTo>
                  <a:cubicBezTo>
                    <a:pt x="30" y="120"/>
                    <a:pt x="31" y="121"/>
                    <a:pt x="31" y="122"/>
                  </a:cubicBezTo>
                  <a:cubicBezTo>
                    <a:pt x="31" y="123"/>
                    <a:pt x="31" y="123"/>
                    <a:pt x="31" y="123"/>
                  </a:cubicBezTo>
                  <a:cubicBezTo>
                    <a:pt x="30" y="125"/>
                    <a:pt x="29" y="127"/>
                    <a:pt x="28" y="129"/>
                  </a:cubicBezTo>
                  <a:moveTo>
                    <a:pt x="26" y="123"/>
                  </a:moveTo>
                  <a:cubicBezTo>
                    <a:pt x="25" y="122"/>
                    <a:pt x="25" y="121"/>
                    <a:pt x="25" y="120"/>
                  </a:cubicBezTo>
                  <a:cubicBezTo>
                    <a:pt x="25" y="115"/>
                    <a:pt x="25" y="112"/>
                    <a:pt x="25" y="109"/>
                  </a:cubicBezTo>
                  <a:cubicBezTo>
                    <a:pt x="26" y="112"/>
                    <a:pt x="27" y="115"/>
                    <a:pt x="29" y="117"/>
                  </a:cubicBezTo>
                  <a:cubicBezTo>
                    <a:pt x="28" y="118"/>
                    <a:pt x="28" y="118"/>
                    <a:pt x="28" y="118"/>
                  </a:cubicBezTo>
                  <a:cubicBezTo>
                    <a:pt x="27" y="119"/>
                    <a:pt x="26" y="121"/>
                    <a:pt x="26" y="123"/>
                  </a:cubicBezTo>
                  <a:moveTo>
                    <a:pt x="6" y="119"/>
                  </a:moveTo>
                  <a:cubicBezTo>
                    <a:pt x="9" y="105"/>
                    <a:pt x="9" y="105"/>
                    <a:pt x="9" y="105"/>
                  </a:cubicBezTo>
                  <a:cubicBezTo>
                    <a:pt x="9" y="105"/>
                    <a:pt x="10" y="105"/>
                    <a:pt x="10" y="105"/>
                  </a:cubicBezTo>
                  <a:cubicBezTo>
                    <a:pt x="11" y="105"/>
                    <a:pt x="12" y="105"/>
                    <a:pt x="12" y="105"/>
                  </a:cubicBezTo>
                  <a:cubicBezTo>
                    <a:pt x="10" y="110"/>
                    <a:pt x="8" y="114"/>
                    <a:pt x="7" y="119"/>
                  </a:cubicBezTo>
                  <a:cubicBezTo>
                    <a:pt x="6" y="119"/>
                    <a:pt x="6" y="119"/>
                    <a:pt x="6" y="119"/>
                  </a:cubicBezTo>
                  <a:moveTo>
                    <a:pt x="9" y="119"/>
                  </a:moveTo>
                  <a:cubicBezTo>
                    <a:pt x="10" y="114"/>
                    <a:pt x="12" y="110"/>
                    <a:pt x="14" y="106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6" y="105"/>
                    <a:pt x="17" y="105"/>
                    <a:pt x="18" y="105"/>
                  </a:cubicBezTo>
                  <a:cubicBezTo>
                    <a:pt x="18" y="105"/>
                    <a:pt x="18" y="105"/>
                    <a:pt x="18" y="105"/>
                  </a:cubicBezTo>
                  <a:cubicBezTo>
                    <a:pt x="16" y="110"/>
                    <a:pt x="14" y="114"/>
                    <a:pt x="12" y="119"/>
                  </a:cubicBezTo>
                  <a:cubicBezTo>
                    <a:pt x="9" y="119"/>
                    <a:pt x="9" y="119"/>
                    <a:pt x="9" y="119"/>
                  </a:cubicBezTo>
                  <a:moveTo>
                    <a:pt x="15" y="119"/>
                  </a:moveTo>
                  <a:cubicBezTo>
                    <a:pt x="16" y="114"/>
                    <a:pt x="18" y="110"/>
                    <a:pt x="20" y="106"/>
                  </a:cubicBezTo>
                  <a:cubicBezTo>
                    <a:pt x="20" y="105"/>
                    <a:pt x="20" y="105"/>
                    <a:pt x="19" y="105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1" y="104"/>
                    <a:pt x="21" y="104"/>
                    <a:pt x="22" y="104"/>
                  </a:cubicBezTo>
                  <a:cubicBezTo>
                    <a:pt x="22" y="110"/>
                    <a:pt x="21" y="113"/>
                    <a:pt x="21" y="118"/>
                  </a:cubicBezTo>
                  <a:cubicBezTo>
                    <a:pt x="15" y="119"/>
                    <a:pt x="15" y="119"/>
                    <a:pt x="15" y="119"/>
                  </a:cubicBezTo>
                  <a:moveTo>
                    <a:pt x="68" y="115"/>
                  </a:moveTo>
                  <a:cubicBezTo>
                    <a:pt x="68" y="115"/>
                    <a:pt x="68" y="115"/>
                    <a:pt x="68" y="115"/>
                  </a:cubicBezTo>
                  <a:cubicBezTo>
                    <a:pt x="69" y="111"/>
                    <a:pt x="71" y="107"/>
                    <a:pt x="74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5" y="104"/>
                    <a:pt x="77" y="104"/>
                    <a:pt x="78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6" y="108"/>
                    <a:pt x="74" y="111"/>
                    <a:pt x="73" y="115"/>
                  </a:cubicBezTo>
                  <a:cubicBezTo>
                    <a:pt x="68" y="115"/>
                    <a:pt x="68" y="115"/>
                    <a:pt x="68" y="115"/>
                  </a:cubicBezTo>
                  <a:moveTo>
                    <a:pt x="64" y="115"/>
                  </a:moveTo>
                  <a:cubicBezTo>
                    <a:pt x="63" y="113"/>
                    <a:pt x="62" y="112"/>
                    <a:pt x="61" y="111"/>
                  </a:cubicBezTo>
                  <a:cubicBezTo>
                    <a:pt x="62" y="109"/>
                    <a:pt x="64" y="106"/>
                    <a:pt x="65" y="104"/>
                  </a:cubicBezTo>
                  <a:cubicBezTo>
                    <a:pt x="67" y="104"/>
                    <a:pt x="69" y="104"/>
                    <a:pt x="72" y="104"/>
                  </a:cubicBezTo>
                  <a:cubicBezTo>
                    <a:pt x="69" y="107"/>
                    <a:pt x="67" y="111"/>
                    <a:pt x="66" y="115"/>
                  </a:cubicBezTo>
                  <a:cubicBezTo>
                    <a:pt x="64" y="115"/>
                    <a:pt x="64" y="115"/>
                    <a:pt x="64" y="115"/>
                  </a:cubicBezTo>
                  <a:moveTo>
                    <a:pt x="75" y="115"/>
                  </a:moveTo>
                  <a:cubicBezTo>
                    <a:pt x="77" y="111"/>
                    <a:pt x="79" y="108"/>
                    <a:pt x="81" y="104"/>
                  </a:cubicBezTo>
                  <a:cubicBezTo>
                    <a:pt x="83" y="104"/>
                    <a:pt x="85" y="104"/>
                    <a:pt x="87" y="104"/>
                  </a:cubicBezTo>
                  <a:cubicBezTo>
                    <a:pt x="84" y="107"/>
                    <a:pt x="82" y="111"/>
                    <a:pt x="80" y="115"/>
                  </a:cubicBezTo>
                  <a:cubicBezTo>
                    <a:pt x="75" y="115"/>
                    <a:pt x="75" y="115"/>
                    <a:pt x="75" y="115"/>
                  </a:cubicBezTo>
                  <a:moveTo>
                    <a:pt x="60" y="109"/>
                  </a:moveTo>
                  <a:cubicBezTo>
                    <a:pt x="60" y="107"/>
                    <a:pt x="59" y="106"/>
                    <a:pt x="58" y="104"/>
                  </a:cubicBezTo>
                  <a:cubicBezTo>
                    <a:pt x="60" y="104"/>
                    <a:pt x="61" y="104"/>
                    <a:pt x="63" y="104"/>
                  </a:cubicBezTo>
                  <a:cubicBezTo>
                    <a:pt x="62" y="106"/>
                    <a:pt x="61" y="107"/>
                    <a:pt x="60" y="109"/>
                  </a:cubicBezTo>
                  <a:moveTo>
                    <a:pt x="83" y="115"/>
                  </a:moveTo>
                  <a:cubicBezTo>
                    <a:pt x="84" y="111"/>
                    <a:pt x="87" y="107"/>
                    <a:pt x="90" y="104"/>
                  </a:cubicBezTo>
                  <a:cubicBezTo>
                    <a:pt x="91" y="104"/>
                    <a:pt x="92" y="104"/>
                    <a:pt x="94" y="104"/>
                  </a:cubicBezTo>
                  <a:cubicBezTo>
                    <a:pt x="91" y="107"/>
                    <a:pt x="89" y="111"/>
                    <a:pt x="87" y="114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83" y="115"/>
                    <a:pt x="83" y="115"/>
                    <a:pt x="83" y="115"/>
                  </a:cubicBezTo>
                  <a:moveTo>
                    <a:pt x="89" y="115"/>
                  </a:moveTo>
                  <a:cubicBezTo>
                    <a:pt x="91" y="111"/>
                    <a:pt x="93" y="107"/>
                    <a:pt x="96" y="104"/>
                  </a:cubicBezTo>
                  <a:cubicBezTo>
                    <a:pt x="98" y="104"/>
                    <a:pt x="99" y="104"/>
                    <a:pt x="101" y="104"/>
                  </a:cubicBezTo>
                  <a:cubicBezTo>
                    <a:pt x="99" y="107"/>
                    <a:pt x="96" y="111"/>
                    <a:pt x="94" y="115"/>
                  </a:cubicBezTo>
                  <a:cubicBezTo>
                    <a:pt x="89" y="115"/>
                    <a:pt x="89" y="115"/>
                    <a:pt x="89" y="115"/>
                  </a:cubicBezTo>
                  <a:moveTo>
                    <a:pt x="96" y="115"/>
                  </a:moveTo>
                  <a:cubicBezTo>
                    <a:pt x="98" y="111"/>
                    <a:pt x="101" y="108"/>
                    <a:pt x="103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96" y="115"/>
                    <a:pt x="96" y="115"/>
                    <a:pt x="96" y="115"/>
                  </a:cubicBezTo>
                  <a:moveTo>
                    <a:pt x="5" y="104"/>
                  </a:moveTo>
                  <a:cubicBezTo>
                    <a:pt x="5" y="101"/>
                    <a:pt x="5" y="101"/>
                    <a:pt x="5" y="101"/>
                  </a:cubicBezTo>
                  <a:cubicBezTo>
                    <a:pt x="5" y="101"/>
                    <a:pt x="5" y="101"/>
                    <a:pt x="5" y="101"/>
                  </a:cubicBezTo>
                  <a:cubicBezTo>
                    <a:pt x="5" y="101"/>
                    <a:pt x="5" y="102"/>
                    <a:pt x="5" y="103"/>
                  </a:cubicBezTo>
                  <a:cubicBezTo>
                    <a:pt x="5" y="104"/>
                    <a:pt x="5" y="104"/>
                    <a:pt x="5" y="104"/>
                  </a:cubicBezTo>
                  <a:moveTo>
                    <a:pt x="6" y="81"/>
                  </a:moveTo>
                  <a:cubicBezTo>
                    <a:pt x="9" y="77"/>
                    <a:pt x="9" y="77"/>
                    <a:pt x="9" y="77"/>
                  </a:cubicBezTo>
                  <a:cubicBezTo>
                    <a:pt x="9" y="77"/>
                    <a:pt x="10" y="77"/>
                    <a:pt x="11" y="77"/>
                  </a:cubicBezTo>
                  <a:cubicBezTo>
                    <a:pt x="10" y="78"/>
                    <a:pt x="9" y="79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6" y="81"/>
                    <a:pt x="6" y="81"/>
                    <a:pt x="6" y="81"/>
                  </a:cubicBezTo>
                  <a:moveTo>
                    <a:pt x="10" y="81"/>
                  </a:moveTo>
                  <a:cubicBezTo>
                    <a:pt x="11" y="80"/>
                    <a:pt x="13" y="78"/>
                    <a:pt x="14" y="76"/>
                  </a:cubicBezTo>
                  <a:cubicBezTo>
                    <a:pt x="15" y="76"/>
                    <a:pt x="16" y="76"/>
                    <a:pt x="17" y="76"/>
                  </a:cubicBezTo>
                  <a:cubicBezTo>
                    <a:pt x="16" y="78"/>
                    <a:pt x="15" y="79"/>
                    <a:pt x="14" y="81"/>
                  </a:cubicBezTo>
                  <a:cubicBezTo>
                    <a:pt x="10" y="81"/>
                    <a:pt x="10" y="81"/>
                    <a:pt x="10" y="81"/>
                  </a:cubicBezTo>
                  <a:moveTo>
                    <a:pt x="73" y="83"/>
                  </a:moveTo>
                  <a:cubicBezTo>
                    <a:pt x="74" y="80"/>
                    <a:pt x="76" y="78"/>
                    <a:pt x="77" y="76"/>
                  </a:cubicBezTo>
                  <a:cubicBezTo>
                    <a:pt x="79" y="76"/>
                    <a:pt x="80" y="76"/>
                    <a:pt x="81" y="76"/>
                  </a:cubicBezTo>
                  <a:cubicBezTo>
                    <a:pt x="81" y="76"/>
                    <a:pt x="82" y="76"/>
                    <a:pt x="83" y="76"/>
                  </a:cubicBezTo>
                  <a:cubicBezTo>
                    <a:pt x="81" y="78"/>
                    <a:pt x="80" y="80"/>
                    <a:pt x="78" y="82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7" y="83"/>
                    <a:pt x="75" y="83"/>
                    <a:pt x="74" y="83"/>
                  </a:cubicBezTo>
                  <a:cubicBezTo>
                    <a:pt x="73" y="83"/>
                    <a:pt x="73" y="83"/>
                    <a:pt x="73" y="83"/>
                  </a:cubicBezTo>
                  <a:moveTo>
                    <a:pt x="71" y="83"/>
                  </a:moveTo>
                  <a:cubicBezTo>
                    <a:pt x="69" y="83"/>
                    <a:pt x="68" y="83"/>
                    <a:pt x="67" y="83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8" y="80"/>
                    <a:pt x="70" y="78"/>
                    <a:pt x="72" y="76"/>
                  </a:cubicBezTo>
                  <a:cubicBezTo>
                    <a:pt x="72" y="76"/>
                    <a:pt x="72" y="76"/>
                    <a:pt x="72" y="76"/>
                  </a:cubicBezTo>
                  <a:cubicBezTo>
                    <a:pt x="73" y="76"/>
                    <a:pt x="74" y="76"/>
                    <a:pt x="75" y="76"/>
                  </a:cubicBezTo>
                  <a:cubicBezTo>
                    <a:pt x="74" y="78"/>
                    <a:pt x="72" y="80"/>
                    <a:pt x="71" y="82"/>
                  </a:cubicBezTo>
                  <a:cubicBezTo>
                    <a:pt x="71" y="83"/>
                    <a:pt x="71" y="83"/>
                    <a:pt x="71" y="83"/>
                  </a:cubicBezTo>
                  <a:moveTo>
                    <a:pt x="80" y="83"/>
                  </a:moveTo>
                  <a:cubicBezTo>
                    <a:pt x="82" y="80"/>
                    <a:pt x="83" y="78"/>
                    <a:pt x="85" y="76"/>
                  </a:cubicBezTo>
                  <a:cubicBezTo>
                    <a:pt x="87" y="76"/>
                    <a:pt x="89" y="76"/>
                    <a:pt x="91" y="76"/>
                  </a:cubicBezTo>
                  <a:cubicBezTo>
                    <a:pt x="89" y="78"/>
                    <a:pt x="87" y="80"/>
                    <a:pt x="85" y="8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3" y="83"/>
                    <a:pt x="82" y="83"/>
                    <a:pt x="80" y="83"/>
                  </a:cubicBezTo>
                  <a:moveTo>
                    <a:pt x="54" y="83"/>
                  </a:moveTo>
                  <a:cubicBezTo>
                    <a:pt x="54" y="82"/>
                    <a:pt x="54" y="82"/>
                    <a:pt x="54" y="81"/>
                  </a:cubicBezTo>
                  <a:cubicBezTo>
                    <a:pt x="55" y="79"/>
                    <a:pt x="57" y="77"/>
                    <a:pt x="58" y="76"/>
                  </a:cubicBezTo>
                  <a:cubicBezTo>
                    <a:pt x="59" y="76"/>
                    <a:pt x="61" y="76"/>
                    <a:pt x="62" y="76"/>
                  </a:cubicBezTo>
                  <a:cubicBezTo>
                    <a:pt x="61" y="77"/>
                    <a:pt x="59" y="79"/>
                    <a:pt x="59" y="81"/>
                  </a:cubicBezTo>
                  <a:cubicBezTo>
                    <a:pt x="58" y="82"/>
                    <a:pt x="59" y="82"/>
                    <a:pt x="59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60" y="83"/>
                    <a:pt x="60" y="82"/>
                    <a:pt x="60" y="82"/>
                  </a:cubicBezTo>
                  <a:cubicBezTo>
                    <a:pt x="61" y="80"/>
                    <a:pt x="63" y="78"/>
                    <a:pt x="64" y="76"/>
                  </a:cubicBezTo>
                  <a:cubicBezTo>
                    <a:pt x="66" y="76"/>
                    <a:pt x="68" y="76"/>
                    <a:pt x="70" y="76"/>
                  </a:cubicBezTo>
                  <a:cubicBezTo>
                    <a:pt x="68" y="77"/>
                    <a:pt x="66" y="80"/>
                    <a:pt x="65" y="82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65" y="83"/>
                    <a:pt x="65" y="83"/>
                    <a:pt x="64" y="83"/>
                  </a:cubicBezTo>
                  <a:cubicBezTo>
                    <a:pt x="60" y="83"/>
                    <a:pt x="57" y="83"/>
                    <a:pt x="54" y="83"/>
                  </a:cubicBezTo>
                  <a:moveTo>
                    <a:pt x="54" y="78"/>
                  </a:moveTo>
                  <a:cubicBezTo>
                    <a:pt x="54" y="77"/>
                    <a:pt x="54" y="76"/>
                    <a:pt x="54" y="76"/>
                  </a:cubicBezTo>
                  <a:cubicBezTo>
                    <a:pt x="54" y="76"/>
                    <a:pt x="55" y="76"/>
                    <a:pt x="56" y="76"/>
                  </a:cubicBezTo>
                  <a:cubicBezTo>
                    <a:pt x="55" y="76"/>
                    <a:pt x="54" y="77"/>
                    <a:pt x="54" y="78"/>
                  </a:cubicBezTo>
                  <a:moveTo>
                    <a:pt x="87" y="83"/>
                  </a:moveTo>
                  <a:cubicBezTo>
                    <a:pt x="89" y="80"/>
                    <a:pt x="92" y="78"/>
                    <a:pt x="94" y="76"/>
                  </a:cubicBezTo>
                  <a:cubicBezTo>
                    <a:pt x="97" y="76"/>
                    <a:pt x="99" y="76"/>
                    <a:pt x="102" y="75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98" y="82"/>
                    <a:pt x="96" y="83"/>
                    <a:pt x="95" y="83"/>
                  </a:cubicBezTo>
                  <a:cubicBezTo>
                    <a:pt x="96" y="81"/>
                    <a:pt x="97" y="79"/>
                    <a:pt x="98" y="78"/>
                  </a:cubicBezTo>
                  <a:cubicBezTo>
                    <a:pt x="99" y="77"/>
                    <a:pt x="99" y="77"/>
                    <a:pt x="99" y="77"/>
                  </a:cubicBezTo>
                  <a:cubicBezTo>
                    <a:pt x="100" y="77"/>
                    <a:pt x="100" y="77"/>
                    <a:pt x="100" y="76"/>
                  </a:cubicBezTo>
                  <a:cubicBezTo>
                    <a:pt x="100" y="76"/>
                    <a:pt x="100" y="76"/>
                    <a:pt x="99" y="76"/>
                  </a:cubicBezTo>
                  <a:cubicBezTo>
                    <a:pt x="99" y="76"/>
                    <a:pt x="99" y="76"/>
                    <a:pt x="99" y="76"/>
                  </a:cubicBezTo>
                  <a:cubicBezTo>
                    <a:pt x="99" y="76"/>
                    <a:pt x="98" y="76"/>
                    <a:pt x="98" y="76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95" y="78"/>
                    <a:pt x="94" y="80"/>
                    <a:pt x="92" y="83"/>
                  </a:cubicBezTo>
                  <a:cubicBezTo>
                    <a:pt x="92" y="83"/>
                    <a:pt x="92" y="83"/>
                    <a:pt x="92" y="83"/>
                  </a:cubicBezTo>
                  <a:cubicBezTo>
                    <a:pt x="90" y="83"/>
                    <a:pt x="88" y="83"/>
                    <a:pt x="87" y="83"/>
                  </a:cubicBezTo>
                  <a:moveTo>
                    <a:pt x="16" y="81"/>
                  </a:moveTo>
                  <a:cubicBezTo>
                    <a:pt x="17" y="79"/>
                    <a:pt x="18" y="77"/>
                    <a:pt x="19" y="75"/>
                  </a:cubicBezTo>
                  <a:cubicBezTo>
                    <a:pt x="20" y="75"/>
                    <a:pt x="21" y="75"/>
                    <a:pt x="22" y="75"/>
                  </a:cubicBezTo>
                  <a:cubicBezTo>
                    <a:pt x="22" y="77"/>
                    <a:pt x="22" y="79"/>
                    <a:pt x="21" y="81"/>
                  </a:cubicBezTo>
                  <a:cubicBezTo>
                    <a:pt x="16" y="81"/>
                    <a:pt x="16" y="81"/>
                    <a:pt x="16" y="81"/>
                  </a:cubicBezTo>
                  <a:moveTo>
                    <a:pt x="4" y="76"/>
                  </a:moveTo>
                  <a:cubicBezTo>
                    <a:pt x="4" y="68"/>
                    <a:pt x="4" y="68"/>
                    <a:pt x="4" y="68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7"/>
                    <a:pt x="5" y="68"/>
                    <a:pt x="5" y="69"/>
                  </a:cubicBezTo>
                  <a:cubicBezTo>
                    <a:pt x="5" y="71"/>
                    <a:pt x="5" y="73"/>
                    <a:pt x="5" y="74"/>
                  </a:cubicBezTo>
                  <a:cubicBezTo>
                    <a:pt x="4" y="76"/>
                    <a:pt x="4" y="76"/>
                    <a:pt x="4" y="76"/>
                  </a:cubicBezTo>
                  <a:moveTo>
                    <a:pt x="61" y="52"/>
                  </a:moveTo>
                  <a:cubicBezTo>
                    <a:pt x="60" y="52"/>
                    <a:pt x="60" y="52"/>
                    <a:pt x="60" y="52"/>
                  </a:cubicBezTo>
                  <a:cubicBezTo>
                    <a:pt x="61" y="50"/>
                    <a:pt x="62" y="49"/>
                    <a:pt x="62" y="48"/>
                  </a:cubicBezTo>
                  <a:cubicBezTo>
                    <a:pt x="62" y="49"/>
                    <a:pt x="62" y="50"/>
                    <a:pt x="61" y="51"/>
                  </a:cubicBezTo>
                  <a:cubicBezTo>
                    <a:pt x="61" y="52"/>
                    <a:pt x="61" y="52"/>
                    <a:pt x="61" y="52"/>
                  </a:cubicBezTo>
                  <a:moveTo>
                    <a:pt x="65" y="52"/>
                  </a:moveTo>
                  <a:cubicBezTo>
                    <a:pt x="64" y="52"/>
                    <a:pt x="64" y="52"/>
                    <a:pt x="63" y="52"/>
                  </a:cubicBezTo>
                  <a:cubicBezTo>
                    <a:pt x="64" y="49"/>
                    <a:pt x="65" y="47"/>
                    <a:pt x="67" y="44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8" y="42"/>
                    <a:pt x="69" y="41"/>
                    <a:pt x="71" y="40"/>
                  </a:cubicBezTo>
                  <a:cubicBezTo>
                    <a:pt x="70" y="43"/>
                    <a:pt x="69" y="46"/>
                    <a:pt x="67" y="48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67" y="49"/>
                    <a:pt x="66" y="50"/>
                    <a:pt x="65" y="51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65" y="52"/>
                    <a:pt x="65" y="52"/>
                    <a:pt x="65" y="52"/>
                  </a:cubicBezTo>
                  <a:moveTo>
                    <a:pt x="112" y="46"/>
                  </a:moveTo>
                  <a:cubicBezTo>
                    <a:pt x="112" y="46"/>
                    <a:pt x="111" y="46"/>
                    <a:pt x="111" y="45"/>
                  </a:cubicBezTo>
                  <a:cubicBezTo>
                    <a:pt x="113" y="43"/>
                    <a:pt x="115" y="41"/>
                    <a:pt x="118" y="38"/>
                  </a:cubicBezTo>
                  <a:cubicBezTo>
                    <a:pt x="118" y="39"/>
                    <a:pt x="119" y="39"/>
                    <a:pt x="119" y="40"/>
                  </a:cubicBezTo>
                  <a:cubicBezTo>
                    <a:pt x="117" y="42"/>
                    <a:pt x="114" y="44"/>
                    <a:pt x="112" y="46"/>
                  </a:cubicBezTo>
                  <a:moveTo>
                    <a:pt x="109" y="44"/>
                  </a:moveTo>
                  <a:cubicBezTo>
                    <a:pt x="108" y="44"/>
                    <a:pt x="107" y="43"/>
                    <a:pt x="106" y="43"/>
                  </a:cubicBezTo>
                  <a:cubicBezTo>
                    <a:pt x="109" y="40"/>
                    <a:pt x="110" y="38"/>
                    <a:pt x="112" y="35"/>
                  </a:cubicBezTo>
                  <a:cubicBezTo>
                    <a:pt x="113" y="36"/>
                    <a:pt x="115" y="37"/>
                    <a:pt x="116" y="37"/>
                  </a:cubicBezTo>
                  <a:cubicBezTo>
                    <a:pt x="114" y="40"/>
                    <a:pt x="112" y="42"/>
                    <a:pt x="109" y="44"/>
                  </a:cubicBezTo>
                  <a:moveTo>
                    <a:pt x="71" y="45"/>
                  </a:moveTo>
                  <a:cubicBezTo>
                    <a:pt x="72" y="43"/>
                    <a:pt x="73" y="41"/>
                    <a:pt x="7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5" y="37"/>
                    <a:pt x="77" y="36"/>
                    <a:pt x="79" y="35"/>
                  </a:cubicBezTo>
                  <a:cubicBezTo>
                    <a:pt x="77" y="38"/>
                    <a:pt x="76" y="40"/>
                    <a:pt x="75" y="43"/>
                  </a:cubicBezTo>
                  <a:cubicBezTo>
                    <a:pt x="74" y="43"/>
                    <a:pt x="72" y="44"/>
                    <a:pt x="71" y="45"/>
                  </a:cubicBezTo>
                  <a:moveTo>
                    <a:pt x="105" y="42"/>
                  </a:moveTo>
                  <a:cubicBezTo>
                    <a:pt x="103" y="41"/>
                    <a:pt x="102" y="41"/>
                    <a:pt x="100" y="40"/>
                  </a:cubicBezTo>
                  <a:cubicBezTo>
                    <a:pt x="102" y="38"/>
                    <a:pt x="104" y="35"/>
                    <a:pt x="105" y="33"/>
                  </a:cubicBezTo>
                  <a:cubicBezTo>
                    <a:pt x="107" y="33"/>
                    <a:pt x="109" y="34"/>
                    <a:pt x="110" y="35"/>
                  </a:cubicBezTo>
                  <a:cubicBezTo>
                    <a:pt x="109" y="37"/>
                    <a:pt x="107" y="40"/>
                    <a:pt x="105" y="42"/>
                  </a:cubicBezTo>
                  <a:moveTo>
                    <a:pt x="78" y="41"/>
                  </a:moveTo>
                  <a:cubicBezTo>
                    <a:pt x="79" y="39"/>
                    <a:pt x="80" y="37"/>
                    <a:pt x="81" y="35"/>
                  </a:cubicBezTo>
                  <a:cubicBezTo>
                    <a:pt x="81" y="34"/>
                    <a:pt x="81" y="34"/>
                    <a:pt x="81" y="34"/>
                  </a:cubicBezTo>
                  <a:cubicBezTo>
                    <a:pt x="83" y="34"/>
                    <a:pt x="84" y="33"/>
                    <a:pt x="85" y="33"/>
                  </a:cubicBezTo>
                  <a:cubicBezTo>
                    <a:pt x="86" y="33"/>
                    <a:pt x="87" y="33"/>
                    <a:pt x="87" y="33"/>
                  </a:cubicBezTo>
                  <a:cubicBezTo>
                    <a:pt x="86" y="35"/>
                    <a:pt x="85" y="37"/>
                    <a:pt x="83" y="40"/>
                  </a:cubicBezTo>
                  <a:cubicBezTo>
                    <a:pt x="81" y="40"/>
                    <a:pt x="79" y="41"/>
                    <a:pt x="78" y="41"/>
                  </a:cubicBezTo>
                  <a:moveTo>
                    <a:pt x="98" y="40"/>
                  </a:moveTo>
                  <a:cubicBezTo>
                    <a:pt x="97" y="39"/>
                    <a:pt x="95" y="39"/>
                    <a:pt x="94" y="39"/>
                  </a:cubicBezTo>
                  <a:cubicBezTo>
                    <a:pt x="95" y="37"/>
                    <a:pt x="97" y="35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100" y="32"/>
                    <a:pt x="102" y="32"/>
                    <a:pt x="103" y="33"/>
                  </a:cubicBezTo>
                  <a:cubicBezTo>
                    <a:pt x="102" y="35"/>
                    <a:pt x="100" y="38"/>
                    <a:pt x="98" y="40"/>
                  </a:cubicBezTo>
                  <a:moveTo>
                    <a:pt x="86" y="39"/>
                  </a:moveTo>
                  <a:cubicBezTo>
                    <a:pt x="87" y="37"/>
                    <a:pt x="89" y="35"/>
                    <a:pt x="90" y="32"/>
                  </a:cubicBezTo>
                  <a:cubicBezTo>
                    <a:pt x="92" y="32"/>
                    <a:pt x="94" y="32"/>
                    <a:pt x="96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5" y="34"/>
                    <a:pt x="93" y="37"/>
                    <a:pt x="91" y="39"/>
                  </a:cubicBezTo>
                  <a:cubicBezTo>
                    <a:pt x="90" y="39"/>
                    <a:pt x="90" y="39"/>
                    <a:pt x="90" y="39"/>
                  </a:cubicBezTo>
                  <a:cubicBezTo>
                    <a:pt x="90" y="39"/>
                    <a:pt x="89" y="39"/>
                    <a:pt x="88" y="39"/>
                  </a:cubicBezTo>
                  <a:cubicBezTo>
                    <a:pt x="87" y="39"/>
                    <a:pt x="86" y="39"/>
                    <a:pt x="86" y="39"/>
                  </a:cubicBezTo>
                  <a:moveTo>
                    <a:pt x="27" y="56"/>
                  </a:moveTo>
                  <a:cubicBezTo>
                    <a:pt x="28" y="56"/>
                    <a:pt x="28" y="55"/>
                    <a:pt x="29" y="54"/>
                  </a:cubicBezTo>
                  <a:cubicBezTo>
                    <a:pt x="33" y="40"/>
                    <a:pt x="43" y="21"/>
                    <a:pt x="68" y="9"/>
                  </a:cubicBezTo>
                  <a:cubicBezTo>
                    <a:pt x="76" y="5"/>
                    <a:pt x="84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103" y="4"/>
                    <a:pt x="112" y="6"/>
                    <a:pt x="121" y="10"/>
                  </a:cubicBezTo>
                  <a:cubicBezTo>
                    <a:pt x="120" y="15"/>
                    <a:pt x="120" y="19"/>
                    <a:pt x="120" y="24"/>
                  </a:cubicBezTo>
                  <a:cubicBezTo>
                    <a:pt x="120" y="28"/>
                    <a:pt x="120" y="32"/>
                    <a:pt x="120" y="35"/>
                  </a:cubicBezTo>
                  <a:cubicBezTo>
                    <a:pt x="113" y="30"/>
                    <a:pt x="104" y="28"/>
                    <a:pt x="96" y="28"/>
                  </a:cubicBezTo>
                  <a:cubicBezTo>
                    <a:pt x="92" y="28"/>
                    <a:pt x="88" y="28"/>
                    <a:pt x="84" y="29"/>
                  </a:cubicBezTo>
                  <a:cubicBezTo>
                    <a:pt x="72" y="32"/>
                    <a:pt x="61" y="41"/>
                    <a:pt x="55" y="53"/>
                  </a:cubicBezTo>
                  <a:cubicBezTo>
                    <a:pt x="55" y="54"/>
                    <a:pt x="55" y="55"/>
                    <a:pt x="56" y="55"/>
                  </a:cubicBezTo>
                  <a:cubicBezTo>
                    <a:pt x="56" y="55"/>
                    <a:pt x="56" y="55"/>
                    <a:pt x="56" y="55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63" y="56"/>
                    <a:pt x="69" y="56"/>
                    <a:pt x="75" y="56"/>
                  </a:cubicBezTo>
                  <a:cubicBezTo>
                    <a:pt x="83" y="57"/>
                    <a:pt x="89" y="57"/>
                    <a:pt x="102" y="57"/>
                  </a:cubicBezTo>
                  <a:cubicBezTo>
                    <a:pt x="103" y="61"/>
                    <a:pt x="103" y="67"/>
                    <a:pt x="103" y="72"/>
                  </a:cubicBezTo>
                  <a:cubicBezTo>
                    <a:pt x="95" y="72"/>
                    <a:pt x="88" y="72"/>
                    <a:pt x="81" y="72"/>
                  </a:cubicBezTo>
                  <a:cubicBezTo>
                    <a:pt x="71" y="72"/>
                    <a:pt x="62" y="72"/>
                    <a:pt x="52" y="72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5"/>
                    <a:pt x="50" y="77"/>
                    <a:pt x="50" y="79"/>
                  </a:cubicBezTo>
                  <a:cubicBezTo>
                    <a:pt x="50" y="81"/>
                    <a:pt x="50" y="83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6"/>
                    <a:pt x="51" y="87"/>
                    <a:pt x="52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5" y="87"/>
                    <a:pt x="59" y="87"/>
                    <a:pt x="64" y="87"/>
                  </a:cubicBezTo>
                  <a:cubicBezTo>
                    <a:pt x="67" y="87"/>
                    <a:pt x="70" y="87"/>
                    <a:pt x="74" y="87"/>
                  </a:cubicBezTo>
                  <a:cubicBezTo>
                    <a:pt x="80" y="87"/>
                    <a:pt x="87" y="87"/>
                    <a:pt x="92" y="87"/>
                  </a:cubicBezTo>
                  <a:cubicBezTo>
                    <a:pt x="97" y="86"/>
                    <a:pt x="100" y="86"/>
                    <a:pt x="103" y="86"/>
                  </a:cubicBezTo>
                  <a:cubicBezTo>
                    <a:pt x="104" y="90"/>
                    <a:pt x="104" y="95"/>
                    <a:pt x="105" y="100"/>
                  </a:cubicBezTo>
                  <a:cubicBezTo>
                    <a:pt x="94" y="100"/>
                    <a:pt x="86" y="100"/>
                    <a:pt x="78" y="100"/>
                  </a:cubicBezTo>
                  <a:cubicBezTo>
                    <a:pt x="72" y="100"/>
                    <a:pt x="65" y="100"/>
                    <a:pt x="57" y="100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1"/>
                    <a:pt x="54" y="101"/>
                    <a:pt x="54" y="102"/>
                  </a:cubicBezTo>
                  <a:cubicBezTo>
                    <a:pt x="54" y="102"/>
                    <a:pt x="54" y="103"/>
                    <a:pt x="54" y="103"/>
                  </a:cubicBezTo>
                  <a:cubicBezTo>
                    <a:pt x="55" y="108"/>
                    <a:pt x="57" y="112"/>
                    <a:pt x="60" y="116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8"/>
                    <a:pt x="61" y="118"/>
                    <a:pt x="62" y="118"/>
                  </a:cubicBezTo>
                  <a:cubicBezTo>
                    <a:pt x="64" y="121"/>
                    <a:pt x="66" y="124"/>
                    <a:pt x="69" y="127"/>
                  </a:cubicBezTo>
                  <a:cubicBezTo>
                    <a:pt x="75" y="133"/>
                    <a:pt x="8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100" y="136"/>
                    <a:pt x="106" y="135"/>
                    <a:pt x="111" y="134"/>
                  </a:cubicBezTo>
                  <a:cubicBezTo>
                    <a:pt x="115" y="132"/>
                    <a:pt x="118" y="130"/>
                    <a:pt x="121" y="127"/>
                  </a:cubicBezTo>
                  <a:cubicBezTo>
                    <a:pt x="121" y="135"/>
                    <a:pt x="121" y="143"/>
                    <a:pt x="122" y="151"/>
                  </a:cubicBezTo>
                  <a:cubicBezTo>
                    <a:pt x="115" y="154"/>
                    <a:pt x="106" y="156"/>
                    <a:pt x="97" y="156"/>
                  </a:cubicBezTo>
                  <a:cubicBezTo>
                    <a:pt x="97" y="156"/>
                    <a:pt x="97" y="156"/>
                    <a:pt x="97" y="156"/>
                  </a:cubicBezTo>
                  <a:cubicBezTo>
                    <a:pt x="80" y="156"/>
                    <a:pt x="62" y="150"/>
                    <a:pt x="53" y="143"/>
                  </a:cubicBezTo>
                  <a:cubicBezTo>
                    <a:pt x="40" y="133"/>
                    <a:pt x="31" y="118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1"/>
                    <a:pt x="27" y="100"/>
                    <a:pt x="26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22" y="100"/>
                    <a:pt x="16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01"/>
                    <a:pt x="10" y="101"/>
                    <a:pt x="9" y="101"/>
                  </a:cubicBezTo>
                  <a:cubicBezTo>
                    <a:pt x="9" y="100"/>
                    <a:pt x="9" y="99"/>
                    <a:pt x="9" y="98"/>
                  </a:cubicBezTo>
                  <a:cubicBezTo>
                    <a:pt x="9" y="95"/>
                    <a:pt x="9" y="93"/>
                    <a:pt x="10" y="90"/>
                  </a:cubicBezTo>
                  <a:cubicBezTo>
                    <a:pt x="14" y="89"/>
                    <a:pt x="18" y="89"/>
                    <a:pt x="23" y="88"/>
                  </a:cubicBezTo>
                  <a:cubicBezTo>
                    <a:pt x="23" y="88"/>
                    <a:pt x="23" y="88"/>
                    <a:pt x="23" y="88"/>
                  </a:cubicBezTo>
                  <a:cubicBezTo>
                    <a:pt x="24" y="88"/>
                    <a:pt x="25" y="88"/>
                    <a:pt x="25" y="86"/>
                  </a:cubicBezTo>
                  <a:cubicBezTo>
                    <a:pt x="25" y="86"/>
                    <a:pt x="25" y="85"/>
                    <a:pt x="25" y="84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79"/>
                    <a:pt x="25" y="76"/>
                    <a:pt x="26" y="73"/>
                  </a:cubicBezTo>
                  <a:cubicBezTo>
                    <a:pt x="26" y="72"/>
                    <a:pt x="25" y="71"/>
                    <a:pt x="24" y="71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18" y="71"/>
                    <a:pt x="13" y="72"/>
                    <a:pt x="9" y="73"/>
                  </a:cubicBezTo>
                  <a:cubicBezTo>
                    <a:pt x="9" y="72"/>
                    <a:pt x="9" y="70"/>
                    <a:pt x="9" y="69"/>
                  </a:cubicBezTo>
                  <a:cubicBezTo>
                    <a:pt x="9" y="65"/>
                    <a:pt x="9" y="60"/>
                    <a:pt x="10" y="57"/>
                  </a:cubicBezTo>
                  <a:cubicBezTo>
                    <a:pt x="16" y="56"/>
                    <a:pt x="21" y="56"/>
                    <a:pt x="26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6"/>
                    <a:pt x="27" y="56"/>
                    <a:pt x="27" y="56"/>
                  </a:cubicBezTo>
                  <a:moveTo>
                    <a:pt x="93" y="0"/>
                  </a:moveTo>
                  <a:cubicBezTo>
                    <a:pt x="84" y="0"/>
                    <a:pt x="75" y="2"/>
                    <a:pt x="66" y="6"/>
                  </a:cubicBezTo>
                  <a:cubicBezTo>
                    <a:pt x="41" y="18"/>
                    <a:pt x="30" y="37"/>
                    <a:pt x="25" y="52"/>
                  </a:cubicBezTo>
                  <a:cubicBezTo>
                    <a:pt x="20" y="52"/>
                    <a:pt x="14" y="53"/>
                    <a:pt x="8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17" y="85"/>
                    <a:pt x="12" y="86"/>
                    <a:pt x="8" y="86"/>
                  </a:cubicBezTo>
                  <a:cubicBezTo>
                    <a:pt x="8" y="86"/>
                    <a:pt x="8" y="86"/>
                    <a:pt x="8" y="86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2" y="100"/>
                    <a:pt x="2" y="100"/>
                    <a:pt x="2" y="100"/>
                  </a:cubicBezTo>
                  <a:cubicBezTo>
                    <a:pt x="1" y="100"/>
                    <a:pt x="1" y="100"/>
                    <a:pt x="1" y="100"/>
                  </a:cubicBezTo>
                  <a:cubicBezTo>
                    <a:pt x="1" y="121"/>
                    <a:pt x="1" y="121"/>
                    <a:pt x="1" y="121"/>
                  </a:cubicBezTo>
                  <a:cubicBezTo>
                    <a:pt x="1" y="122"/>
                    <a:pt x="1" y="122"/>
                    <a:pt x="1" y="122"/>
                  </a:cubicBezTo>
                  <a:cubicBezTo>
                    <a:pt x="2" y="122"/>
                    <a:pt x="2" y="122"/>
                    <a:pt x="2" y="122"/>
                  </a:cubicBezTo>
                  <a:cubicBezTo>
                    <a:pt x="2" y="122"/>
                    <a:pt x="2" y="122"/>
                    <a:pt x="2" y="122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2" y="123"/>
                    <a:pt x="3" y="123"/>
                    <a:pt x="3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6" y="123"/>
                    <a:pt x="6" y="123"/>
                    <a:pt x="6" y="123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4"/>
                    <a:pt x="7" y="124"/>
                    <a:pt x="7" y="123"/>
                  </a:cubicBezTo>
                  <a:cubicBezTo>
                    <a:pt x="8" y="123"/>
                    <a:pt x="8" y="123"/>
                    <a:pt x="8" y="123"/>
                  </a:cubicBezTo>
                  <a:cubicBezTo>
                    <a:pt x="21" y="122"/>
                    <a:pt x="21" y="122"/>
                    <a:pt x="21" y="122"/>
                  </a:cubicBezTo>
                  <a:cubicBezTo>
                    <a:pt x="24" y="129"/>
                    <a:pt x="29" y="142"/>
                    <a:pt x="40" y="153"/>
                  </a:cubicBezTo>
                  <a:cubicBezTo>
                    <a:pt x="53" y="165"/>
                    <a:pt x="72" y="176"/>
                    <a:pt x="102" y="176"/>
                  </a:cubicBezTo>
                  <a:cubicBezTo>
                    <a:pt x="102" y="176"/>
                    <a:pt x="102" y="176"/>
                    <a:pt x="102" y="176"/>
                  </a:cubicBezTo>
                  <a:cubicBezTo>
                    <a:pt x="108" y="176"/>
                    <a:pt x="115" y="175"/>
                    <a:pt x="122" y="174"/>
                  </a:cubicBezTo>
                  <a:cubicBezTo>
                    <a:pt x="122" y="174"/>
                    <a:pt x="122" y="174"/>
                    <a:pt x="122" y="174"/>
                  </a:cubicBezTo>
                  <a:cubicBezTo>
                    <a:pt x="122" y="174"/>
                    <a:pt x="122" y="174"/>
                    <a:pt x="122" y="174"/>
                  </a:cubicBezTo>
                  <a:cubicBezTo>
                    <a:pt x="122" y="174"/>
                    <a:pt x="122" y="174"/>
                    <a:pt x="122" y="17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4" y="173"/>
                    <a:pt x="124" y="173"/>
                    <a:pt x="124" y="173"/>
                  </a:cubicBezTo>
                  <a:cubicBezTo>
                    <a:pt x="124" y="173"/>
                    <a:pt x="124" y="173"/>
                    <a:pt x="124" y="173"/>
                  </a:cubicBezTo>
                  <a:cubicBezTo>
                    <a:pt x="124" y="173"/>
                    <a:pt x="124" y="173"/>
                    <a:pt x="124" y="173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24" y="172"/>
                    <a:pt x="124" y="172"/>
                    <a:pt x="124" y="172"/>
                  </a:cubicBezTo>
                  <a:cubicBezTo>
                    <a:pt x="124" y="171"/>
                    <a:pt x="124" y="169"/>
                    <a:pt x="124" y="168"/>
                  </a:cubicBezTo>
                  <a:cubicBezTo>
                    <a:pt x="124" y="163"/>
                    <a:pt x="125" y="158"/>
                    <a:pt x="125" y="153"/>
                  </a:cubicBezTo>
                  <a:cubicBezTo>
                    <a:pt x="125" y="153"/>
                    <a:pt x="126" y="152"/>
                    <a:pt x="126" y="152"/>
                  </a:cubicBezTo>
                  <a:cubicBezTo>
                    <a:pt x="125" y="142"/>
                    <a:pt x="125" y="133"/>
                    <a:pt x="125" y="123"/>
                  </a:cubicBezTo>
                  <a:cubicBezTo>
                    <a:pt x="125" y="122"/>
                    <a:pt x="125" y="122"/>
                    <a:pt x="125" y="122"/>
                  </a:cubicBezTo>
                  <a:cubicBezTo>
                    <a:pt x="125" y="121"/>
                    <a:pt x="124" y="121"/>
                    <a:pt x="124" y="120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22" y="120"/>
                    <a:pt x="122" y="121"/>
                    <a:pt x="121" y="121"/>
                  </a:cubicBezTo>
                  <a:cubicBezTo>
                    <a:pt x="119" y="125"/>
                    <a:pt x="115" y="128"/>
                    <a:pt x="110" y="130"/>
                  </a:cubicBezTo>
                  <a:cubicBezTo>
                    <a:pt x="105" y="132"/>
                    <a:pt x="100" y="132"/>
                    <a:pt x="94" y="132"/>
                  </a:cubicBezTo>
                  <a:cubicBezTo>
                    <a:pt x="94" y="132"/>
                    <a:pt x="94" y="132"/>
                    <a:pt x="94" y="132"/>
                  </a:cubicBezTo>
                  <a:cubicBezTo>
                    <a:pt x="85" y="132"/>
                    <a:pt x="77" y="129"/>
                    <a:pt x="71" y="124"/>
                  </a:cubicBezTo>
                  <a:cubicBezTo>
                    <a:pt x="69" y="122"/>
                    <a:pt x="68" y="120"/>
                    <a:pt x="66" y="118"/>
                  </a:cubicBezTo>
                  <a:cubicBezTo>
                    <a:pt x="102" y="118"/>
                    <a:pt x="102" y="118"/>
                    <a:pt x="102" y="118"/>
                  </a:cubicBezTo>
                  <a:cubicBezTo>
                    <a:pt x="103" y="118"/>
                    <a:pt x="104" y="118"/>
                    <a:pt x="104" y="117"/>
                  </a:cubicBezTo>
                  <a:cubicBezTo>
                    <a:pt x="108" y="102"/>
                    <a:pt x="108" y="102"/>
                    <a:pt x="108" y="102"/>
                  </a:cubicBezTo>
                  <a:cubicBezTo>
                    <a:pt x="108" y="102"/>
                    <a:pt x="108" y="102"/>
                    <a:pt x="108" y="102"/>
                  </a:cubicBezTo>
                  <a:cubicBezTo>
                    <a:pt x="108" y="102"/>
                    <a:pt x="108" y="102"/>
                    <a:pt x="108" y="102"/>
                  </a:cubicBezTo>
                  <a:cubicBezTo>
                    <a:pt x="108" y="95"/>
                    <a:pt x="108" y="89"/>
                    <a:pt x="106" y="83"/>
                  </a:cubicBezTo>
                  <a:cubicBezTo>
                    <a:pt x="106" y="83"/>
                    <a:pt x="105" y="82"/>
                    <a:pt x="104" y="82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3" y="82"/>
                    <a:pt x="103" y="82"/>
                    <a:pt x="103" y="82"/>
                  </a:cubicBezTo>
                  <a:cubicBezTo>
                    <a:pt x="107" y="74"/>
                    <a:pt x="107" y="74"/>
                    <a:pt x="107" y="74"/>
                  </a:cubicBezTo>
                  <a:cubicBezTo>
                    <a:pt x="107" y="74"/>
                    <a:pt x="107" y="74"/>
                    <a:pt x="107" y="74"/>
                  </a:cubicBezTo>
                  <a:cubicBezTo>
                    <a:pt x="107" y="74"/>
                    <a:pt x="107" y="74"/>
                    <a:pt x="107" y="74"/>
                  </a:cubicBezTo>
                  <a:cubicBezTo>
                    <a:pt x="107" y="73"/>
                    <a:pt x="107" y="73"/>
                    <a:pt x="107" y="73"/>
                  </a:cubicBezTo>
                  <a:cubicBezTo>
                    <a:pt x="107" y="73"/>
                    <a:pt x="107" y="73"/>
                    <a:pt x="107" y="73"/>
                  </a:cubicBezTo>
                  <a:cubicBezTo>
                    <a:pt x="107" y="68"/>
                    <a:pt x="107" y="60"/>
                    <a:pt x="105" y="54"/>
                  </a:cubicBezTo>
                  <a:cubicBezTo>
                    <a:pt x="105" y="53"/>
                    <a:pt x="104" y="53"/>
                    <a:pt x="103" y="53"/>
                  </a:cubicBezTo>
                  <a:cubicBezTo>
                    <a:pt x="90" y="53"/>
                    <a:pt x="83" y="53"/>
                    <a:pt x="76" y="52"/>
                  </a:cubicBezTo>
                  <a:cubicBezTo>
                    <a:pt x="73" y="52"/>
                    <a:pt x="71" y="52"/>
                    <a:pt x="69" y="52"/>
                  </a:cubicBezTo>
                  <a:cubicBezTo>
                    <a:pt x="74" y="47"/>
                    <a:pt x="81" y="43"/>
                    <a:pt x="88" y="43"/>
                  </a:cubicBezTo>
                  <a:cubicBezTo>
                    <a:pt x="89" y="43"/>
                    <a:pt x="90" y="43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8" y="43"/>
                    <a:pt x="106" y="45"/>
                    <a:pt x="111" y="50"/>
                  </a:cubicBezTo>
                  <a:cubicBezTo>
                    <a:pt x="111" y="51"/>
                    <a:pt x="112" y="51"/>
                    <a:pt x="112" y="51"/>
                  </a:cubicBezTo>
                  <a:cubicBezTo>
                    <a:pt x="112" y="51"/>
                    <a:pt x="113" y="51"/>
                    <a:pt x="113" y="50"/>
                  </a:cubicBezTo>
                  <a:cubicBezTo>
                    <a:pt x="117" y="47"/>
                    <a:pt x="120" y="45"/>
                    <a:pt x="123" y="42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4" y="41"/>
                    <a:pt x="124" y="40"/>
                    <a:pt x="124" y="39"/>
                  </a:cubicBezTo>
                  <a:cubicBezTo>
                    <a:pt x="124" y="34"/>
                    <a:pt x="124" y="29"/>
                    <a:pt x="124" y="24"/>
                  </a:cubicBezTo>
                  <a:cubicBezTo>
                    <a:pt x="124" y="19"/>
                    <a:pt x="124" y="14"/>
                    <a:pt x="125" y="9"/>
                  </a:cubicBezTo>
                  <a:cubicBezTo>
                    <a:pt x="125" y="8"/>
                    <a:pt x="124" y="8"/>
                    <a:pt x="124" y="7"/>
                  </a:cubicBezTo>
                  <a:cubicBezTo>
                    <a:pt x="114" y="2"/>
                    <a:pt x="104" y="0"/>
                    <a:pt x="9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5" name="Freeform 877"/>
            <p:cNvSpPr>
              <a:spLocks noEditPoints="1"/>
            </p:cNvSpPr>
            <p:nvPr/>
          </p:nvSpPr>
          <p:spPr bwMode="auto">
            <a:xfrm>
              <a:off x="3565" y="707"/>
              <a:ext cx="609" cy="253"/>
            </a:xfrm>
            <a:custGeom>
              <a:avLst/>
              <a:gdLst>
                <a:gd name="T0" fmla="*/ 16 w 257"/>
                <a:gd name="T1" fmla="*/ 100 h 107"/>
                <a:gd name="T2" fmla="*/ 181 w 257"/>
                <a:gd name="T3" fmla="*/ 95 h 107"/>
                <a:gd name="T4" fmla="*/ 9 w 257"/>
                <a:gd name="T5" fmla="*/ 94 h 107"/>
                <a:gd name="T6" fmla="*/ 19 w 257"/>
                <a:gd name="T7" fmla="*/ 95 h 107"/>
                <a:gd name="T8" fmla="*/ 4 w 257"/>
                <a:gd name="T9" fmla="*/ 90 h 107"/>
                <a:gd name="T10" fmla="*/ 8 w 257"/>
                <a:gd name="T11" fmla="*/ 93 h 107"/>
                <a:gd name="T12" fmla="*/ 169 w 257"/>
                <a:gd name="T13" fmla="*/ 87 h 107"/>
                <a:gd name="T14" fmla="*/ 6 w 257"/>
                <a:gd name="T15" fmla="*/ 86 h 107"/>
                <a:gd name="T16" fmla="*/ 181 w 257"/>
                <a:gd name="T17" fmla="*/ 86 h 107"/>
                <a:gd name="T18" fmla="*/ 177 w 257"/>
                <a:gd name="T19" fmla="*/ 81 h 107"/>
                <a:gd name="T20" fmla="*/ 241 w 257"/>
                <a:gd name="T21" fmla="*/ 76 h 107"/>
                <a:gd name="T22" fmla="*/ 168 w 257"/>
                <a:gd name="T23" fmla="*/ 76 h 107"/>
                <a:gd name="T24" fmla="*/ 180 w 257"/>
                <a:gd name="T25" fmla="*/ 79 h 107"/>
                <a:gd name="T26" fmla="*/ 179 w 257"/>
                <a:gd name="T27" fmla="*/ 66 h 107"/>
                <a:gd name="T28" fmla="*/ 156 w 257"/>
                <a:gd name="T29" fmla="*/ 67 h 107"/>
                <a:gd name="T30" fmla="*/ 59 w 257"/>
                <a:gd name="T31" fmla="*/ 65 h 107"/>
                <a:gd name="T32" fmla="*/ 25 w 257"/>
                <a:gd name="T33" fmla="*/ 94 h 107"/>
                <a:gd name="T34" fmla="*/ 25 w 257"/>
                <a:gd name="T35" fmla="*/ 93 h 107"/>
                <a:gd name="T36" fmla="*/ 166 w 257"/>
                <a:gd name="T37" fmla="*/ 60 h 107"/>
                <a:gd name="T38" fmla="*/ 153 w 257"/>
                <a:gd name="T39" fmla="*/ 66 h 107"/>
                <a:gd name="T40" fmla="*/ 164 w 257"/>
                <a:gd name="T41" fmla="*/ 58 h 107"/>
                <a:gd name="T42" fmla="*/ 142 w 257"/>
                <a:gd name="T43" fmla="*/ 61 h 107"/>
                <a:gd name="T44" fmla="*/ 141 w 257"/>
                <a:gd name="T45" fmla="*/ 61 h 107"/>
                <a:gd name="T46" fmla="*/ 67 w 257"/>
                <a:gd name="T47" fmla="*/ 67 h 107"/>
                <a:gd name="T48" fmla="*/ 116 w 257"/>
                <a:gd name="T49" fmla="*/ 57 h 107"/>
                <a:gd name="T50" fmla="*/ 76 w 257"/>
                <a:gd name="T51" fmla="*/ 63 h 107"/>
                <a:gd name="T52" fmla="*/ 88 w 257"/>
                <a:gd name="T53" fmla="*/ 60 h 107"/>
                <a:gd name="T54" fmla="*/ 87 w 257"/>
                <a:gd name="T55" fmla="*/ 60 h 107"/>
                <a:gd name="T56" fmla="*/ 118 w 257"/>
                <a:gd name="T57" fmla="*/ 50 h 107"/>
                <a:gd name="T58" fmla="*/ 179 w 257"/>
                <a:gd name="T59" fmla="*/ 25 h 107"/>
                <a:gd name="T60" fmla="*/ 179 w 257"/>
                <a:gd name="T61" fmla="*/ 25 h 107"/>
                <a:gd name="T62" fmla="*/ 172 w 257"/>
                <a:gd name="T63" fmla="*/ 13 h 107"/>
                <a:gd name="T64" fmla="*/ 181 w 257"/>
                <a:gd name="T65" fmla="*/ 29 h 107"/>
                <a:gd name="T66" fmla="*/ 185 w 257"/>
                <a:gd name="T67" fmla="*/ 94 h 107"/>
                <a:gd name="T68" fmla="*/ 182 w 257"/>
                <a:gd name="T69" fmla="*/ 63 h 107"/>
                <a:gd name="T70" fmla="*/ 58 w 257"/>
                <a:gd name="T71" fmla="*/ 61 h 107"/>
                <a:gd name="T72" fmla="*/ 11 w 257"/>
                <a:gd name="T73" fmla="*/ 81 h 107"/>
                <a:gd name="T74" fmla="*/ 129 w 257"/>
                <a:gd name="T75" fmla="*/ 18 h 107"/>
                <a:gd name="T76" fmla="*/ 180 w 257"/>
                <a:gd name="T77" fmla="*/ 29 h 107"/>
                <a:gd name="T78" fmla="*/ 181 w 257"/>
                <a:gd name="T79" fmla="*/ 5 h 107"/>
                <a:gd name="T80" fmla="*/ 168 w 257"/>
                <a:gd name="T81" fmla="*/ 9 h 107"/>
                <a:gd name="T82" fmla="*/ 52 w 257"/>
                <a:gd name="T83" fmla="*/ 37 h 107"/>
                <a:gd name="T84" fmla="*/ 0 w 257"/>
                <a:gd name="T85" fmla="*/ 89 h 107"/>
                <a:gd name="T86" fmla="*/ 17 w 257"/>
                <a:gd name="T87" fmla="*/ 104 h 107"/>
                <a:gd name="T88" fmla="*/ 111 w 257"/>
                <a:gd name="T89" fmla="*/ 61 h 107"/>
                <a:gd name="T90" fmla="*/ 166 w 257"/>
                <a:gd name="T91" fmla="*/ 105 h 107"/>
                <a:gd name="T92" fmla="*/ 167 w 257"/>
                <a:gd name="T93" fmla="*/ 106 h 107"/>
                <a:gd name="T94" fmla="*/ 168 w 257"/>
                <a:gd name="T95" fmla="*/ 107 h 107"/>
                <a:gd name="T96" fmla="*/ 169 w 257"/>
                <a:gd name="T97" fmla="*/ 107 h 107"/>
                <a:gd name="T98" fmla="*/ 235 w 257"/>
                <a:gd name="T99" fmla="*/ 84 h 107"/>
                <a:gd name="T100" fmla="*/ 257 w 257"/>
                <a:gd name="T101" fmla="*/ 6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7" h="107">
                  <a:moveTo>
                    <a:pt x="16" y="100"/>
                  </a:moveTo>
                  <a:cubicBezTo>
                    <a:pt x="16" y="100"/>
                    <a:pt x="15" y="99"/>
                    <a:pt x="14" y="98"/>
                  </a:cubicBezTo>
                  <a:cubicBezTo>
                    <a:pt x="15" y="98"/>
                    <a:pt x="17" y="98"/>
                    <a:pt x="18" y="97"/>
                  </a:cubicBezTo>
                  <a:cubicBezTo>
                    <a:pt x="17" y="98"/>
                    <a:pt x="17" y="99"/>
                    <a:pt x="16" y="100"/>
                  </a:cubicBezTo>
                  <a:moveTo>
                    <a:pt x="170" y="102"/>
                  </a:moveTo>
                  <a:cubicBezTo>
                    <a:pt x="170" y="100"/>
                    <a:pt x="169" y="97"/>
                    <a:pt x="169" y="95"/>
                  </a:cubicBezTo>
                  <a:cubicBezTo>
                    <a:pt x="173" y="95"/>
                    <a:pt x="177" y="95"/>
                    <a:pt x="181" y="95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7"/>
                    <a:pt x="173" y="100"/>
                    <a:pt x="170" y="102"/>
                  </a:cubicBezTo>
                  <a:moveTo>
                    <a:pt x="13" y="97"/>
                  </a:moveTo>
                  <a:cubicBezTo>
                    <a:pt x="12" y="96"/>
                    <a:pt x="11" y="95"/>
                    <a:pt x="10" y="95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12" y="94"/>
                    <a:pt x="14" y="93"/>
                    <a:pt x="16" y="91"/>
                  </a:cubicBezTo>
                  <a:cubicBezTo>
                    <a:pt x="17" y="92"/>
                    <a:pt x="18" y="92"/>
                    <a:pt x="19" y="93"/>
                  </a:cubicBezTo>
                  <a:cubicBezTo>
                    <a:pt x="19" y="93"/>
                    <a:pt x="20" y="93"/>
                    <a:pt x="20" y="94"/>
                  </a:cubicBezTo>
                  <a:cubicBezTo>
                    <a:pt x="20" y="94"/>
                    <a:pt x="20" y="95"/>
                    <a:pt x="19" y="95"/>
                  </a:cubicBezTo>
                  <a:cubicBezTo>
                    <a:pt x="17" y="96"/>
                    <a:pt x="15" y="96"/>
                    <a:pt x="13" y="97"/>
                  </a:cubicBezTo>
                  <a:cubicBezTo>
                    <a:pt x="13" y="97"/>
                    <a:pt x="13" y="97"/>
                    <a:pt x="13" y="97"/>
                  </a:cubicBezTo>
                  <a:moveTo>
                    <a:pt x="8" y="93"/>
                  </a:moveTo>
                  <a:cubicBezTo>
                    <a:pt x="6" y="92"/>
                    <a:pt x="5" y="91"/>
                    <a:pt x="4" y="90"/>
                  </a:cubicBezTo>
                  <a:cubicBezTo>
                    <a:pt x="7" y="89"/>
                    <a:pt x="9" y="88"/>
                    <a:pt x="12" y="87"/>
                  </a:cubicBezTo>
                  <a:cubicBezTo>
                    <a:pt x="12" y="88"/>
                    <a:pt x="13" y="89"/>
                    <a:pt x="14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3" y="91"/>
                    <a:pt x="10" y="92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moveTo>
                    <a:pt x="181" y="93"/>
                  </a:moveTo>
                  <a:cubicBezTo>
                    <a:pt x="177" y="93"/>
                    <a:pt x="173" y="93"/>
                    <a:pt x="169" y="93"/>
                  </a:cubicBezTo>
                  <a:cubicBezTo>
                    <a:pt x="169" y="91"/>
                    <a:pt x="169" y="89"/>
                    <a:pt x="169" y="87"/>
                  </a:cubicBezTo>
                  <a:cubicBezTo>
                    <a:pt x="173" y="87"/>
                    <a:pt x="177" y="87"/>
                    <a:pt x="181" y="88"/>
                  </a:cubicBezTo>
                  <a:cubicBezTo>
                    <a:pt x="181" y="89"/>
                    <a:pt x="181" y="91"/>
                    <a:pt x="181" y="93"/>
                  </a:cubicBezTo>
                  <a:moveTo>
                    <a:pt x="5" y="88"/>
                  </a:moveTo>
                  <a:cubicBezTo>
                    <a:pt x="5" y="87"/>
                    <a:pt x="5" y="87"/>
                    <a:pt x="6" y="86"/>
                  </a:cubicBezTo>
                  <a:cubicBezTo>
                    <a:pt x="6" y="85"/>
                    <a:pt x="7" y="84"/>
                    <a:pt x="8" y="83"/>
                  </a:cubicBezTo>
                  <a:cubicBezTo>
                    <a:pt x="8" y="84"/>
                    <a:pt x="9" y="85"/>
                    <a:pt x="10" y="86"/>
                  </a:cubicBezTo>
                  <a:cubicBezTo>
                    <a:pt x="8" y="87"/>
                    <a:pt x="6" y="87"/>
                    <a:pt x="5" y="88"/>
                  </a:cubicBezTo>
                  <a:moveTo>
                    <a:pt x="181" y="86"/>
                  </a:moveTo>
                  <a:cubicBezTo>
                    <a:pt x="177" y="85"/>
                    <a:pt x="173" y="85"/>
                    <a:pt x="170" y="85"/>
                  </a:cubicBezTo>
                  <a:cubicBezTo>
                    <a:pt x="169" y="85"/>
                    <a:pt x="169" y="85"/>
                    <a:pt x="169" y="85"/>
                  </a:cubicBezTo>
                  <a:cubicBezTo>
                    <a:pt x="169" y="84"/>
                    <a:pt x="168" y="83"/>
                    <a:pt x="168" y="82"/>
                  </a:cubicBezTo>
                  <a:cubicBezTo>
                    <a:pt x="171" y="81"/>
                    <a:pt x="174" y="81"/>
                    <a:pt x="177" y="81"/>
                  </a:cubicBezTo>
                  <a:cubicBezTo>
                    <a:pt x="178" y="81"/>
                    <a:pt x="179" y="81"/>
                    <a:pt x="180" y="81"/>
                  </a:cubicBezTo>
                  <a:cubicBezTo>
                    <a:pt x="181" y="82"/>
                    <a:pt x="181" y="84"/>
                    <a:pt x="181" y="86"/>
                  </a:cubicBezTo>
                  <a:moveTo>
                    <a:pt x="214" y="86"/>
                  </a:moveTo>
                  <a:cubicBezTo>
                    <a:pt x="223" y="82"/>
                    <a:pt x="233" y="79"/>
                    <a:pt x="241" y="76"/>
                  </a:cubicBezTo>
                  <a:cubicBezTo>
                    <a:pt x="239" y="78"/>
                    <a:pt x="236" y="79"/>
                    <a:pt x="234" y="81"/>
                  </a:cubicBezTo>
                  <a:cubicBezTo>
                    <a:pt x="227" y="82"/>
                    <a:pt x="220" y="84"/>
                    <a:pt x="214" y="86"/>
                  </a:cubicBezTo>
                  <a:moveTo>
                    <a:pt x="168" y="80"/>
                  </a:moveTo>
                  <a:cubicBezTo>
                    <a:pt x="168" y="79"/>
                    <a:pt x="168" y="78"/>
                    <a:pt x="168" y="76"/>
                  </a:cubicBezTo>
                  <a:cubicBezTo>
                    <a:pt x="168" y="76"/>
                    <a:pt x="168" y="75"/>
                    <a:pt x="168" y="75"/>
                  </a:cubicBezTo>
                  <a:cubicBezTo>
                    <a:pt x="172" y="75"/>
                    <a:pt x="176" y="74"/>
                    <a:pt x="180" y="74"/>
                  </a:cubicBezTo>
                  <a:cubicBezTo>
                    <a:pt x="180" y="75"/>
                    <a:pt x="180" y="76"/>
                    <a:pt x="180" y="77"/>
                  </a:cubicBezTo>
                  <a:cubicBezTo>
                    <a:pt x="180" y="78"/>
                    <a:pt x="180" y="79"/>
                    <a:pt x="180" y="79"/>
                  </a:cubicBezTo>
                  <a:cubicBezTo>
                    <a:pt x="179" y="79"/>
                    <a:pt x="178" y="79"/>
                    <a:pt x="177" y="79"/>
                  </a:cubicBezTo>
                  <a:cubicBezTo>
                    <a:pt x="174" y="79"/>
                    <a:pt x="171" y="79"/>
                    <a:pt x="168" y="80"/>
                  </a:cubicBezTo>
                  <a:moveTo>
                    <a:pt x="168" y="73"/>
                  </a:moveTo>
                  <a:cubicBezTo>
                    <a:pt x="172" y="71"/>
                    <a:pt x="176" y="68"/>
                    <a:pt x="179" y="66"/>
                  </a:cubicBezTo>
                  <a:cubicBezTo>
                    <a:pt x="179" y="68"/>
                    <a:pt x="180" y="70"/>
                    <a:pt x="180" y="72"/>
                  </a:cubicBezTo>
                  <a:cubicBezTo>
                    <a:pt x="176" y="72"/>
                    <a:pt x="172" y="73"/>
                    <a:pt x="168" y="73"/>
                  </a:cubicBezTo>
                  <a:moveTo>
                    <a:pt x="165" y="71"/>
                  </a:moveTo>
                  <a:cubicBezTo>
                    <a:pt x="162" y="69"/>
                    <a:pt x="159" y="68"/>
                    <a:pt x="156" y="67"/>
                  </a:cubicBezTo>
                  <a:cubicBezTo>
                    <a:pt x="162" y="66"/>
                    <a:pt x="168" y="65"/>
                    <a:pt x="174" y="65"/>
                  </a:cubicBezTo>
                  <a:cubicBezTo>
                    <a:pt x="171" y="67"/>
                    <a:pt x="168" y="69"/>
                    <a:pt x="165" y="71"/>
                  </a:cubicBezTo>
                  <a:moveTo>
                    <a:pt x="25" y="93"/>
                  </a:moveTo>
                  <a:cubicBezTo>
                    <a:pt x="32" y="84"/>
                    <a:pt x="43" y="73"/>
                    <a:pt x="59" y="65"/>
                  </a:cubicBezTo>
                  <a:cubicBezTo>
                    <a:pt x="60" y="64"/>
                    <a:pt x="61" y="64"/>
                    <a:pt x="62" y="63"/>
                  </a:cubicBezTo>
                  <a:cubicBezTo>
                    <a:pt x="54" y="70"/>
                    <a:pt x="45" y="77"/>
                    <a:pt x="39" y="84"/>
                  </a:cubicBezTo>
                  <a:cubicBezTo>
                    <a:pt x="34" y="87"/>
                    <a:pt x="29" y="91"/>
                    <a:pt x="24" y="94"/>
                  </a:cubicBezTo>
                  <a:cubicBezTo>
                    <a:pt x="25" y="94"/>
                    <a:pt x="25" y="94"/>
                    <a:pt x="25" y="94"/>
                  </a:cubicBezTo>
                  <a:cubicBezTo>
                    <a:pt x="25" y="93"/>
                    <a:pt x="25" y="93"/>
                    <a:pt x="25" y="93"/>
                  </a:cubicBezTo>
                  <a:cubicBezTo>
                    <a:pt x="25" y="93"/>
                    <a:pt x="25" y="93"/>
                    <a:pt x="25" y="93"/>
                  </a:cubicBezTo>
                  <a:cubicBezTo>
                    <a:pt x="25" y="93"/>
                    <a:pt x="25" y="93"/>
                    <a:pt x="25" y="93"/>
                  </a:cubicBezTo>
                  <a:cubicBezTo>
                    <a:pt x="25" y="93"/>
                    <a:pt x="25" y="93"/>
                    <a:pt x="25" y="93"/>
                  </a:cubicBezTo>
                  <a:moveTo>
                    <a:pt x="153" y="66"/>
                  </a:moveTo>
                  <a:cubicBezTo>
                    <a:pt x="151" y="65"/>
                    <a:pt x="148" y="64"/>
                    <a:pt x="145" y="63"/>
                  </a:cubicBezTo>
                  <a:cubicBezTo>
                    <a:pt x="149" y="63"/>
                    <a:pt x="152" y="62"/>
                    <a:pt x="155" y="62"/>
                  </a:cubicBezTo>
                  <a:cubicBezTo>
                    <a:pt x="158" y="61"/>
                    <a:pt x="162" y="60"/>
                    <a:pt x="166" y="60"/>
                  </a:cubicBezTo>
                  <a:cubicBezTo>
                    <a:pt x="167" y="59"/>
                    <a:pt x="167" y="59"/>
                    <a:pt x="167" y="59"/>
                  </a:cubicBezTo>
                  <a:cubicBezTo>
                    <a:pt x="170" y="61"/>
                    <a:pt x="173" y="62"/>
                    <a:pt x="176" y="63"/>
                  </a:cubicBezTo>
                  <a:cubicBezTo>
                    <a:pt x="168" y="63"/>
                    <a:pt x="161" y="64"/>
                    <a:pt x="154" y="65"/>
                  </a:cubicBezTo>
                  <a:cubicBezTo>
                    <a:pt x="153" y="66"/>
                    <a:pt x="153" y="66"/>
                    <a:pt x="153" y="66"/>
                  </a:cubicBezTo>
                  <a:moveTo>
                    <a:pt x="141" y="61"/>
                  </a:moveTo>
                  <a:cubicBezTo>
                    <a:pt x="138" y="61"/>
                    <a:pt x="135" y="60"/>
                    <a:pt x="132" y="59"/>
                  </a:cubicBezTo>
                  <a:cubicBezTo>
                    <a:pt x="139" y="58"/>
                    <a:pt x="145" y="56"/>
                    <a:pt x="152" y="54"/>
                  </a:cubicBezTo>
                  <a:cubicBezTo>
                    <a:pt x="156" y="55"/>
                    <a:pt x="160" y="57"/>
                    <a:pt x="164" y="58"/>
                  </a:cubicBezTo>
                  <a:cubicBezTo>
                    <a:pt x="161" y="59"/>
                    <a:pt x="157" y="59"/>
                    <a:pt x="154" y="60"/>
                  </a:cubicBezTo>
                  <a:cubicBezTo>
                    <a:pt x="151" y="60"/>
                    <a:pt x="147" y="61"/>
                    <a:pt x="144" y="61"/>
                  </a:cubicBezTo>
                  <a:cubicBezTo>
                    <a:pt x="143" y="61"/>
                    <a:pt x="143" y="61"/>
                    <a:pt x="142" y="61"/>
                  </a:cubicBezTo>
                  <a:cubicBezTo>
                    <a:pt x="142" y="61"/>
                    <a:pt x="142" y="61"/>
                    <a:pt x="142" y="61"/>
                  </a:cubicBezTo>
                  <a:cubicBezTo>
                    <a:pt x="142" y="61"/>
                    <a:pt x="142" y="61"/>
                    <a:pt x="142" y="61"/>
                  </a:cubicBezTo>
                  <a:cubicBezTo>
                    <a:pt x="142" y="61"/>
                    <a:pt x="142" y="61"/>
                    <a:pt x="141" y="61"/>
                  </a:cubicBezTo>
                  <a:cubicBezTo>
                    <a:pt x="141" y="61"/>
                    <a:pt x="141" y="61"/>
                    <a:pt x="141" y="61"/>
                  </a:cubicBezTo>
                  <a:cubicBezTo>
                    <a:pt x="141" y="61"/>
                    <a:pt x="141" y="61"/>
                    <a:pt x="141" y="61"/>
                  </a:cubicBezTo>
                  <a:moveTo>
                    <a:pt x="50" y="76"/>
                  </a:moveTo>
                  <a:cubicBezTo>
                    <a:pt x="56" y="70"/>
                    <a:pt x="64" y="64"/>
                    <a:pt x="70" y="60"/>
                  </a:cubicBezTo>
                  <a:cubicBezTo>
                    <a:pt x="76" y="57"/>
                    <a:pt x="82" y="55"/>
                    <a:pt x="89" y="53"/>
                  </a:cubicBezTo>
                  <a:cubicBezTo>
                    <a:pt x="82" y="58"/>
                    <a:pt x="74" y="63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1" y="70"/>
                    <a:pt x="55" y="73"/>
                    <a:pt x="50" y="76"/>
                  </a:cubicBezTo>
                  <a:moveTo>
                    <a:pt x="128" y="59"/>
                  </a:moveTo>
                  <a:cubicBezTo>
                    <a:pt x="124" y="58"/>
                    <a:pt x="120" y="58"/>
                    <a:pt x="116" y="57"/>
                  </a:cubicBezTo>
                  <a:cubicBezTo>
                    <a:pt x="122" y="55"/>
                    <a:pt x="127" y="53"/>
                    <a:pt x="133" y="51"/>
                  </a:cubicBezTo>
                  <a:cubicBezTo>
                    <a:pt x="138" y="51"/>
                    <a:pt x="143" y="52"/>
                    <a:pt x="148" y="53"/>
                  </a:cubicBezTo>
                  <a:cubicBezTo>
                    <a:pt x="141" y="55"/>
                    <a:pt x="135" y="57"/>
                    <a:pt x="128" y="59"/>
                  </a:cubicBezTo>
                  <a:moveTo>
                    <a:pt x="76" y="63"/>
                  </a:moveTo>
                  <a:cubicBezTo>
                    <a:pt x="83" y="60"/>
                    <a:pt x="89" y="55"/>
                    <a:pt x="95" y="52"/>
                  </a:cubicBezTo>
                  <a:cubicBezTo>
                    <a:pt x="100" y="51"/>
                    <a:pt x="105" y="50"/>
                    <a:pt x="111" y="50"/>
                  </a:cubicBezTo>
                  <a:cubicBezTo>
                    <a:pt x="103" y="53"/>
                    <a:pt x="96" y="56"/>
                    <a:pt x="89" y="59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83" y="61"/>
                    <a:pt x="80" y="62"/>
                    <a:pt x="76" y="63"/>
                  </a:cubicBezTo>
                  <a:moveTo>
                    <a:pt x="95" y="59"/>
                  </a:moveTo>
                  <a:cubicBezTo>
                    <a:pt x="102" y="56"/>
                    <a:pt x="109" y="53"/>
                    <a:pt x="116" y="50"/>
                  </a:cubicBezTo>
                  <a:cubicBezTo>
                    <a:pt x="117" y="50"/>
                    <a:pt x="117" y="50"/>
                    <a:pt x="118" y="50"/>
                  </a:cubicBezTo>
                  <a:cubicBezTo>
                    <a:pt x="122" y="50"/>
                    <a:pt x="125" y="50"/>
                    <a:pt x="129" y="50"/>
                  </a:cubicBezTo>
                  <a:cubicBezTo>
                    <a:pt x="123" y="53"/>
                    <a:pt x="117" y="55"/>
                    <a:pt x="111" y="57"/>
                  </a:cubicBezTo>
                  <a:cubicBezTo>
                    <a:pt x="106" y="57"/>
                    <a:pt x="100" y="58"/>
                    <a:pt x="95" y="59"/>
                  </a:cubicBezTo>
                  <a:moveTo>
                    <a:pt x="179" y="25"/>
                  </a:moveTo>
                  <a:cubicBezTo>
                    <a:pt x="176" y="24"/>
                    <a:pt x="173" y="22"/>
                    <a:pt x="170" y="21"/>
                  </a:cubicBezTo>
                  <a:cubicBezTo>
                    <a:pt x="170" y="20"/>
                    <a:pt x="170" y="19"/>
                    <a:pt x="170" y="18"/>
                  </a:cubicBezTo>
                  <a:cubicBezTo>
                    <a:pt x="173" y="19"/>
                    <a:pt x="176" y="20"/>
                    <a:pt x="180" y="20"/>
                  </a:cubicBezTo>
                  <a:cubicBezTo>
                    <a:pt x="179" y="22"/>
                    <a:pt x="179" y="23"/>
                    <a:pt x="179" y="25"/>
                  </a:cubicBezTo>
                  <a:moveTo>
                    <a:pt x="180" y="18"/>
                  </a:moveTo>
                  <a:cubicBezTo>
                    <a:pt x="177" y="18"/>
                    <a:pt x="174" y="18"/>
                    <a:pt x="171" y="17"/>
                  </a:cubicBezTo>
                  <a:cubicBezTo>
                    <a:pt x="171" y="15"/>
                    <a:pt x="171" y="14"/>
                    <a:pt x="171" y="13"/>
                  </a:cubicBezTo>
                  <a:cubicBezTo>
                    <a:pt x="172" y="13"/>
                    <a:pt x="172" y="13"/>
                    <a:pt x="172" y="13"/>
                  </a:cubicBezTo>
                  <a:cubicBezTo>
                    <a:pt x="175" y="13"/>
                    <a:pt x="178" y="13"/>
                    <a:pt x="180" y="14"/>
                  </a:cubicBezTo>
                  <a:cubicBezTo>
                    <a:pt x="180" y="15"/>
                    <a:pt x="180" y="17"/>
                    <a:pt x="180" y="18"/>
                  </a:cubicBezTo>
                  <a:moveTo>
                    <a:pt x="181" y="29"/>
                  </a:moveTo>
                  <a:cubicBezTo>
                    <a:pt x="181" y="29"/>
                    <a:pt x="181" y="29"/>
                    <a:pt x="181" y="29"/>
                  </a:cubicBezTo>
                  <a:cubicBezTo>
                    <a:pt x="182" y="29"/>
                    <a:pt x="182" y="28"/>
                    <a:pt x="182" y="28"/>
                  </a:cubicBezTo>
                  <a:cubicBezTo>
                    <a:pt x="183" y="19"/>
                    <a:pt x="184" y="14"/>
                    <a:pt x="185" y="6"/>
                  </a:cubicBezTo>
                  <a:cubicBezTo>
                    <a:pt x="208" y="24"/>
                    <a:pt x="232" y="52"/>
                    <a:pt x="252" y="69"/>
                  </a:cubicBezTo>
                  <a:cubicBezTo>
                    <a:pt x="234" y="74"/>
                    <a:pt x="207" y="83"/>
                    <a:pt x="185" y="94"/>
                  </a:cubicBezTo>
                  <a:cubicBezTo>
                    <a:pt x="184" y="86"/>
                    <a:pt x="184" y="79"/>
                    <a:pt x="184" y="74"/>
                  </a:cubicBezTo>
                  <a:cubicBezTo>
                    <a:pt x="183" y="71"/>
                    <a:pt x="183" y="68"/>
                    <a:pt x="183" y="66"/>
                  </a:cubicBezTo>
                  <a:cubicBezTo>
                    <a:pt x="183" y="65"/>
                    <a:pt x="183" y="64"/>
                    <a:pt x="182" y="64"/>
                  </a:cubicBezTo>
                  <a:cubicBezTo>
                    <a:pt x="182" y="63"/>
                    <a:pt x="182" y="63"/>
                    <a:pt x="182" y="63"/>
                  </a:cubicBezTo>
                  <a:cubicBezTo>
                    <a:pt x="182" y="62"/>
                    <a:pt x="181" y="62"/>
                    <a:pt x="181" y="62"/>
                  </a:cubicBezTo>
                  <a:cubicBezTo>
                    <a:pt x="159" y="50"/>
                    <a:pt x="137" y="46"/>
                    <a:pt x="118" y="46"/>
                  </a:cubicBezTo>
                  <a:cubicBezTo>
                    <a:pt x="118" y="46"/>
                    <a:pt x="118" y="46"/>
                    <a:pt x="118" y="46"/>
                  </a:cubicBezTo>
                  <a:cubicBezTo>
                    <a:pt x="95" y="46"/>
                    <a:pt x="74" y="53"/>
                    <a:pt x="58" y="61"/>
                  </a:cubicBezTo>
                  <a:cubicBezTo>
                    <a:pt x="42" y="70"/>
                    <a:pt x="29" y="81"/>
                    <a:pt x="23" y="91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0" y="90"/>
                    <a:pt x="17" y="87"/>
                    <a:pt x="14" y="85"/>
                  </a:cubicBezTo>
                  <a:cubicBezTo>
                    <a:pt x="13" y="84"/>
                    <a:pt x="11" y="82"/>
                    <a:pt x="11" y="81"/>
                  </a:cubicBezTo>
                  <a:cubicBezTo>
                    <a:pt x="10" y="81"/>
                    <a:pt x="10" y="80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7" y="68"/>
                    <a:pt x="33" y="52"/>
                    <a:pt x="53" y="40"/>
                  </a:cubicBezTo>
                  <a:cubicBezTo>
                    <a:pt x="74" y="27"/>
                    <a:pt x="101" y="18"/>
                    <a:pt x="129" y="18"/>
                  </a:cubicBezTo>
                  <a:cubicBezTo>
                    <a:pt x="141" y="18"/>
                    <a:pt x="154" y="20"/>
                    <a:pt x="167" y="24"/>
                  </a:cubicBezTo>
                  <a:cubicBezTo>
                    <a:pt x="168" y="25"/>
                    <a:pt x="168" y="25"/>
                    <a:pt x="168" y="25"/>
                  </a:cubicBezTo>
                  <a:cubicBezTo>
                    <a:pt x="168" y="25"/>
                    <a:pt x="168" y="25"/>
                    <a:pt x="168" y="25"/>
                  </a:cubicBezTo>
                  <a:cubicBezTo>
                    <a:pt x="172" y="26"/>
                    <a:pt x="176" y="27"/>
                    <a:pt x="180" y="29"/>
                  </a:cubicBezTo>
                  <a:cubicBezTo>
                    <a:pt x="180" y="29"/>
                    <a:pt x="180" y="29"/>
                    <a:pt x="181" y="29"/>
                  </a:cubicBezTo>
                  <a:moveTo>
                    <a:pt x="181" y="12"/>
                  </a:moveTo>
                  <a:cubicBezTo>
                    <a:pt x="178" y="11"/>
                    <a:pt x="175" y="11"/>
                    <a:pt x="172" y="11"/>
                  </a:cubicBezTo>
                  <a:cubicBezTo>
                    <a:pt x="175" y="9"/>
                    <a:pt x="178" y="7"/>
                    <a:pt x="181" y="5"/>
                  </a:cubicBezTo>
                  <a:cubicBezTo>
                    <a:pt x="181" y="8"/>
                    <a:pt x="181" y="10"/>
                    <a:pt x="181" y="12"/>
                  </a:cubicBezTo>
                  <a:moveTo>
                    <a:pt x="184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78" y="3"/>
                    <a:pt x="173" y="6"/>
                    <a:pt x="168" y="9"/>
                  </a:cubicBezTo>
                  <a:cubicBezTo>
                    <a:pt x="168" y="9"/>
                    <a:pt x="168" y="10"/>
                    <a:pt x="167" y="10"/>
                  </a:cubicBezTo>
                  <a:cubicBezTo>
                    <a:pt x="167" y="14"/>
                    <a:pt x="167" y="17"/>
                    <a:pt x="167" y="20"/>
                  </a:cubicBezTo>
                  <a:cubicBezTo>
                    <a:pt x="154" y="16"/>
                    <a:pt x="141" y="14"/>
                    <a:pt x="129" y="14"/>
                  </a:cubicBezTo>
                  <a:cubicBezTo>
                    <a:pt x="100" y="14"/>
                    <a:pt x="73" y="24"/>
                    <a:pt x="52" y="37"/>
                  </a:cubicBezTo>
                  <a:cubicBezTo>
                    <a:pt x="30" y="49"/>
                    <a:pt x="14" y="65"/>
                    <a:pt x="6" y="78"/>
                  </a:cubicBezTo>
                  <a:cubicBezTo>
                    <a:pt x="6" y="78"/>
                    <a:pt x="6" y="78"/>
                    <a:pt x="6" y="78"/>
                  </a:cubicBezTo>
                  <a:cubicBezTo>
                    <a:pt x="5" y="81"/>
                    <a:pt x="3" y="83"/>
                    <a:pt x="3" y="84"/>
                  </a:cubicBezTo>
                  <a:cubicBezTo>
                    <a:pt x="2" y="86"/>
                    <a:pt x="1" y="87"/>
                    <a:pt x="0" y="89"/>
                  </a:cubicBezTo>
                  <a:cubicBezTo>
                    <a:pt x="0" y="90"/>
                    <a:pt x="0" y="90"/>
                    <a:pt x="1" y="91"/>
                  </a:cubicBezTo>
                  <a:cubicBezTo>
                    <a:pt x="2" y="92"/>
                    <a:pt x="4" y="95"/>
                    <a:pt x="7" y="97"/>
                  </a:cubicBezTo>
                  <a:cubicBezTo>
                    <a:pt x="10" y="100"/>
                    <a:pt x="13" y="103"/>
                    <a:pt x="16" y="104"/>
                  </a:cubicBezTo>
                  <a:cubicBezTo>
                    <a:pt x="16" y="104"/>
                    <a:pt x="16" y="104"/>
                    <a:pt x="17" y="104"/>
                  </a:cubicBezTo>
                  <a:cubicBezTo>
                    <a:pt x="17" y="104"/>
                    <a:pt x="18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41" y="86"/>
                    <a:pt x="71" y="61"/>
                    <a:pt x="111" y="61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27" y="61"/>
                    <a:pt x="144" y="65"/>
                    <a:pt x="164" y="74"/>
                  </a:cubicBezTo>
                  <a:cubicBezTo>
                    <a:pt x="164" y="74"/>
                    <a:pt x="164" y="75"/>
                    <a:pt x="164" y="75"/>
                  </a:cubicBezTo>
                  <a:cubicBezTo>
                    <a:pt x="165" y="81"/>
                    <a:pt x="166" y="97"/>
                    <a:pt x="166" y="105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6"/>
                    <a:pt x="170" y="106"/>
                    <a:pt x="170" y="106"/>
                  </a:cubicBezTo>
                  <a:cubicBezTo>
                    <a:pt x="191" y="96"/>
                    <a:pt x="214" y="88"/>
                    <a:pt x="235" y="85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41" y="80"/>
                    <a:pt x="248" y="76"/>
                    <a:pt x="254" y="73"/>
                  </a:cubicBezTo>
                  <a:cubicBezTo>
                    <a:pt x="254" y="72"/>
                    <a:pt x="255" y="72"/>
                    <a:pt x="256" y="72"/>
                  </a:cubicBezTo>
                  <a:cubicBezTo>
                    <a:pt x="256" y="72"/>
                    <a:pt x="257" y="71"/>
                    <a:pt x="257" y="71"/>
                  </a:cubicBezTo>
                  <a:cubicBezTo>
                    <a:pt x="257" y="70"/>
                    <a:pt x="257" y="69"/>
                    <a:pt x="257" y="69"/>
                  </a:cubicBezTo>
                  <a:cubicBezTo>
                    <a:pt x="237" y="51"/>
                    <a:pt x="211" y="21"/>
                    <a:pt x="186" y="2"/>
                  </a:cubicBezTo>
                  <a:cubicBezTo>
                    <a:pt x="185" y="1"/>
                    <a:pt x="185" y="1"/>
                    <a:pt x="185" y="1"/>
                  </a:cubicBezTo>
                  <a:cubicBezTo>
                    <a:pt x="185" y="0"/>
                    <a:pt x="184" y="0"/>
                    <a:pt x="18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6" name="Freeform 878"/>
            <p:cNvSpPr>
              <a:spLocks noEditPoints="1"/>
            </p:cNvSpPr>
            <p:nvPr/>
          </p:nvSpPr>
          <p:spPr bwMode="auto">
            <a:xfrm>
              <a:off x="2372" y="3078"/>
              <a:ext cx="545" cy="564"/>
            </a:xfrm>
            <a:custGeom>
              <a:avLst/>
              <a:gdLst>
                <a:gd name="T0" fmla="*/ 216 w 230"/>
                <a:gd name="T1" fmla="*/ 232 h 238"/>
                <a:gd name="T2" fmla="*/ 216 w 230"/>
                <a:gd name="T3" fmla="*/ 232 h 238"/>
                <a:gd name="T4" fmla="*/ 217 w 230"/>
                <a:gd name="T5" fmla="*/ 220 h 238"/>
                <a:gd name="T6" fmla="*/ 225 w 230"/>
                <a:gd name="T7" fmla="*/ 222 h 238"/>
                <a:gd name="T8" fmla="*/ 218 w 230"/>
                <a:gd name="T9" fmla="*/ 212 h 238"/>
                <a:gd name="T10" fmla="*/ 226 w 230"/>
                <a:gd name="T11" fmla="*/ 214 h 238"/>
                <a:gd name="T12" fmla="*/ 226 w 230"/>
                <a:gd name="T13" fmla="*/ 214 h 238"/>
                <a:gd name="T14" fmla="*/ 214 w 230"/>
                <a:gd name="T15" fmla="*/ 207 h 238"/>
                <a:gd name="T16" fmla="*/ 212 w 230"/>
                <a:gd name="T17" fmla="*/ 207 h 238"/>
                <a:gd name="T18" fmla="*/ 146 w 230"/>
                <a:gd name="T19" fmla="*/ 190 h 238"/>
                <a:gd name="T20" fmla="*/ 155 w 230"/>
                <a:gd name="T21" fmla="*/ 187 h 238"/>
                <a:gd name="T22" fmla="*/ 104 w 230"/>
                <a:gd name="T23" fmla="*/ 158 h 238"/>
                <a:gd name="T24" fmla="*/ 133 w 230"/>
                <a:gd name="T25" fmla="*/ 173 h 238"/>
                <a:gd name="T26" fmla="*/ 100 w 230"/>
                <a:gd name="T27" fmla="*/ 153 h 238"/>
                <a:gd name="T28" fmla="*/ 19 w 230"/>
                <a:gd name="T29" fmla="*/ 128 h 238"/>
                <a:gd name="T30" fmla="*/ 108 w 230"/>
                <a:gd name="T31" fmla="*/ 147 h 238"/>
                <a:gd name="T32" fmla="*/ 108 w 230"/>
                <a:gd name="T33" fmla="*/ 147 h 238"/>
                <a:gd name="T34" fmla="*/ 27 w 230"/>
                <a:gd name="T35" fmla="*/ 126 h 238"/>
                <a:gd name="T36" fmla="*/ 28 w 230"/>
                <a:gd name="T37" fmla="*/ 111 h 238"/>
                <a:gd name="T38" fmla="*/ 77 w 230"/>
                <a:gd name="T39" fmla="*/ 115 h 238"/>
                <a:gd name="T40" fmla="*/ 92 w 230"/>
                <a:gd name="T41" fmla="*/ 119 h 238"/>
                <a:gd name="T42" fmla="*/ 97 w 230"/>
                <a:gd name="T43" fmla="*/ 130 h 238"/>
                <a:gd name="T44" fmla="*/ 86 w 230"/>
                <a:gd name="T45" fmla="*/ 101 h 238"/>
                <a:gd name="T46" fmla="*/ 71 w 230"/>
                <a:gd name="T47" fmla="*/ 96 h 238"/>
                <a:gd name="T48" fmla="*/ 90 w 230"/>
                <a:gd name="T49" fmla="*/ 114 h 238"/>
                <a:gd name="T50" fmla="*/ 83 w 230"/>
                <a:gd name="T51" fmla="*/ 84 h 238"/>
                <a:gd name="T52" fmla="*/ 80 w 230"/>
                <a:gd name="T53" fmla="*/ 68 h 238"/>
                <a:gd name="T54" fmla="*/ 91 w 230"/>
                <a:gd name="T55" fmla="*/ 77 h 238"/>
                <a:gd name="T56" fmla="*/ 93 w 230"/>
                <a:gd name="T57" fmla="*/ 74 h 238"/>
                <a:gd name="T58" fmla="*/ 87 w 230"/>
                <a:gd name="T59" fmla="*/ 61 h 238"/>
                <a:gd name="T60" fmla="*/ 103 w 230"/>
                <a:gd name="T61" fmla="*/ 67 h 238"/>
                <a:gd name="T62" fmla="*/ 103 w 230"/>
                <a:gd name="T63" fmla="*/ 67 h 238"/>
                <a:gd name="T64" fmla="*/ 60 w 230"/>
                <a:gd name="T65" fmla="*/ 31 h 238"/>
                <a:gd name="T66" fmla="*/ 90 w 230"/>
                <a:gd name="T67" fmla="*/ 52 h 238"/>
                <a:gd name="T68" fmla="*/ 62 w 230"/>
                <a:gd name="T69" fmla="*/ 79 h 238"/>
                <a:gd name="T70" fmla="*/ 209 w 230"/>
                <a:gd name="T71" fmla="*/ 212 h 238"/>
                <a:gd name="T72" fmla="*/ 212 w 230"/>
                <a:gd name="T73" fmla="*/ 230 h 238"/>
                <a:gd name="T74" fmla="*/ 199 w 230"/>
                <a:gd name="T75" fmla="*/ 233 h 238"/>
                <a:gd name="T76" fmla="*/ 32 w 230"/>
                <a:gd name="T77" fmla="*/ 107 h 238"/>
                <a:gd name="T78" fmla="*/ 5 w 230"/>
                <a:gd name="T79" fmla="*/ 120 h 238"/>
                <a:gd name="T80" fmla="*/ 0 w 230"/>
                <a:gd name="T81" fmla="*/ 118 h 238"/>
                <a:gd name="T82" fmla="*/ 21 w 230"/>
                <a:gd name="T83" fmla="*/ 134 h 238"/>
                <a:gd name="T84" fmla="*/ 103 w 230"/>
                <a:gd name="T85" fmla="*/ 208 h 238"/>
                <a:gd name="T86" fmla="*/ 221 w 230"/>
                <a:gd name="T87" fmla="*/ 236 h 238"/>
                <a:gd name="T88" fmla="*/ 230 w 230"/>
                <a:gd name="T89" fmla="*/ 213 h 238"/>
                <a:gd name="T90" fmla="*/ 227 w 230"/>
                <a:gd name="T91" fmla="*/ 206 h 238"/>
                <a:gd name="T92" fmla="*/ 101 w 230"/>
                <a:gd name="T93" fmla="*/ 75 h 238"/>
                <a:gd name="T94" fmla="*/ 116 w 230"/>
                <a:gd name="T95" fmla="*/ 61 h 238"/>
                <a:gd name="T96" fmla="*/ 116 w 230"/>
                <a:gd name="T97" fmla="*/ 60 h 238"/>
                <a:gd name="T98" fmla="*/ 115 w 230"/>
                <a:gd name="T99" fmla="*/ 58 h 238"/>
                <a:gd name="T100" fmla="*/ 113 w 230"/>
                <a:gd name="T101" fmla="*/ 57 h 238"/>
                <a:gd name="T102" fmla="*/ 15 w 230"/>
                <a:gd name="T103" fmla="*/ 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0" h="238">
                  <a:moveTo>
                    <a:pt x="211" y="233"/>
                  </a:moveTo>
                  <a:cubicBezTo>
                    <a:pt x="211" y="233"/>
                    <a:pt x="211" y="233"/>
                    <a:pt x="211" y="233"/>
                  </a:cubicBezTo>
                  <a:cubicBezTo>
                    <a:pt x="211" y="233"/>
                    <a:pt x="211" y="233"/>
                    <a:pt x="211" y="233"/>
                  </a:cubicBezTo>
                  <a:moveTo>
                    <a:pt x="216" y="232"/>
                  </a:moveTo>
                  <a:cubicBezTo>
                    <a:pt x="216" y="231"/>
                    <a:pt x="217" y="229"/>
                    <a:pt x="217" y="227"/>
                  </a:cubicBezTo>
                  <a:cubicBezTo>
                    <a:pt x="219" y="229"/>
                    <a:pt x="221" y="230"/>
                    <a:pt x="223" y="231"/>
                  </a:cubicBezTo>
                  <a:cubicBezTo>
                    <a:pt x="222" y="231"/>
                    <a:pt x="221" y="232"/>
                    <a:pt x="220" y="232"/>
                  </a:cubicBezTo>
                  <a:cubicBezTo>
                    <a:pt x="219" y="232"/>
                    <a:pt x="218" y="232"/>
                    <a:pt x="216" y="232"/>
                  </a:cubicBezTo>
                  <a:moveTo>
                    <a:pt x="225" y="230"/>
                  </a:moveTo>
                  <a:cubicBezTo>
                    <a:pt x="222" y="228"/>
                    <a:pt x="220" y="227"/>
                    <a:pt x="217" y="225"/>
                  </a:cubicBezTo>
                  <a:cubicBezTo>
                    <a:pt x="217" y="223"/>
                    <a:pt x="217" y="222"/>
                    <a:pt x="217" y="221"/>
                  </a:cubicBezTo>
                  <a:cubicBezTo>
                    <a:pt x="217" y="220"/>
                    <a:pt x="217" y="220"/>
                    <a:pt x="217" y="220"/>
                  </a:cubicBezTo>
                  <a:cubicBezTo>
                    <a:pt x="220" y="221"/>
                    <a:pt x="223" y="222"/>
                    <a:pt x="225" y="224"/>
                  </a:cubicBezTo>
                  <a:cubicBezTo>
                    <a:pt x="225" y="225"/>
                    <a:pt x="225" y="225"/>
                    <a:pt x="225" y="225"/>
                  </a:cubicBezTo>
                  <a:cubicBezTo>
                    <a:pt x="225" y="227"/>
                    <a:pt x="225" y="228"/>
                    <a:pt x="225" y="230"/>
                  </a:cubicBezTo>
                  <a:moveTo>
                    <a:pt x="225" y="222"/>
                  </a:moveTo>
                  <a:cubicBezTo>
                    <a:pt x="223" y="220"/>
                    <a:pt x="220" y="218"/>
                    <a:pt x="217" y="217"/>
                  </a:cubicBezTo>
                  <a:cubicBezTo>
                    <a:pt x="217" y="216"/>
                    <a:pt x="217" y="214"/>
                    <a:pt x="217" y="212"/>
                  </a:cubicBezTo>
                  <a:cubicBezTo>
                    <a:pt x="216" y="212"/>
                    <a:pt x="216" y="212"/>
                    <a:pt x="216" y="212"/>
                  </a:cubicBezTo>
                  <a:cubicBezTo>
                    <a:pt x="217" y="212"/>
                    <a:pt x="218" y="212"/>
                    <a:pt x="218" y="212"/>
                  </a:cubicBezTo>
                  <a:cubicBezTo>
                    <a:pt x="220" y="213"/>
                    <a:pt x="223" y="215"/>
                    <a:pt x="225" y="216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8"/>
                    <a:pt x="225" y="220"/>
                    <a:pt x="225" y="222"/>
                  </a:cubicBezTo>
                  <a:moveTo>
                    <a:pt x="226" y="214"/>
                  </a:moveTo>
                  <a:cubicBezTo>
                    <a:pt x="224" y="213"/>
                    <a:pt x="223" y="212"/>
                    <a:pt x="222" y="211"/>
                  </a:cubicBezTo>
                  <a:cubicBezTo>
                    <a:pt x="223" y="211"/>
                    <a:pt x="224" y="211"/>
                    <a:pt x="226" y="211"/>
                  </a:cubicBezTo>
                  <a:cubicBezTo>
                    <a:pt x="226" y="211"/>
                    <a:pt x="226" y="212"/>
                    <a:pt x="226" y="213"/>
                  </a:cubicBezTo>
                  <a:cubicBezTo>
                    <a:pt x="226" y="214"/>
                    <a:pt x="226" y="214"/>
                    <a:pt x="226" y="214"/>
                  </a:cubicBezTo>
                  <a:moveTo>
                    <a:pt x="209" y="207"/>
                  </a:moveTo>
                  <a:cubicBezTo>
                    <a:pt x="194" y="207"/>
                    <a:pt x="175" y="204"/>
                    <a:pt x="155" y="194"/>
                  </a:cubicBezTo>
                  <a:cubicBezTo>
                    <a:pt x="167" y="197"/>
                    <a:pt x="181" y="200"/>
                    <a:pt x="192" y="202"/>
                  </a:cubicBezTo>
                  <a:cubicBezTo>
                    <a:pt x="200" y="204"/>
                    <a:pt x="207" y="206"/>
                    <a:pt x="214" y="207"/>
                  </a:cubicBezTo>
                  <a:cubicBezTo>
                    <a:pt x="213" y="207"/>
                    <a:pt x="213" y="207"/>
                    <a:pt x="213" y="207"/>
                  </a:cubicBezTo>
                  <a:cubicBezTo>
                    <a:pt x="212" y="207"/>
                    <a:pt x="212" y="207"/>
                    <a:pt x="212" y="207"/>
                  </a:cubicBezTo>
                  <a:cubicBezTo>
                    <a:pt x="212" y="207"/>
                    <a:pt x="212" y="207"/>
                    <a:pt x="212" y="207"/>
                  </a:cubicBezTo>
                  <a:cubicBezTo>
                    <a:pt x="212" y="207"/>
                    <a:pt x="212" y="207"/>
                    <a:pt x="212" y="207"/>
                  </a:cubicBezTo>
                  <a:cubicBezTo>
                    <a:pt x="211" y="207"/>
                    <a:pt x="210" y="207"/>
                    <a:pt x="209" y="207"/>
                  </a:cubicBezTo>
                  <a:cubicBezTo>
                    <a:pt x="209" y="207"/>
                    <a:pt x="209" y="207"/>
                    <a:pt x="209" y="207"/>
                  </a:cubicBezTo>
                  <a:moveTo>
                    <a:pt x="177" y="197"/>
                  </a:moveTo>
                  <a:cubicBezTo>
                    <a:pt x="166" y="195"/>
                    <a:pt x="154" y="192"/>
                    <a:pt x="146" y="190"/>
                  </a:cubicBezTo>
                  <a:cubicBezTo>
                    <a:pt x="140" y="187"/>
                    <a:pt x="135" y="184"/>
                    <a:pt x="130" y="180"/>
                  </a:cubicBezTo>
                  <a:cubicBezTo>
                    <a:pt x="128" y="179"/>
                    <a:pt x="126" y="178"/>
                    <a:pt x="124" y="176"/>
                  </a:cubicBezTo>
                  <a:cubicBezTo>
                    <a:pt x="134" y="180"/>
                    <a:pt x="145" y="183"/>
                    <a:pt x="154" y="187"/>
                  </a:cubicBezTo>
                  <a:cubicBezTo>
                    <a:pt x="155" y="187"/>
                    <a:pt x="155" y="187"/>
                    <a:pt x="155" y="187"/>
                  </a:cubicBezTo>
                  <a:cubicBezTo>
                    <a:pt x="162" y="191"/>
                    <a:pt x="170" y="194"/>
                    <a:pt x="177" y="197"/>
                  </a:cubicBezTo>
                  <a:moveTo>
                    <a:pt x="144" y="181"/>
                  </a:moveTo>
                  <a:cubicBezTo>
                    <a:pt x="135" y="178"/>
                    <a:pt x="126" y="175"/>
                    <a:pt x="119" y="172"/>
                  </a:cubicBezTo>
                  <a:cubicBezTo>
                    <a:pt x="114" y="167"/>
                    <a:pt x="109" y="163"/>
                    <a:pt x="104" y="158"/>
                  </a:cubicBezTo>
                  <a:cubicBezTo>
                    <a:pt x="113" y="162"/>
                    <a:pt x="122" y="167"/>
                    <a:pt x="131" y="172"/>
                  </a:cubicBezTo>
                  <a:cubicBezTo>
                    <a:pt x="132" y="172"/>
                    <a:pt x="132" y="172"/>
                    <a:pt x="132" y="172"/>
                  </a:cubicBezTo>
                  <a:cubicBezTo>
                    <a:pt x="132" y="173"/>
                    <a:pt x="132" y="173"/>
                    <a:pt x="132" y="173"/>
                  </a:cubicBezTo>
                  <a:cubicBezTo>
                    <a:pt x="132" y="173"/>
                    <a:pt x="133" y="173"/>
                    <a:pt x="133" y="173"/>
                  </a:cubicBezTo>
                  <a:cubicBezTo>
                    <a:pt x="133" y="173"/>
                    <a:pt x="133" y="173"/>
                    <a:pt x="133" y="173"/>
                  </a:cubicBezTo>
                  <a:cubicBezTo>
                    <a:pt x="137" y="176"/>
                    <a:pt x="140" y="178"/>
                    <a:pt x="144" y="181"/>
                  </a:cubicBezTo>
                  <a:moveTo>
                    <a:pt x="125" y="166"/>
                  </a:moveTo>
                  <a:cubicBezTo>
                    <a:pt x="117" y="162"/>
                    <a:pt x="108" y="157"/>
                    <a:pt x="100" y="153"/>
                  </a:cubicBezTo>
                  <a:cubicBezTo>
                    <a:pt x="97" y="149"/>
                    <a:pt x="94" y="144"/>
                    <a:pt x="91" y="140"/>
                  </a:cubicBezTo>
                  <a:cubicBezTo>
                    <a:pt x="98" y="143"/>
                    <a:pt x="105" y="148"/>
                    <a:pt x="111" y="152"/>
                  </a:cubicBezTo>
                  <a:cubicBezTo>
                    <a:pt x="116" y="157"/>
                    <a:pt x="120" y="162"/>
                    <a:pt x="125" y="166"/>
                  </a:cubicBezTo>
                  <a:moveTo>
                    <a:pt x="19" y="128"/>
                  </a:moveTo>
                  <a:cubicBezTo>
                    <a:pt x="15" y="127"/>
                    <a:pt x="11" y="125"/>
                    <a:pt x="7" y="124"/>
                  </a:cubicBezTo>
                  <a:cubicBezTo>
                    <a:pt x="10" y="122"/>
                    <a:pt x="12" y="121"/>
                    <a:pt x="14" y="119"/>
                  </a:cubicBezTo>
                  <a:cubicBezTo>
                    <a:pt x="16" y="122"/>
                    <a:pt x="17" y="125"/>
                    <a:pt x="19" y="128"/>
                  </a:cubicBezTo>
                  <a:moveTo>
                    <a:pt x="108" y="147"/>
                  </a:moveTo>
                  <a:cubicBezTo>
                    <a:pt x="101" y="143"/>
                    <a:pt x="95" y="139"/>
                    <a:pt x="88" y="136"/>
                  </a:cubicBezTo>
                  <a:cubicBezTo>
                    <a:pt x="85" y="131"/>
                    <a:pt x="82" y="125"/>
                    <a:pt x="79" y="119"/>
                  </a:cubicBezTo>
                  <a:cubicBezTo>
                    <a:pt x="86" y="124"/>
                    <a:pt x="93" y="129"/>
                    <a:pt x="100" y="134"/>
                  </a:cubicBezTo>
                  <a:cubicBezTo>
                    <a:pt x="102" y="139"/>
                    <a:pt x="105" y="143"/>
                    <a:pt x="108" y="147"/>
                  </a:cubicBezTo>
                  <a:moveTo>
                    <a:pt x="22" y="128"/>
                  </a:moveTo>
                  <a:cubicBezTo>
                    <a:pt x="20" y="125"/>
                    <a:pt x="18" y="122"/>
                    <a:pt x="16" y="118"/>
                  </a:cubicBezTo>
                  <a:cubicBezTo>
                    <a:pt x="18" y="117"/>
                    <a:pt x="20" y="116"/>
                    <a:pt x="21" y="115"/>
                  </a:cubicBezTo>
                  <a:cubicBezTo>
                    <a:pt x="23" y="118"/>
                    <a:pt x="25" y="122"/>
                    <a:pt x="27" y="126"/>
                  </a:cubicBezTo>
                  <a:cubicBezTo>
                    <a:pt x="25" y="127"/>
                    <a:pt x="24" y="127"/>
                    <a:pt x="22" y="128"/>
                  </a:cubicBezTo>
                  <a:moveTo>
                    <a:pt x="28" y="124"/>
                  </a:moveTo>
                  <a:cubicBezTo>
                    <a:pt x="27" y="121"/>
                    <a:pt x="25" y="117"/>
                    <a:pt x="23" y="114"/>
                  </a:cubicBezTo>
                  <a:cubicBezTo>
                    <a:pt x="25" y="113"/>
                    <a:pt x="26" y="112"/>
                    <a:pt x="28" y="111"/>
                  </a:cubicBezTo>
                  <a:cubicBezTo>
                    <a:pt x="29" y="115"/>
                    <a:pt x="30" y="118"/>
                    <a:pt x="31" y="122"/>
                  </a:cubicBezTo>
                  <a:cubicBezTo>
                    <a:pt x="30" y="123"/>
                    <a:pt x="29" y="123"/>
                    <a:pt x="28" y="124"/>
                  </a:cubicBezTo>
                  <a:moveTo>
                    <a:pt x="97" y="130"/>
                  </a:moveTo>
                  <a:cubicBezTo>
                    <a:pt x="91" y="125"/>
                    <a:pt x="84" y="120"/>
                    <a:pt x="77" y="115"/>
                  </a:cubicBezTo>
                  <a:cubicBezTo>
                    <a:pt x="75" y="110"/>
                    <a:pt x="74" y="105"/>
                    <a:pt x="72" y="100"/>
                  </a:cubicBezTo>
                  <a:cubicBezTo>
                    <a:pt x="75" y="103"/>
                    <a:pt x="78" y="106"/>
                    <a:pt x="81" y="108"/>
                  </a:cubicBezTo>
                  <a:cubicBezTo>
                    <a:pt x="84" y="111"/>
                    <a:pt x="87" y="114"/>
                    <a:pt x="90" y="117"/>
                  </a:cubicBezTo>
                  <a:cubicBezTo>
                    <a:pt x="90" y="118"/>
                    <a:pt x="91" y="118"/>
                    <a:pt x="92" y="119"/>
                  </a:cubicBezTo>
                  <a:cubicBezTo>
                    <a:pt x="92" y="119"/>
                    <a:pt x="92" y="119"/>
                    <a:pt x="92" y="119"/>
                  </a:cubicBezTo>
                  <a:cubicBezTo>
                    <a:pt x="91" y="119"/>
                    <a:pt x="92" y="120"/>
                    <a:pt x="92" y="120"/>
                  </a:cubicBezTo>
                  <a:cubicBezTo>
                    <a:pt x="93" y="120"/>
                    <a:pt x="93" y="120"/>
                    <a:pt x="93" y="120"/>
                  </a:cubicBezTo>
                  <a:cubicBezTo>
                    <a:pt x="94" y="124"/>
                    <a:pt x="96" y="127"/>
                    <a:pt x="97" y="130"/>
                  </a:cubicBezTo>
                  <a:moveTo>
                    <a:pt x="86" y="101"/>
                  </a:moveTo>
                  <a:cubicBezTo>
                    <a:pt x="81" y="96"/>
                    <a:pt x="76" y="91"/>
                    <a:pt x="71" y="85"/>
                  </a:cubicBezTo>
                  <a:cubicBezTo>
                    <a:pt x="75" y="86"/>
                    <a:pt x="79" y="88"/>
                    <a:pt x="83" y="89"/>
                  </a:cubicBezTo>
                  <a:cubicBezTo>
                    <a:pt x="84" y="93"/>
                    <a:pt x="85" y="97"/>
                    <a:pt x="86" y="101"/>
                  </a:cubicBezTo>
                  <a:moveTo>
                    <a:pt x="90" y="114"/>
                  </a:moveTo>
                  <a:cubicBezTo>
                    <a:pt x="88" y="112"/>
                    <a:pt x="85" y="109"/>
                    <a:pt x="82" y="107"/>
                  </a:cubicBezTo>
                  <a:cubicBezTo>
                    <a:pt x="79" y="103"/>
                    <a:pt x="75" y="100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0" y="93"/>
                    <a:pt x="69" y="89"/>
                    <a:pt x="68" y="85"/>
                  </a:cubicBezTo>
                  <a:cubicBezTo>
                    <a:pt x="73" y="92"/>
                    <a:pt x="79" y="98"/>
                    <a:pt x="86" y="104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8"/>
                    <a:pt x="89" y="111"/>
                    <a:pt x="90" y="114"/>
                  </a:cubicBezTo>
                  <a:moveTo>
                    <a:pt x="83" y="84"/>
                  </a:moveTo>
                  <a:cubicBezTo>
                    <a:pt x="78" y="83"/>
                    <a:pt x="73" y="81"/>
                    <a:pt x="68" y="79"/>
                  </a:cubicBezTo>
                  <a:cubicBezTo>
                    <a:pt x="69" y="78"/>
                    <a:pt x="71" y="76"/>
                    <a:pt x="73" y="74"/>
                  </a:cubicBezTo>
                  <a:cubicBezTo>
                    <a:pt x="76" y="77"/>
                    <a:pt x="80" y="81"/>
                    <a:pt x="83" y="84"/>
                  </a:cubicBezTo>
                  <a:moveTo>
                    <a:pt x="85" y="83"/>
                  </a:moveTo>
                  <a:cubicBezTo>
                    <a:pt x="82" y="80"/>
                    <a:pt x="78" y="76"/>
                    <a:pt x="75" y="72"/>
                  </a:cubicBezTo>
                  <a:cubicBezTo>
                    <a:pt x="76" y="72"/>
                    <a:pt x="77" y="71"/>
                    <a:pt x="78" y="70"/>
                  </a:cubicBezTo>
                  <a:cubicBezTo>
                    <a:pt x="78" y="69"/>
                    <a:pt x="79" y="69"/>
                    <a:pt x="80" y="68"/>
                  </a:cubicBezTo>
                  <a:cubicBezTo>
                    <a:pt x="82" y="72"/>
                    <a:pt x="86" y="76"/>
                    <a:pt x="90" y="79"/>
                  </a:cubicBezTo>
                  <a:cubicBezTo>
                    <a:pt x="89" y="80"/>
                    <a:pt x="88" y="81"/>
                    <a:pt x="87" y="82"/>
                  </a:cubicBezTo>
                  <a:cubicBezTo>
                    <a:pt x="86" y="83"/>
                    <a:pt x="86" y="83"/>
                    <a:pt x="85" y="83"/>
                  </a:cubicBezTo>
                  <a:moveTo>
                    <a:pt x="91" y="77"/>
                  </a:moveTo>
                  <a:cubicBezTo>
                    <a:pt x="87" y="74"/>
                    <a:pt x="84" y="71"/>
                    <a:pt x="81" y="67"/>
                  </a:cubicBezTo>
                  <a:cubicBezTo>
                    <a:pt x="83" y="65"/>
                    <a:pt x="84" y="64"/>
                    <a:pt x="86" y="63"/>
                  </a:cubicBezTo>
                  <a:cubicBezTo>
                    <a:pt x="88" y="66"/>
                    <a:pt x="91" y="70"/>
                    <a:pt x="93" y="74"/>
                  </a:cubicBezTo>
                  <a:cubicBezTo>
                    <a:pt x="93" y="74"/>
                    <a:pt x="93" y="74"/>
                    <a:pt x="93" y="74"/>
                  </a:cubicBezTo>
                  <a:cubicBezTo>
                    <a:pt x="93" y="74"/>
                    <a:pt x="93" y="75"/>
                    <a:pt x="94" y="75"/>
                  </a:cubicBezTo>
                  <a:cubicBezTo>
                    <a:pt x="93" y="76"/>
                    <a:pt x="92" y="77"/>
                    <a:pt x="91" y="77"/>
                  </a:cubicBezTo>
                  <a:moveTo>
                    <a:pt x="96" y="73"/>
                  </a:moveTo>
                  <a:cubicBezTo>
                    <a:pt x="93" y="69"/>
                    <a:pt x="90" y="65"/>
                    <a:pt x="87" y="61"/>
                  </a:cubicBezTo>
                  <a:cubicBezTo>
                    <a:pt x="89" y="60"/>
                    <a:pt x="91" y="58"/>
                    <a:pt x="93" y="56"/>
                  </a:cubicBezTo>
                  <a:cubicBezTo>
                    <a:pt x="96" y="60"/>
                    <a:pt x="98" y="64"/>
                    <a:pt x="101" y="68"/>
                  </a:cubicBezTo>
                  <a:cubicBezTo>
                    <a:pt x="100" y="70"/>
                    <a:pt x="98" y="72"/>
                    <a:pt x="96" y="73"/>
                  </a:cubicBezTo>
                  <a:moveTo>
                    <a:pt x="103" y="67"/>
                  </a:moveTo>
                  <a:cubicBezTo>
                    <a:pt x="100" y="63"/>
                    <a:pt x="97" y="59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9" y="56"/>
                    <a:pt x="105" y="59"/>
                    <a:pt x="110" y="61"/>
                  </a:cubicBezTo>
                  <a:cubicBezTo>
                    <a:pt x="108" y="63"/>
                    <a:pt x="105" y="65"/>
                    <a:pt x="103" y="67"/>
                  </a:cubicBezTo>
                  <a:moveTo>
                    <a:pt x="60" y="31"/>
                  </a:moveTo>
                  <a:cubicBezTo>
                    <a:pt x="49" y="25"/>
                    <a:pt x="39" y="18"/>
                    <a:pt x="30" y="12"/>
                  </a:cubicBezTo>
                  <a:cubicBezTo>
                    <a:pt x="34" y="13"/>
                    <a:pt x="37" y="14"/>
                    <a:pt x="41" y="15"/>
                  </a:cubicBezTo>
                  <a:cubicBezTo>
                    <a:pt x="47" y="21"/>
                    <a:pt x="53" y="26"/>
                    <a:pt x="60" y="31"/>
                  </a:cubicBezTo>
                  <a:moveTo>
                    <a:pt x="5" y="120"/>
                  </a:moveTo>
                  <a:cubicBezTo>
                    <a:pt x="5" y="119"/>
                    <a:pt x="5" y="119"/>
                    <a:pt x="5" y="118"/>
                  </a:cubicBezTo>
                  <a:cubicBezTo>
                    <a:pt x="5" y="82"/>
                    <a:pt x="13" y="39"/>
                    <a:pt x="15" y="7"/>
                  </a:cubicBezTo>
                  <a:cubicBezTo>
                    <a:pt x="34" y="20"/>
                    <a:pt x="62" y="40"/>
                    <a:pt x="90" y="52"/>
                  </a:cubicBezTo>
                  <a:cubicBezTo>
                    <a:pt x="83" y="59"/>
                    <a:pt x="77" y="64"/>
                    <a:pt x="72" y="69"/>
                  </a:cubicBezTo>
                  <a:cubicBezTo>
                    <a:pt x="69" y="71"/>
                    <a:pt x="67" y="74"/>
                    <a:pt x="65" y="75"/>
                  </a:cubicBezTo>
                  <a:cubicBezTo>
                    <a:pt x="64" y="76"/>
                    <a:pt x="64" y="77"/>
                    <a:pt x="63" y="78"/>
                  </a:cubicBezTo>
                  <a:cubicBezTo>
                    <a:pt x="63" y="78"/>
                    <a:pt x="63" y="79"/>
                    <a:pt x="62" y="79"/>
                  </a:cubicBezTo>
                  <a:cubicBezTo>
                    <a:pt x="62" y="79"/>
                    <a:pt x="62" y="80"/>
                    <a:pt x="62" y="81"/>
                  </a:cubicBezTo>
                  <a:cubicBezTo>
                    <a:pt x="62" y="81"/>
                    <a:pt x="62" y="81"/>
                    <a:pt x="62" y="81"/>
                  </a:cubicBezTo>
                  <a:cubicBezTo>
                    <a:pt x="73" y="131"/>
                    <a:pt x="99" y="164"/>
                    <a:pt x="128" y="184"/>
                  </a:cubicBezTo>
                  <a:cubicBezTo>
                    <a:pt x="156" y="204"/>
                    <a:pt x="188" y="212"/>
                    <a:pt x="209" y="212"/>
                  </a:cubicBezTo>
                  <a:cubicBezTo>
                    <a:pt x="210" y="212"/>
                    <a:pt x="211" y="212"/>
                    <a:pt x="212" y="212"/>
                  </a:cubicBezTo>
                  <a:cubicBezTo>
                    <a:pt x="212" y="212"/>
                    <a:pt x="212" y="212"/>
                    <a:pt x="212" y="212"/>
                  </a:cubicBezTo>
                  <a:cubicBezTo>
                    <a:pt x="212" y="214"/>
                    <a:pt x="213" y="217"/>
                    <a:pt x="213" y="221"/>
                  </a:cubicBezTo>
                  <a:cubicBezTo>
                    <a:pt x="213" y="224"/>
                    <a:pt x="212" y="227"/>
                    <a:pt x="212" y="230"/>
                  </a:cubicBezTo>
                  <a:cubicBezTo>
                    <a:pt x="212" y="231"/>
                    <a:pt x="211" y="232"/>
                    <a:pt x="211" y="232"/>
                  </a:cubicBezTo>
                  <a:cubicBezTo>
                    <a:pt x="211" y="233"/>
                    <a:pt x="211" y="233"/>
                    <a:pt x="211" y="233"/>
                  </a:cubicBezTo>
                  <a:cubicBezTo>
                    <a:pt x="208" y="233"/>
                    <a:pt x="204" y="233"/>
                    <a:pt x="200" y="233"/>
                  </a:cubicBezTo>
                  <a:cubicBezTo>
                    <a:pt x="200" y="233"/>
                    <a:pt x="200" y="233"/>
                    <a:pt x="199" y="233"/>
                  </a:cubicBezTo>
                  <a:cubicBezTo>
                    <a:pt x="174" y="233"/>
                    <a:pt x="138" y="225"/>
                    <a:pt x="105" y="204"/>
                  </a:cubicBezTo>
                  <a:cubicBezTo>
                    <a:pt x="76" y="187"/>
                    <a:pt x="50" y="160"/>
                    <a:pt x="36" y="123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4" y="117"/>
                    <a:pt x="33" y="112"/>
                    <a:pt x="32" y="107"/>
                  </a:cubicBezTo>
                  <a:cubicBezTo>
                    <a:pt x="31" y="106"/>
                    <a:pt x="31" y="106"/>
                    <a:pt x="30" y="106"/>
                  </a:cubicBezTo>
                  <a:cubicBezTo>
                    <a:pt x="30" y="105"/>
                    <a:pt x="30" y="105"/>
                    <a:pt x="29" y="105"/>
                  </a:cubicBezTo>
                  <a:cubicBezTo>
                    <a:pt x="29" y="105"/>
                    <a:pt x="29" y="105"/>
                    <a:pt x="28" y="106"/>
                  </a:cubicBezTo>
                  <a:cubicBezTo>
                    <a:pt x="19" y="111"/>
                    <a:pt x="13" y="115"/>
                    <a:pt x="5" y="120"/>
                  </a:cubicBezTo>
                  <a:moveTo>
                    <a:pt x="13" y="0"/>
                  </a:moveTo>
                  <a:cubicBezTo>
                    <a:pt x="13" y="0"/>
                    <a:pt x="13" y="0"/>
                    <a:pt x="12" y="0"/>
                  </a:cubicBezTo>
                  <a:cubicBezTo>
                    <a:pt x="12" y="1"/>
                    <a:pt x="11" y="2"/>
                    <a:pt x="11" y="2"/>
                  </a:cubicBezTo>
                  <a:cubicBezTo>
                    <a:pt x="9" y="34"/>
                    <a:pt x="0" y="80"/>
                    <a:pt x="0" y="118"/>
                  </a:cubicBezTo>
                  <a:cubicBezTo>
                    <a:pt x="0" y="120"/>
                    <a:pt x="0" y="121"/>
                    <a:pt x="0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6"/>
                    <a:pt x="1" y="126"/>
                  </a:cubicBezTo>
                  <a:cubicBezTo>
                    <a:pt x="8" y="129"/>
                    <a:pt x="14" y="131"/>
                    <a:pt x="21" y="134"/>
                  </a:cubicBezTo>
                  <a:cubicBezTo>
                    <a:pt x="21" y="134"/>
                    <a:pt x="22" y="134"/>
                    <a:pt x="22" y="134"/>
                  </a:cubicBezTo>
                  <a:cubicBezTo>
                    <a:pt x="22" y="134"/>
                    <a:pt x="23" y="134"/>
                    <a:pt x="23" y="133"/>
                  </a:cubicBezTo>
                  <a:cubicBezTo>
                    <a:pt x="27" y="131"/>
                    <a:pt x="30" y="129"/>
                    <a:pt x="33" y="126"/>
                  </a:cubicBezTo>
                  <a:cubicBezTo>
                    <a:pt x="47" y="164"/>
                    <a:pt x="74" y="190"/>
                    <a:pt x="103" y="208"/>
                  </a:cubicBezTo>
                  <a:cubicBezTo>
                    <a:pt x="136" y="229"/>
                    <a:pt x="173" y="238"/>
                    <a:pt x="200" y="238"/>
                  </a:cubicBezTo>
                  <a:cubicBezTo>
                    <a:pt x="204" y="238"/>
                    <a:pt x="208" y="238"/>
                    <a:pt x="212" y="237"/>
                  </a:cubicBezTo>
                  <a:cubicBezTo>
                    <a:pt x="212" y="237"/>
                    <a:pt x="212" y="237"/>
                    <a:pt x="212" y="237"/>
                  </a:cubicBezTo>
                  <a:cubicBezTo>
                    <a:pt x="216" y="237"/>
                    <a:pt x="219" y="236"/>
                    <a:pt x="221" y="236"/>
                  </a:cubicBezTo>
                  <a:cubicBezTo>
                    <a:pt x="223" y="236"/>
                    <a:pt x="225" y="235"/>
                    <a:pt x="227" y="235"/>
                  </a:cubicBezTo>
                  <a:cubicBezTo>
                    <a:pt x="228" y="234"/>
                    <a:pt x="229" y="234"/>
                    <a:pt x="229" y="233"/>
                  </a:cubicBezTo>
                  <a:cubicBezTo>
                    <a:pt x="229" y="231"/>
                    <a:pt x="229" y="228"/>
                    <a:pt x="230" y="225"/>
                  </a:cubicBezTo>
                  <a:cubicBezTo>
                    <a:pt x="230" y="221"/>
                    <a:pt x="230" y="217"/>
                    <a:pt x="230" y="213"/>
                  </a:cubicBezTo>
                  <a:cubicBezTo>
                    <a:pt x="230" y="211"/>
                    <a:pt x="230" y="209"/>
                    <a:pt x="230" y="208"/>
                  </a:cubicBezTo>
                  <a:cubicBezTo>
                    <a:pt x="230" y="207"/>
                    <a:pt x="229" y="206"/>
                    <a:pt x="228" y="206"/>
                  </a:cubicBezTo>
                  <a:cubicBezTo>
                    <a:pt x="228" y="206"/>
                    <a:pt x="228" y="206"/>
                    <a:pt x="227" y="206"/>
                  </a:cubicBezTo>
                  <a:cubicBezTo>
                    <a:pt x="227" y="206"/>
                    <a:pt x="227" y="206"/>
                    <a:pt x="227" y="206"/>
                  </a:cubicBezTo>
                  <a:cubicBezTo>
                    <a:pt x="203" y="200"/>
                    <a:pt x="173" y="194"/>
                    <a:pt x="147" y="177"/>
                  </a:cubicBezTo>
                  <a:cubicBezTo>
                    <a:pt x="121" y="161"/>
                    <a:pt x="98" y="134"/>
                    <a:pt x="87" y="88"/>
                  </a:cubicBezTo>
                  <a:cubicBezTo>
                    <a:pt x="87" y="88"/>
                    <a:pt x="88" y="87"/>
                    <a:pt x="88" y="87"/>
                  </a:cubicBezTo>
                  <a:cubicBezTo>
                    <a:pt x="90" y="85"/>
                    <a:pt x="95" y="80"/>
                    <a:pt x="101" y="75"/>
                  </a:cubicBezTo>
                  <a:cubicBezTo>
                    <a:pt x="106" y="70"/>
                    <a:pt x="112" y="65"/>
                    <a:pt x="115" y="62"/>
                  </a:cubicBezTo>
                  <a:cubicBezTo>
                    <a:pt x="115" y="62"/>
                    <a:pt x="115" y="62"/>
                    <a:pt x="115" y="62"/>
                  </a:cubicBezTo>
                  <a:cubicBezTo>
                    <a:pt x="116" y="61"/>
                    <a:pt x="116" y="61"/>
                    <a:pt x="116" y="61"/>
                  </a:cubicBezTo>
                  <a:cubicBezTo>
                    <a:pt x="116" y="61"/>
                    <a:pt x="116" y="61"/>
                    <a:pt x="116" y="61"/>
                  </a:cubicBezTo>
                  <a:cubicBezTo>
                    <a:pt x="116" y="61"/>
                    <a:pt x="116" y="61"/>
                    <a:pt x="116" y="61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116" y="60"/>
                    <a:pt x="116" y="60"/>
                    <a:pt x="116" y="60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4" y="58"/>
                    <a:pt x="114" y="58"/>
                    <a:pt x="113" y="57"/>
                  </a:cubicBezTo>
                  <a:cubicBezTo>
                    <a:pt x="87" y="45"/>
                    <a:pt x="62" y="29"/>
                    <a:pt x="43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4" y="8"/>
                    <a:pt x="25" y="5"/>
                    <a:pt x="17" y="2"/>
                  </a:cubicBezTo>
                  <a:cubicBezTo>
                    <a:pt x="16" y="2"/>
                    <a:pt x="15" y="1"/>
                    <a:pt x="15" y="1"/>
                  </a:cubicBezTo>
                  <a:cubicBezTo>
                    <a:pt x="14" y="0"/>
                    <a:pt x="14" y="0"/>
                    <a:pt x="13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7" name="Freeform 879"/>
            <p:cNvSpPr>
              <a:spLocks noEditPoints="1"/>
            </p:cNvSpPr>
            <p:nvPr/>
          </p:nvSpPr>
          <p:spPr bwMode="auto">
            <a:xfrm>
              <a:off x="4044" y="1022"/>
              <a:ext cx="236" cy="239"/>
            </a:xfrm>
            <a:custGeom>
              <a:avLst/>
              <a:gdLst>
                <a:gd name="T0" fmla="*/ 37 w 100"/>
                <a:gd name="T1" fmla="*/ 97 h 101"/>
                <a:gd name="T2" fmla="*/ 7 w 100"/>
                <a:gd name="T3" fmla="*/ 88 h 101"/>
                <a:gd name="T4" fmla="*/ 4 w 100"/>
                <a:gd name="T5" fmla="*/ 67 h 101"/>
                <a:gd name="T6" fmla="*/ 6 w 100"/>
                <a:gd name="T7" fmla="*/ 33 h 101"/>
                <a:gd name="T8" fmla="*/ 13 w 100"/>
                <a:gd name="T9" fmla="*/ 20 h 101"/>
                <a:gd name="T10" fmla="*/ 45 w 100"/>
                <a:gd name="T11" fmla="*/ 16 h 101"/>
                <a:gd name="T12" fmla="*/ 75 w 100"/>
                <a:gd name="T13" fmla="*/ 19 h 101"/>
                <a:gd name="T14" fmla="*/ 40 w 100"/>
                <a:gd name="T15" fmla="*/ 48 h 101"/>
                <a:gd name="T16" fmla="*/ 31 w 100"/>
                <a:gd name="T17" fmla="*/ 31 h 101"/>
                <a:gd name="T18" fmla="*/ 20 w 100"/>
                <a:gd name="T19" fmla="*/ 43 h 101"/>
                <a:gd name="T20" fmla="*/ 20 w 100"/>
                <a:gd name="T21" fmla="*/ 46 h 101"/>
                <a:gd name="T22" fmla="*/ 45 w 100"/>
                <a:gd name="T23" fmla="*/ 83 h 101"/>
                <a:gd name="T24" fmla="*/ 87 w 100"/>
                <a:gd name="T25" fmla="*/ 27 h 101"/>
                <a:gd name="T26" fmla="*/ 89 w 100"/>
                <a:gd name="T27" fmla="*/ 48 h 101"/>
                <a:gd name="T28" fmla="*/ 85 w 100"/>
                <a:gd name="T29" fmla="*/ 83 h 101"/>
                <a:gd name="T30" fmla="*/ 66 w 100"/>
                <a:gd name="T31" fmla="*/ 96 h 101"/>
                <a:gd name="T32" fmla="*/ 46 w 100"/>
                <a:gd name="T33" fmla="*/ 66 h 101"/>
                <a:gd name="T34" fmla="*/ 88 w 100"/>
                <a:gd name="T35" fmla="*/ 7 h 101"/>
                <a:gd name="T36" fmla="*/ 94 w 100"/>
                <a:gd name="T37" fmla="*/ 15 h 101"/>
                <a:gd name="T38" fmla="*/ 24 w 100"/>
                <a:gd name="T39" fmla="*/ 45 h 101"/>
                <a:gd name="T40" fmla="*/ 37 w 100"/>
                <a:gd name="T41" fmla="*/ 49 h 101"/>
                <a:gd name="T42" fmla="*/ 46 w 100"/>
                <a:gd name="T43" fmla="*/ 66 h 101"/>
                <a:gd name="T44" fmla="*/ 87 w 100"/>
                <a:gd name="T45" fmla="*/ 3 h 101"/>
                <a:gd name="T46" fmla="*/ 56 w 100"/>
                <a:gd name="T47" fmla="*/ 12 h 101"/>
                <a:gd name="T48" fmla="*/ 22 w 100"/>
                <a:gd name="T49" fmla="*/ 14 h 101"/>
                <a:gd name="T50" fmla="*/ 4 w 100"/>
                <a:gd name="T51" fmla="*/ 23 h 101"/>
                <a:gd name="T52" fmla="*/ 0 w 100"/>
                <a:gd name="T53" fmla="*/ 67 h 101"/>
                <a:gd name="T54" fmla="*/ 4 w 100"/>
                <a:gd name="T55" fmla="*/ 90 h 101"/>
                <a:gd name="T56" fmla="*/ 37 w 100"/>
                <a:gd name="T57" fmla="*/ 101 h 101"/>
                <a:gd name="T58" fmla="*/ 67 w 100"/>
                <a:gd name="T59" fmla="*/ 100 h 101"/>
                <a:gd name="T60" fmla="*/ 88 w 100"/>
                <a:gd name="T61" fmla="*/ 85 h 101"/>
                <a:gd name="T62" fmla="*/ 93 w 100"/>
                <a:gd name="T63" fmla="*/ 48 h 101"/>
                <a:gd name="T64" fmla="*/ 93 w 100"/>
                <a:gd name="T65" fmla="*/ 32 h 101"/>
                <a:gd name="T66" fmla="*/ 90 w 100"/>
                <a:gd name="T67" fmla="*/ 25 h 101"/>
                <a:gd name="T68" fmla="*/ 100 w 100"/>
                <a:gd name="T69" fmla="*/ 14 h 101"/>
                <a:gd name="T70" fmla="*/ 93 w 100"/>
                <a:gd name="T71" fmla="*/ 9 h 101"/>
                <a:gd name="T72" fmla="*/ 89 w 100"/>
                <a:gd name="T7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101">
                  <a:moveTo>
                    <a:pt x="50" y="97"/>
                  </a:moveTo>
                  <a:cubicBezTo>
                    <a:pt x="46" y="97"/>
                    <a:pt x="41" y="97"/>
                    <a:pt x="37" y="97"/>
                  </a:cubicBezTo>
                  <a:cubicBezTo>
                    <a:pt x="32" y="97"/>
                    <a:pt x="25" y="97"/>
                    <a:pt x="20" y="95"/>
                  </a:cubicBezTo>
                  <a:cubicBezTo>
                    <a:pt x="15" y="94"/>
                    <a:pt x="10" y="92"/>
                    <a:pt x="7" y="88"/>
                  </a:cubicBezTo>
                  <a:cubicBezTo>
                    <a:pt x="4" y="84"/>
                    <a:pt x="3" y="79"/>
                    <a:pt x="3" y="73"/>
                  </a:cubicBezTo>
                  <a:cubicBezTo>
                    <a:pt x="3" y="71"/>
                    <a:pt x="4" y="69"/>
                    <a:pt x="4" y="67"/>
                  </a:cubicBezTo>
                  <a:cubicBezTo>
                    <a:pt x="4" y="62"/>
                    <a:pt x="4" y="53"/>
                    <a:pt x="5" y="45"/>
                  </a:cubicBezTo>
                  <a:cubicBezTo>
                    <a:pt x="5" y="40"/>
                    <a:pt x="5" y="36"/>
                    <a:pt x="6" y="33"/>
                  </a:cubicBezTo>
                  <a:cubicBezTo>
                    <a:pt x="6" y="29"/>
                    <a:pt x="7" y="27"/>
                    <a:pt x="8" y="25"/>
                  </a:cubicBezTo>
                  <a:cubicBezTo>
                    <a:pt x="9" y="23"/>
                    <a:pt x="10" y="22"/>
                    <a:pt x="13" y="20"/>
                  </a:cubicBezTo>
                  <a:cubicBezTo>
                    <a:pt x="17" y="19"/>
                    <a:pt x="22" y="17"/>
                    <a:pt x="28" y="17"/>
                  </a:cubicBezTo>
                  <a:cubicBezTo>
                    <a:pt x="33" y="16"/>
                    <a:pt x="39" y="16"/>
                    <a:pt x="45" y="16"/>
                  </a:cubicBezTo>
                  <a:cubicBezTo>
                    <a:pt x="50" y="16"/>
                    <a:pt x="54" y="16"/>
                    <a:pt x="56" y="16"/>
                  </a:cubicBezTo>
                  <a:cubicBezTo>
                    <a:pt x="66" y="16"/>
                    <a:pt x="70" y="17"/>
                    <a:pt x="75" y="19"/>
                  </a:cubicBezTo>
                  <a:cubicBezTo>
                    <a:pt x="66" y="30"/>
                    <a:pt x="57" y="43"/>
                    <a:pt x="46" y="60"/>
                  </a:cubicBezTo>
                  <a:cubicBezTo>
                    <a:pt x="44" y="56"/>
                    <a:pt x="42" y="52"/>
                    <a:pt x="40" y="48"/>
                  </a:cubicBezTo>
                  <a:cubicBezTo>
                    <a:pt x="37" y="42"/>
                    <a:pt x="35" y="36"/>
                    <a:pt x="33" y="33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7" y="37"/>
                    <a:pt x="24" y="40"/>
                    <a:pt x="20" y="43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5" y="52"/>
                    <a:pt x="39" y="69"/>
                    <a:pt x="44" y="80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59" y="62"/>
                    <a:pt x="73" y="44"/>
                    <a:pt x="87" y="27"/>
                  </a:cubicBezTo>
                  <a:cubicBezTo>
                    <a:pt x="88" y="28"/>
                    <a:pt x="89" y="29"/>
                    <a:pt x="89" y="32"/>
                  </a:cubicBezTo>
                  <a:cubicBezTo>
                    <a:pt x="89" y="38"/>
                    <a:pt x="89" y="43"/>
                    <a:pt x="89" y="48"/>
                  </a:cubicBezTo>
                  <a:cubicBezTo>
                    <a:pt x="89" y="56"/>
                    <a:pt x="89" y="64"/>
                    <a:pt x="88" y="74"/>
                  </a:cubicBezTo>
                  <a:cubicBezTo>
                    <a:pt x="87" y="78"/>
                    <a:pt x="86" y="81"/>
                    <a:pt x="85" y="83"/>
                  </a:cubicBezTo>
                  <a:cubicBezTo>
                    <a:pt x="84" y="85"/>
                    <a:pt x="82" y="88"/>
                    <a:pt x="79" y="90"/>
                  </a:cubicBezTo>
                  <a:cubicBezTo>
                    <a:pt x="76" y="93"/>
                    <a:pt x="71" y="95"/>
                    <a:pt x="66" y="96"/>
                  </a:cubicBezTo>
                  <a:cubicBezTo>
                    <a:pt x="61" y="97"/>
                    <a:pt x="56" y="97"/>
                    <a:pt x="50" y="97"/>
                  </a:cubicBezTo>
                  <a:moveTo>
                    <a:pt x="46" y="66"/>
                  </a:moveTo>
                  <a:cubicBezTo>
                    <a:pt x="48" y="64"/>
                    <a:pt x="48" y="64"/>
                    <a:pt x="48" y="64"/>
                  </a:cubicBezTo>
                  <a:cubicBezTo>
                    <a:pt x="64" y="40"/>
                    <a:pt x="74" y="24"/>
                    <a:pt x="88" y="7"/>
                  </a:cubicBezTo>
                  <a:cubicBezTo>
                    <a:pt x="89" y="9"/>
                    <a:pt x="89" y="10"/>
                    <a:pt x="90" y="11"/>
                  </a:cubicBezTo>
                  <a:cubicBezTo>
                    <a:pt x="91" y="12"/>
                    <a:pt x="93" y="13"/>
                    <a:pt x="94" y="15"/>
                  </a:cubicBezTo>
                  <a:cubicBezTo>
                    <a:pt x="76" y="34"/>
                    <a:pt x="60" y="54"/>
                    <a:pt x="46" y="76"/>
                  </a:cubicBezTo>
                  <a:cubicBezTo>
                    <a:pt x="40" y="65"/>
                    <a:pt x="29" y="51"/>
                    <a:pt x="24" y="45"/>
                  </a:cubicBezTo>
                  <a:cubicBezTo>
                    <a:pt x="26" y="42"/>
                    <a:pt x="29" y="40"/>
                    <a:pt x="31" y="37"/>
                  </a:cubicBezTo>
                  <a:cubicBezTo>
                    <a:pt x="33" y="40"/>
                    <a:pt x="35" y="45"/>
                    <a:pt x="37" y="49"/>
                  </a:cubicBezTo>
                  <a:cubicBezTo>
                    <a:pt x="40" y="55"/>
                    <a:pt x="42" y="60"/>
                    <a:pt x="45" y="64"/>
                  </a:cubicBezTo>
                  <a:cubicBezTo>
                    <a:pt x="46" y="66"/>
                    <a:pt x="46" y="66"/>
                    <a:pt x="46" y="66"/>
                  </a:cubicBezTo>
                  <a:moveTo>
                    <a:pt x="89" y="0"/>
                  </a:moveTo>
                  <a:cubicBezTo>
                    <a:pt x="87" y="3"/>
                    <a:pt x="87" y="3"/>
                    <a:pt x="87" y="3"/>
                  </a:cubicBezTo>
                  <a:cubicBezTo>
                    <a:pt x="83" y="7"/>
                    <a:pt x="80" y="11"/>
                    <a:pt x="77" y="16"/>
                  </a:cubicBezTo>
                  <a:cubicBezTo>
                    <a:pt x="72" y="14"/>
                    <a:pt x="67" y="13"/>
                    <a:pt x="56" y="12"/>
                  </a:cubicBezTo>
                  <a:cubicBezTo>
                    <a:pt x="54" y="12"/>
                    <a:pt x="50" y="12"/>
                    <a:pt x="45" y="12"/>
                  </a:cubicBezTo>
                  <a:cubicBezTo>
                    <a:pt x="38" y="12"/>
                    <a:pt x="29" y="12"/>
                    <a:pt x="22" y="14"/>
                  </a:cubicBezTo>
                  <a:cubicBezTo>
                    <a:pt x="18" y="15"/>
                    <a:pt x="14" y="16"/>
                    <a:pt x="11" y="17"/>
                  </a:cubicBezTo>
                  <a:cubicBezTo>
                    <a:pt x="8" y="19"/>
                    <a:pt x="6" y="21"/>
                    <a:pt x="4" y="23"/>
                  </a:cubicBezTo>
                  <a:cubicBezTo>
                    <a:pt x="3" y="26"/>
                    <a:pt x="3" y="29"/>
                    <a:pt x="2" y="32"/>
                  </a:cubicBezTo>
                  <a:cubicBezTo>
                    <a:pt x="1" y="43"/>
                    <a:pt x="1" y="60"/>
                    <a:pt x="0" y="67"/>
                  </a:cubicBezTo>
                  <a:cubicBezTo>
                    <a:pt x="0" y="69"/>
                    <a:pt x="0" y="71"/>
                    <a:pt x="0" y="73"/>
                  </a:cubicBezTo>
                  <a:cubicBezTo>
                    <a:pt x="0" y="79"/>
                    <a:pt x="1" y="85"/>
                    <a:pt x="4" y="90"/>
                  </a:cubicBezTo>
                  <a:cubicBezTo>
                    <a:pt x="8" y="95"/>
                    <a:pt x="13" y="97"/>
                    <a:pt x="19" y="99"/>
                  </a:cubicBezTo>
                  <a:cubicBezTo>
                    <a:pt x="25" y="100"/>
                    <a:pt x="31" y="101"/>
                    <a:pt x="37" y="101"/>
                  </a:cubicBezTo>
                  <a:cubicBezTo>
                    <a:pt x="41" y="101"/>
                    <a:pt x="46" y="101"/>
                    <a:pt x="50" y="101"/>
                  </a:cubicBezTo>
                  <a:cubicBezTo>
                    <a:pt x="56" y="101"/>
                    <a:pt x="62" y="101"/>
                    <a:pt x="67" y="100"/>
                  </a:cubicBezTo>
                  <a:cubicBezTo>
                    <a:pt x="72" y="99"/>
                    <a:pt x="77" y="97"/>
                    <a:pt x="81" y="93"/>
                  </a:cubicBezTo>
                  <a:cubicBezTo>
                    <a:pt x="85" y="90"/>
                    <a:pt x="87" y="88"/>
                    <a:pt x="88" y="85"/>
                  </a:cubicBezTo>
                  <a:cubicBezTo>
                    <a:pt x="90" y="82"/>
                    <a:pt x="90" y="79"/>
                    <a:pt x="91" y="75"/>
                  </a:cubicBezTo>
                  <a:cubicBezTo>
                    <a:pt x="93" y="65"/>
                    <a:pt x="93" y="56"/>
                    <a:pt x="93" y="48"/>
                  </a:cubicBezTo>
                  <a:cubicBezTo>
                    <a:pt x="93" y="43"/>
                    <a:pt x="93" y="38"/>
                    <a:pt x="93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2" y="28"/>
                    <a:pt x="91" y="26"/>
                    <a:pt x="90" y="25"/>
                  </a:cubicBezTo>
                  <a:cubicBezTo>
                    <a:pt x="93" y="22"/>
                    <a:pt x="95" y="19"/>
                    <a:pt x="98" y="16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6" y="11"/>
                    <a:pt x="94" y="10"/>
                    <a:pt x="93" y="9"/>
                  </a:cubicBezTo>
                  <a:cubicBezTo>
                    <a:pt x="92" y="7"/>
                    <a:pt x="91" y="6"/>
                    <a:pt x="90" y="3"/>
                  </a:cubicBezTo>
                  <a:cubicBezTo>
                    <a:pt x="89" y="0"/>
                    <a:pt x="89" y="0"/>
                    <a:pt x="89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8" name="Freeform 880"/>
            <p:cNvSpPr/>
            <p:nvPr/>
          </p:nvSpPr>
          <p:spPr bwMode="auto">
            <a:xfrm>
              <a:off x="2879" y="1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49" name="Freeform 881"/>
            <p:cNvSpPr/>
            <p:nvPr/>
          </p:nvSpPr>
          <p:spPr bwMode="auto">
            <a:xfrm>
              <a:off x="2879" y="1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50" name="Freeform 882"/>
            <p:cNvSpPr/>
            <p:nvPr/>
          </p:nvSpPr>
          <p:spPr bwMode="auto">
            <a:xfrm>
              <a:off x="2749" y="176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51" name="Freeform 883"/>
            <p:cNvSpPr/>
            <p:nvPr/>
          </p:nvSpPr>
          <p:spPr bwMode="auto">
            <a:xfrm>
              <a:off x="2749" y="176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52" name="Freeform 884"/>
            <p:cNvSpPr>
              <a:spLocks noEditPoints="1"/>
            </p:cNvSpPr>
            <p:nvPr/>
          </p:nvSpPr>
          <p:spPr bwMode="auto">
            <a:xfrm>
              <a:off x="2803" y="724"/>
              <a:ext cx="277" cy="433"/>
            </a:xfrm>
            <a:custGeom>
              <a:avLst/>
              <a:gdLst>
                <a:gd name="T0" fmla="*/ 78 w 117"/>
                <a:gd name="T1" fmla="*/ 178 h 183"/>
                <a:gd name="T2" fmla="*/ 91 w 117"/>
                <a:gd name="T3" fmla="*/ 179 h 183"/>
                <a:gd name="T4" fmla="*/ 86 w 117"/>
                <a:gd name="T5" fmla="*/ 178 h 183"/>
                <a:gd name="T6" fmla="*/ 94 w 117"/>
                <a:gd name="T7" fmla="*/ 179 h 183"/>
                <a:gd name="T8" fmla="*/ 64 w 117"/>
                <a:gd name="T9" fmla="*/ 174 h 183"/>
                <a:gd name="T10" fmla="*/ 100 w 117"/>
                <a:gd name="T11" fmla="*/ 178 h 183"/>
                <a:gd name="T12" fmla="*/ 106 w 117"/>
                <a:gd name="T13" fmla="*/ 175 h 183"/>
                <a:gd name="T14" fmla="*/ 57 w 117"/>
                <a:gd name="T15" fmla="*/ 172 h 183"/>
                <a:gd name="T16" fmla="*/ 11 w 117"/>
                <a:gd name="T17" fmla="*/ 167 h 183"/>
                <a:gd name="T18" fmla="*/ 47 w 117"/>
                <a:gd name="T19" fmla="*/ 169 h 183"/>
                <a:gd name="T20" fmla="*/ 18 w 117"/>
                <a:gd name="T21" fmla="*/ 164 h 183"/>
                <a:gd name="T22" fmla="*/ 41 w 117"/>
                <a:gd name="T23" fmla="*/ 157 h 183"/>
                <a:gd name="T24" fmla="*/ 32 w 117"/>
                <a:gd name="T25" fmla="*/ 157 h 183"/>
                <a:gd name="T26" fmla="*/ 35 w 117"/>
                <a:gd name="T27" fmla="*/ 157 h 183"/>
                <a:gd name="T28" fmla="*/ 12 w 117"/>
                <a:gd name="T29" fmla="*/ 151 h 183"/>
                <a:gd name="T30" fmla="*/ 5 w 117"/>
                <a:gd name="T31" fmla="*/ 154 h 183"/>
                <a:gd name="T32" fmla="*/ 6 w 117"/>
                <a:gd name="T33" fmla="*/ 142 h 183"/>
                <a:gd name="T34" fmla="*/ 86 w 117"/>
                <a:gd name="T35" fmla="*/ 103 h 183"/>
                <a:gd name="T36" fmla="*/ 73 w 117"/>
                <a:gd name="T37" fmla="*/ 112 h 183"/>
                <a:gd name="T38" fmla="*/ 66 w 117"/>
                <a:gd name="T39" fmla="*/ 102 h 183"/>
                <a:gd name="T40" fmla="*/ 12 w 117"/>
                <a:gd name="T41" fmla="*/ 103 h 183"/>
                <a:gd name="T42" fmla="*/ 10 w 117"/>
                <a:gd name="T43" fmla="*/ 111 h 183"/>
                <a:gd name="T44" fmla="*/ 19 w 117"/>
                <a:gd name="T45" fmla="*/ 102 h 183"/>
                <a:gd name="T46" fmla="*/ 30 w 117"/>
                <a:gd name="T47" fmla="*/ 101 h 183"/>
                <a:gd name="T48" fmla="*/ 102 w 117"/>
                <a:gd name="T49" fmla="*/ 56 h 183"/>
                <a:gd name="T50" fmla="*/ 84 w 117"/>
                <a:gd name="T51" fmla="*/ 53 h 183"/>
                <a:gd name="T52" fmla="*/ 80 w 117"/>
                <a:gd name="T53" fmla="*/ 63 h 183"/>
                <a:gd name="T54" fmla="*/ 89 w 117"/>
                <a:gd name="T55" fmla="*/ 60 h 183"/>
                <a:gd name="T56" fmla="*/ 76 w 117"/>
                <a:gd name="T57" fmla="*/ 52 h 183"/>
                <a:gd name="T58" fmla="*/ 103 w 117"/>
                <a:gd name="T59" fmla="*/ 52 h 183"/>
                <a:gd name="T60" fmla="*/ 97 w 117"/>
                <a:gd name="T61" fmla="*/ 49 h 183"/>
                <a:gd name="T62" fmla="*/ 72 w 117"/>
                <a:gd name="T63" fmla="*/ 48 h 183"/>
                <a:gd name="T64" fmla="*/ 53 w 117"/>
                <a:gd name="T65" fmla="*/ 46 h 183"/>
                <a:gd name="T66" fmla="*/ 73 w 117"/>
                <a:gd name="T67" fmla="*/ 37 h 183"/>
                <a:gd name="T68" fmla="*/ 54 w 117"/>
                <a:gd name="T69" fmla="*/ 50 h 183"/>
                <a:gd name="T70" fmla="*/ 66 w 117"/>
                <a:gd name="T71" fmla="*/ 36 h 183"/>
                <a:gd name="T72" fmla="*/ 65 w 117"/>
                <a:gd name="T73" fmla="*/ 46 h 183"/>
                <a:gd name="T74" fmla="*/ 30 w 117"/>
                <a:gd name="T75" fmla="*/ 79 h 183"/>
                <a:gd name="T76" fmla="*/ 62 w 117"/>
                <a:gd name="T77" fmla="*/ 4 h 183"/>
                <a:gd name="T78" fmla="*/ 75 w 117"/>
                <a:gd name="T79" fmla="*/ 33 h 183"/>
                <a:gd name="T80" fmla="*/ 49 w 117"/>
                <a:gd name="T81" fmla="*/ 54 h 183"/>
                <a:gd name="T82" fmla="*/ 57 w 117"/>
                <a:gd name="T83" fmla="*/ 81 h 183"/>
                <a:gd name="T84" fmla="*/ 58 w 117"/>
                <a:gd name="T85" fmla="*/ 98 h 183"/>
                <a:gd name="T86" fmla="*/ 54 w 117"/>
                <a:gd name="T87" fmla="*/ 114 h 183"/>
                <a:gd name="T88" fmla="*/ 83 w 117"/>
                <a:gd name="T89" fmla="*/ 142 h 183"/>
                <a:gd name="T90" fmla="*/ 34 w 117"/>
                <a:gd name="T91" fmla="*/ 153 h 183"/>
                <a:gd name="T92" fmla="*/ 25 w 117"/>
                <a:gd name="T93" fmla="*/ 120 h 183"/>
                <a:gd name="T94" fmla="*/ 33 w 117"/>
                <a:gd name="T95" fmla="*/ 98 h 183"/>
                <a:gd name="T96" fmla="*/ 32 w 117"/>
                <a:gd name="T97" fmla="*/ 97 h 183"/>
                <a:gd name="T98" fmla="*/ 22 w 117"/>
                <a:gd name="T99" fmla="*/ 32 h 183"/>
                <a:gd name="T100" fmla="*/ 7 w 117"/>
                <a:gd name="T101" fmla="*/ 115 h 183"/>
                <a:gd name="T102" fmla="*/ 10 w 117"/>
                <a:gd name="T103" fmla="*/ 117 h 183"/>
                <a:gd name="T104" fmla="*/ 4 w 117"/>
                <a:gd name="T105" fmla="*/ 132 h 183"/>
                <a:gd name="T106" fmla="*/ 8 w 117"/>
                <a:gd name="T107" fmla="*/ 170 h 183"/>
                <a:gd name="T108" fmla="*/ 36 w 117"/>
                <a:gd name="T109" fmla="*/ 173 h 183"/>
                <a:gd name="T110" fmla="*/ 111 w 117"/>
                <a:gd name="T111" fmla="*/ 180 h 183"/>
                <a:gd name="T112" fmla="*/ 111 w 117"/>
                <a:gd name="T113" fmla="*/ 136 h 183"/>
                <a:gd name="T114" fmla="*/ 50 w 117"/>
                <a:gd name="T115" fmla="*/ 130 h 183"/>
                <a:gd name="T116" fmla="*/ 87 w 117"/>
                <a:gd name="T117" fmla="*/ 116 h 183"/>
                <a:gd name="T118" fmla="*/ 90 w 117"/>
                <a:gd name="T119" fmla="*/ 95 h 183"/>
                <a:gd name="T120" fmla="*/ 55 w 117"/>
                <a:gd name="T121" fmla="*/ 64 h 183"/>
                <a:gd name="T122" fmla="*/ 73 w 117"/>
                <a:gd name="T123" fmla="*/ 60 h 183"/>
                <a:gd name="T124" fmla="*/ 104 w 117"/>
                <a:gd name="T125" fmla="*/ 5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" h="183">
                  <a:moveTo>
                    <a:pt x="78" y="178"/>
                  </a:moveTo>
                  <a:cubicBezTo>
                    <a:pt x="77" y="178"/>
                    <a:pt x="75" y="177"/>
                    <a:pt x="74" y="177"/>
                  </a:cubicBezTo>
                  <a:cubicBezTo>
                    <a:pt x="75" y="173"/>
                    <a:pt x="77" y="170"/>
                    <a:pt x="79" y="166"/>
                  </a:cubicBezTo>
                  <a:cubicBezTo>
                    <a:pt x="79" y="165"/>
                    <a:pt x="79" y="165"/>
                    <a:pt x="79" y="165"/>
                  </a:cubicBezTo>
                  <a:cubicBezTo>
                    <a:pt x="79" y="165"/>
                    <a:pt x="79" y="165"/>
                    <a:pt x="79" y="165"/>
                  </a:cubicBezTo>
                  <a:cubicBezTo>
                    <a:pt x="81" y="165"/>
                    <a:pt x="82" y="166"/>
                    <a:pt x="84" y="166"/>
                  </a:cubicBezTo>
                  <a:cubicBezTo>
                    <a:pt x="82" y="170"/>
                    <a:pt x="80" y="174"/>
                    <a:pt x="78" y="178"/>
                  </a:cubicBezTo>
                  <a:moveTo>
                    <a:pt x="86" y="178"/>
                  </a:moveTo>
                  <a:cubicBezTo>
                    <a:pt x="87" y="178"/>
                    <a:pt x="87" y="178"/>
                    <a:pt x="87" y="178"/>
                  </a:cubicBezTo>
                  <a:cubicBezTo>
                    <a:pt x="89" y="174"/>
                    <a:pt x="92" y="170"/>
                    <a:pt x="94" y="166"/>
                  </a:cubicBezTo>
                  <a:cubicBezTo>
                    <a:pt x="94" y="165"/>
                    <a:pt x="94" y="165"/>
                    <a:pt x="94" y="165"/>
                  </a:cubicBezTo>
                  <a:cubicBezTo>
                    <a:pt x="96" y="165"/>
                    <a:pt x="97" y="165"/>
                    <a:pt x="98" y="165"/>
                  </a:cubicBezTo>
                  <a:cubicBezTo>
                    <a:pt x="96" y="169"/>
                    <a:pt x="94" y="174"/>
                    <a:pt x="91" y="179"/>
                  </a:cubicBezTo>
                  <a:cubicBezTo>
                    <a:pt x="91" y="179"/>
                    <a:pt x="91" y="179"/>
                    <a:pt x="91" y="179"/>
                  </a:cubicBezTo>
                  <a:cubicBezTo>
                    <a:pt x="87" y="179"/>
                    <a:pt x="84" y="179"/>
                    <a:pt x="80" y="178"/>
                  </a:cubicBezTo>
                  <a:cubicBezTo>
                    <a:pt x="82" y="174"/>
                    <a:pt x="84" y="170"/>
                    <a:pt x="86" y="166"/>
                  </a:cubicBezTo>
                  <a:cubicBezTo>
                    <a:pt x="86" y="166"/>
                    <a:pt x="87" y="166"/>
                    <a:pt x="87" y="166"/>
                  </a:cubicBezTo>
                  <a:cubicBezTo>
                    <a:pt x="89" y="166"/>
                    <a:pt x="90" y="166"/>
                    <a:pt x="92" y="166"/>
                  </a:cubicBezTo>
                  <a:cubicBezTo>
                    <a:pt x="90" y="169"/>
                    <a:pt x="88" y="173"/>
                    <a:pt x="86" y="177"/>
                  </a:cubicBezTo>
                  <a:cubicBezTo>
                    <a:pt x="85" y="178"/>
                    <a:pt x="86" y="178"/>
                    <a:pt x="86" y="178"/>
                  </a:cubicBezTo>
                  <a:cubicBezTo>
                    <a:pt x="86" y="178"/>
                    <a:pt x="86" y="178"/>
                    <a:pt x="86" y="178"/>
                  </a:cubicBezTo>
                  <a:moveTo>
                    <a:pt x="72" y="176"/>
                  </a:moveTo>
                  <a:cubicBezTo>
                    <a:pt x="70" y="176"/>
                    <a:pt x="68" y="175"/>
                    <a:pt x="65" y="175"/>
                  </a:cubicBezTo>
                  <a:cubicBezTo>
                    <a:pt x="68" y="171"/>
                    <a:pt x="70" y="168"/>
                    <a:pt x="73" y="164"/>
                  </a:cubicBezTo>
                  <a:cubicBezTo>
                    <a:pt x="73" y="164"/>
                    <a:pt x="73" y="164"/>
                    <a:pt x="73" y="164"/>
                  </a:cubicBezTo>
                  <a:cubicBezTo>
                    <a:pt x="74" y="164"/>
                    <a:pt x="76" y="165"/>
                    <a:pt x="77" y="165"/>
                  </a:cubicBezTo>
                  <a:cubicBezTo>
                    <a:pt x="75" y="169"/>
                    <a:pt x="74" y="173"/>
                    <a:pt x="72" y="176"/>
                  </a:cubicBezTo>
                  <a:moveTo>
                    <a:pt x="94" y="179"/>
                  </a:moveTo>
                  <a:cubicBezTo>
                    <a:pt x="96" y="174"/>
                    <a:pt x="98" y="169"/>
                    <a:pt x="101" y="164"/>
                  </a:cubicBezTo>
                  <a:cubicBezTo>
                    <a:pt x="102" y="164"/>
                    <a:pt x="104" y="164"/>
                    <a:pt x="105" y="163"/>
                  </a:cubicBezTo>
                  <a:cubicBezTo>
                    <a:pt x="103" y="168"/>
                    <a:pt x="101" y="172"/>
                    <a:pt x="99" y="177"/>
                  </a:cubicBezTo>
                  <a:cubicBezTo>
                    <a:pt x="98" y="178"/>
                    <a:pt x="99" y="178"/>
                    <a:pt x="99" y="178"/>
                  </a:cubicBezTo>
                  <a:cubicBezTo>
                    <a:pt x="100" y="178"/>
                    <a:pt x="100" y="178"/>
                    <a:pt x="100" y="178"/>
                  </a:cubicBezTo>
                  <a:cubicBezTo>
                    <a:pt x="98" y="179"/>
                    <a:pt x="96" y="179"/>
                    <a:pt x="94" y="179"/>
                  </a:cubicBezTo>
                  <a:moveTo>
                    <a:pt x="64" y="174"/>
                  </a:moveTo>
                  <a:cubicBezTo>
                    <a:pt x="62" y="173"/>
                    <a:pt x="61" y="173"/>
                    <a:pt x="59" y="172"/>
                  </a:cubicBezTo>
                  <a:cubicBezTo>
                    <a:pt x="61" y="169"/>
                    <a:pt x="63" y="165"/>
                    <a:pt x="65" y="162"/>
                  </a:cubicBezTo>
                  <a:cubicBezTo>
                    <a:pt x="66" y="162"/>
                    <a:pt x="66" y="163"/>
                    <a:pt x="67" y="163"/>
                  </a:cubicBezTo>
                  <a:cubicBezTo>
                    <a:pt x="68" y="163"/>
                    <a:pt x="69" y="163"/>
                    <a:pt x="71" y="164"/>
                  </a:cubicBezTo>
                  <a:cubicBezTo>
                    <a:pt x="68" y="167"/>
                    <a:pt x="66" y="170"/>
                    <a:pt x="64" y="174"/>
                  </a:cubicBezTo>
                  <a:moveTo>
                    <a:pt x="100" y="178"/>
                  </a:moveTo>
                  <a:cubicBezTo>
                    <a:pt x="100" y="178"/>
                    <a:pt x="100" y="178"/>
                    <a:pt x="100" y="178"/>
                  </a:cubicBezTo>
                  <a:cubicBezTo>
                    <a:pt x="103" y="173"/>
                    <a:pt x="105" y="167"/>
                    <a:pt x="108" y="162"/>
                  </a:cubicBezTo>
                  <a:cubicBezTo>
                    <a:pt x="108" y="162"/>
                    <a:pt x="108" y="162"/>
                    <a:pt x="108" y="162"/>
                  </a:cubicBezTo>
                  <a:cubicBezTo>
                    <a:pt x="110" y="162"/>
                    <a:pt x="111" y="161"/>
                    <a:pt x="113" y="161"/>
                  </a:cubicBezTo>
                  <a:cubicBezTo>
                    <a:pt x="112" y="161"/>
                    <a:pt x="112" y="161"/>
                    <a:pt x="112" y="161"/>
                  </a:cubicBezTo>
                  <a:cubicBezTo>
                    <a:pt x="112" y="161"/>
                    <a:pt x="112" y="161"/>
                    <a:pt x="112" y="161"/>
                  </a:cubicBezTo>
                  <a:cubicBezTo>
                    <a:pt x="112" y="161"/>
                    <a:pt x="112" y="161"/>
                    <a:pt x="112" y="161"/>
                  </a:cubicBezTo>
                  <a:cubicBezTo>
                    <a:pt x="110" y="166"/>
                    <a:pt x="108" y="171"/>
                    <a:pt x="106" y="175"/>
                  </a:cubicBezTo>
                  <a:cubicBezTo>
                    <a:pt x="105" y="176"/>
                    <a:pt x="106" y="176"/>
                    <a:pt x="106" y="177"/>
                  </a:cubicBezTo>
                  <a:cubicBezTo>
                    <a:pt x="106" y="177"/>
                    <a:pt x="106" y="177"/>
                    <a:pt x="107" y="177"/>
                  </a:cubicBezTo>
                  <a:cubicBezTo>
                    <a:pt x="107" y="177"/>
                    <a:pt x="107" y="176"/>
                    <a:pt x="107" y="176"/>
                  </a:cubicBezTo>
                  <a:cubicBezTo>
                    <a:pt x="109" y="174"/>
                    <a:pt x="110" y="171"/>
                    <a:pt x="111" y="169"/>
                  </a:cubicBezTo>
                  <a:cubicBezTo>
                    <a:pt x="110" y="171"/>
                    <a:pt x="110" y="173"/>
                    <a:pt x="109" y="176"/>
                  </a:cubicBezTo>
                  <a:cubicBezTo>
                    <a:pt x="106" y="177"/>
                    <a:pt x="103" y="178"/>
                    <a:pt x="100" y="178"/>
                  </a:cubicBezTo>
                  <a:moveTo>
                    <a:pt x="57" y="172"/>
                  </a:moveTo>
                  <a:cubicBezTo>
                    <a:pt x="55" y="171"/>
                    <a:pt x="52" y="170"/>
                    <a:pt x="50" y="170"/>
                  </a:cubicBezTo>
                  <a:cubicBezTo>
                    <a:pt x="51" y="166"/>
                    <a:pt x="53" y="163"/>
                    <a:pt x="55" y="160"/>
                  </a:cubicBezTo>
                  <a:cubicBezTo>
                    <a:pt x="55" y="160"/>
                    <a:pt x="55" y="160"/>
                    <a:pt x="55" y="160"/>
                  </a:cubicBezTo>
                  <a:cubicBezTo>
                    <a:pt x="58" y="160"/>
                    <a:pt x="60" y="161"/>
                    <a:pt x="63" y="162"/>
                  </a:cubicBezTo>
                  <a:cubicBezTo>
                    <a:pt x="61" y="165"/>
                    <a:pt x="59" y="168"/>
                    <a:pt x="57" y="172"/>
                  </a:cubicBezTo>
                  <a:moveTo>
                    <a:pt x="13" y="172"/>
                  </a:moveTo>
                  <a:cubicBezTo>
                    <a:pt x="13" y="170"/>
                    <a:pt x="12" y="169"/>
                    <a:pt x="11" y="167"/>
                  </a:cubicBezTo>
                  <a:cubicBezTo>
                    <a:pt x="11" y="167"/>
                    <a:pt x="10" y="167"/>
                    <a:pt x="10" y="166"/>
                  </a:cubicBezTo>
                  <a:cubicBezTo>
                    <a:pt x="11" y="163"/>
                    <a:pt x="13" y="161"/>
                    <a:pt x="14" y="160"/>
                  </a:cubicBezTo>
                  <a:cubicBezTo>
                    <a:pt x="15" y="159"/>
                    <a:pt x="15" y="159"/>
                    <a:pt x="15" y="159"/>
                  </a:cubicBezTo>
                  <a:cubicBezTo>
                    <a:pt x="14" y="164"/>
                    <a:pt x="14" y="167"/>
                    <a:pt x="13" y="172"/>
                  </a:cubicBezTo>
                  <a:moveTo>
                    <a:pt x="48" y="169"/>
                  </a:moveTo>
                  <a:cubicBezTo>
                    <a:pt x="47" y="169"/>
                    <a:pt x="47" y="169"/>
                    <a:pt x="47" y="169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6" y="169"/>
                    <a:pt x="45" y="169"/>
                    <a:pt x="44" y="169"/>
                  </a:cubicBezTo>
                  <a:cubicBezTo>
                    <a:pt x="45" y="165"/>
                    <a:pt x="47" y="162"/>
                    <a:pt x="50" y="159"/>
                  </a:cubicBezTo>
                  <a:cubicBezTo>
                    <a:pt x="50" y="158"/>
                    <a:pt x="50" y="158"/>
                    <a:pt x="50" y="158"/>
                  </a:cubicBezTo>
                  <a:cubicBezTo>
                    <a:pt x="51" y="159"/>
                    <a:pt x="52" y="159"/>
                    <a:pt x="53" y="159"/>
                  </a:cubicBezTo>
                  <a:cubicBezTo>
                    <a:pt x="51" y="162"/>
                    <a:pt x="50" y="166"/>
                    <a:pt x="48" y="169"/>
                  </a:cubicBezTo>
                  <a:moveTo>
                    <a:pt x="17" y="174"/>
                  </a:moveTo>
                  <a:cubicBezTo>
                    <a:pt x="18" y="170"/>
                    <a:pt x="18" y="167"/>
                    <a:pt x="18" y="164"/>
                  </a:cubicBezTo>
                  <a:cubicBezTo>
                    <a:pt x="19" y="163"/>
                    <a:pt x="19" y="163"/>
                    <a:pt x="19" y="163"/>
                  </a:cubicBezTo>
                  <a:cubicBezTo>
                    <a:pt x="21" y="162"/>
                    <a:pt x="21" y="160"/>
                    <a:pt x="23" y="159"/>
                  </a:cubicBezTo>
                  <a:cubicBezTo>
                    <a:pt x="24" y="159"/>
                    <a:pt x="25" y="158"/>
                    <a:pt x="25" y="158"/>
                  </a:cubicBezTo>
                  <a:cubicBezTo>
                    <a:pt x="23" y="163"/>
                    <a:pt x="20" y="168"/>
                    <a:pt x="17" y="174"/>
                  </a:cubicBezTo>
                  <a:moveTo>
                    <a:pt x="35" y="169"/>
                  </a:moveTo>
                  <a:cubicBezTo>
                    <a:pt x="36" y="169"/>
                    <a:pt x="36" y="169"/>
                    <a:pt x="36" y="169"/>
                  </a:cubicBezTo>
                  <a:cubicBezTo>
                    <a:pt x="37" y="165"/>
                    <a:pt x="39" y="161"/>
                    <a:pt x="41" y="157"/>
                  </a:cubicBezTo>
                  <a:cubicBezTo>
                    <a:pt x="43" y="157"/>
                    <a:pt x="45" y="158"/>
                    <a:pt x="48" y="158"/>
                  </a:cubicBezTo>
                  <a:cubicBezTo>
                    <a:pt x="45" y="161"/>
                    <a:pt x="43" y="165"/>
                    <a:pt x="42" y="169"/>
                  </a:cubicBezTo>
                  <a:cubicBezTo>
                    <a:pt x="40" y="169"/>
                    <a:pt x="37" y="169"/>
                    <a:pt x="35" y="169"/>
                  </a:cubicBezTo>
                  <a:cubicBezTo>
                    <a:pt x="35" y="169"/>
                    <a:pt x="35" y="169"/>
                    <a:pt x="35" y="169"/>
                  </a:cubicBezTo>
                  <a:moveTo>
                    <a:pt x="20" y="173"/>
                  </a:moveTo>
                  <a:cubicBezTo>
                    <a:pt x="22" y="168"/>
                    <a:pt x="25" y="163"/>
                    <a:pt x="28" y="157"/>
                  </a:cubicBezTo>
                  <a:cubicBezTo>
                    <a:pt x="29" y="157"/>
                    <a:pt x="31" y="157"/>
                    <a:pt x="32" y="157"/>
                  </a:cubicBezTo>
                  <a:cubicBezTo>
                    <a:pt x="30" y="161"/>
                    <a:pt x="28" y="166"/>
                    <a:pt x="26" y="170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5" y="171"/>
                    <a:pt x="25" y="171"/>
                    <a:pt x="24" y="171"/>
                  </a:cubicBezTo>
                  <a:cubicBezTo>
                    <a:pt x="22" y="172"/>
                    <a:pt x="21" y="172"/>
                    <a:pt x="20" y="173"/>
                  </a:cubicBezTo>
                  <a:moveTo>
                    <a:pt x="28" y="170"/>
                  </a:moveTo>
                  <a:cubicBezTo>
                    <a:pt x="30" y="166"/>
                    <a:pt x="32" y="161"/>
                    <a:pt x="35" y="157"/>
                  </a:cubicBezTo>
                  <a:cubicBezTo>
                    <a:pt x="36" y="157"/>
                    <a:pt x="37" y="157"/>
                    <a:pt x="39" y="157"/>
                  </a:cubicBezTo>
                  <a:cubicBezTo>
                    <a:pt x="37" y="161"/>
                    <a:pt x="36" y="164"/>
                    <a:pt x="34" y="168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2" y="170"/>
                    <a:pt x="30" y="170"/>
                    <a:pt x="28" y="170"/>
                  </a:cubicBezTo>
                  <a:moveTo>
                    <a:pt x="9" y="164"/>
                  </a:moveTo>
                  <a:cubicBezTo>
                    <a:pt x="8" y="163"/>
                    <a:pt x="7" y="162"/>
                    <a:pt x="7" y="160"/>
                  </a:cubicBezTo>
                  <a:cubicBezTo>
                    <a:pt x="8" y="157"/>
                    <a:pt x="10" y="154"/>
                    <a:pt x="12" y="151"/>
                  </a:cubicBezTo>
                  <a:cubicBezTo>
                    <a:pt x="13" y="153"/>
                    <a:pt x="14" y="154"/>
                    <a:pt x="14" y="156"/>
                  </a:cubicBezTo>
                  <a:cubicBezTo>
                    <a:pt x="13" y="157"/>
                    <a:pt x="11" y="160"/>
                    <a:pt x="9" y="164"/>
                  </a:cubicBezTo>
                  <a:moveTo>
                    <a:pt x="6" y="158"/>
                  </a:moveTo>
                  <a:cubicBezTo>
                    <a:pt x="6" y="158"/>
                    <a:pt x="6" y="158"/>
                    <a:pt x="6" y="158"/>
                  </a:cubicBezTo>
                  <a:cubicBezTo>
                    <a:pt x="5" y="157"/>
                    <a:pt x="5" y="156"/>
                    <a:pt x="5" y="155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5" y="154"/>
                    <a:pt x="5" y="154"/>
                    <a:pt x="5" y="154"/>
                  </a:cubicBezTo>
                  <a:cubicBezTo>
                    <a:pt x="6" y="152"/>
                    <a:pt x="8" y="149"/>
                    <a:pt x="9" y="147"/>
                  </a:cubicBezTo>
                  <a:cubicBezTo>
                    <a:pt x="10" y="148"/>
                    <a:pt x="10" y="149"/>
                    <a:pt x="11" y="149"/>
                  </a:cubicBezTo>
                  <a:cubicBezTo>
                    <a:pt x="9" y="152"/>
                    <a:pt x="7" y="155"/>
                    <a:pt x="6" y="158"/>
                  </a:cubicBezTo>
                  <a:moveTo>
                    <a:pt x="4" y="152"/>
                  </a:moveTo>
                  <a:cubicBezTo>
                    <a:pt x="4" y="152"/>
                    <a:pt x="4" y="152"/>
                    <a:pt x="4" y="152"/>
                  </a:cubicBezTo>
                  <a:cubicBezTo>
                    <a:pt x="4" y="150"/>
                    <a:pt x="4" y="148"/>
                    <a:pt x="5" y="146"/>
                  </a:cubicBezTo>
                  <a:cubicBezTo>
                    <a:pt x="5" y="144"/>
                    <a:pt x="5" y="143"/>
                    <a:pt x="6" y="142"/>
                  </a:cubicBezTo>
                  <a:cubicBezTo>
                    <a:pt x="6" y="143"/>
                    <a:pt x="7" y="144"/>
                    <a:pt x="8" y="145"/>
                  </a:cubicBezTo>
                  <a:cubicBezTo>
                    <a:pt x="7" y="147"/>
                    <a:pt x="5" y="150"/>
                    <a:pt x="4" y="152"/>
                  </a:cubicBezTo>
                  <a:moveTo>
                    <a:pt x="85" y="112"/>
                  </a:moveTo>
                  <a:cubicBezTo>
                    <a:pt x="84" y="112"/>
                    <a:pt x="83" y="112"/>
                    <a:pt x="81" y="112"/>
                  </a:cubicBezTo>
                  <a:cubicBezTo>
                    <a:pt x="83" y="109"/>
                    <a:pt x="84" y="106"/>
                    <a:pt x="86" y="104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86" y="106"/>
                    <a:pt x="85" y="109"/>
                    <a:pt x="85" y="112"/>
                  </a:cubicBezTo>
                  <a:moveTo>
                    <a:pt x="79" y="112"/>
                  </a:moveTo>
                  <a:cubicBezTo>
                    <a:pt x="78" y="112"/>
                    <a:pt x="77" y="112"/>
                    <a:pt x="75" y="112"/>
                  </a:cubicBezTo>
                  <a:cubicBezTo>
                    <a:pt x="77" y="109"/>
                    <a:pt x="79" y="106"/>
                    <a:pt x="81" y="103"/>
                  </a:cubicBezTo>
                  <a:cubicBezTo>
                    <a:pt x="82" y="103"/>
                    <a:pt x="83" y="103"/>
                    <a:pt x="84" y="103"/>
                  </a:cubicBezTo>
                  <a:cubicBezTo>
                    <a:pt x="82" y="106"/>
                    <a:pt x="81" y="109"/>
                    <a:pt x="79" y="112"/>
                  </a:cubicBezTo>
                  <a:moveTo>
                    <a:pt x="73" y="112"/>
                  </a:moveTo>
                  <a:cubicBezTo>
                    <a:pt x="71" y="112"/>
                    <a:pt x="69" y="112"/>
                    <a:pt x="67" y="112"/>
                  </a:cubicBezTo>
                  <a:cubicBezTo>
                    <a:pt x="69" y="109"/>
                    <a:pt x="71" y="106"/>
                    <a:pt x="73" y="102"/>
                  </a:cubicBezTo>
                  <a:cubicBezTo>
                    <a:pt x="75" y="102"/>
                    <a:pt x="77" y="103"/>
                    <a:pt x="79" y="103"/>
                  </a:cubicBezTo>
                  <a:cubicBezTo>
                    <a:pt x="77" y="106"/>
                    <a:pt x="75" y="109"/>
                    <a:pt x="73" y="112"/>
                  </a:cubicBezTo>
                  <a:moveTo>
                    <a:pt x="65" y="112"/>
                  </a:moveTo>
                  <a:cubicBezTo>
                    <a:pt x="63" y="112"/>
                    <a:pt x="62" y="112"/>
                    <a:pt x="60" y="112"/>
                  </a:cubicBezTo>
                  <a:cubicBezTo>
                    <a:pt x="62" y="109"/>
                    <a:pt x="64" y="105"/>
                    <a:pt x="66" y="102"/>
                  </a:cubicBezTo>
                  <a:cubicBezTo>
                    <a:pt x="67" y="102"/>
                    <a:pt x="69" y="102"/>
                    <a:pt x="71" y="102"/>
                  </a:cubicBezTo>
                  <a:cubicBezTo>
                    <a:pt x="69" y="106"/>
                    <a:pt x="67" y="109"/>
                    <a:pt x="65" y="112"/>
                  </a:cubicBezTo>
                  <a:moveTo>
                    <a:pt x="10" y="107"/>
                  </a:moveTo>
                  <a:cubicBezTo>
                    <a:pt x="10" y="105"/>
                    <a:pt x="10" y="104"/>
                    <a:pt x="10" y="102"/>
                  </a:cubicBezTo>
                  <a:cubicBezTo>
                    <a:pt x="11" y="102"/>
                    <a:pt x="11" y="102"/>
                    <a:pt x="12" y="102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11" y="104"/>
                    <a:pt x="11" y="105"/>
                    <a:pt x="10" y="107"/>
                  </a:cubicBezTo>
                  <a:moveTo>
                    <a:pt x="59" y="109"/>
                  </a:moveTo>
                  <a:cubicBezTo>
                    <a:pt x="60" y="106"/>
                    <a:pt x="60" y="104"/>
                    <a:pt x="60" y="102"/>
                  </a:cubicBezTo>
                  <a:cubicBezTo>
                    <a:pt x="61" y="102"/>
                    <a:pt x="62" y="102"/>
                    <a:pt x="63" y="102"/>
                  </a:cubicBezTo>
                  <a:cubicBezTo>
                    <a:pt x="62" y="104"/>
                    <a:pt x="61" y="106"/>
                    <a:pt x="59" y="109"/>
                  </a:cubicBezTo>
                  <a:moveTo>
                    <a:pt x="10" y="113"/>
                  </a:moveTo>
                  <a:cubicBezTo>
                    <a:pt x="10" y="112"/>
                    <a:pt x="10" y="112"/>
                    <a:pt x="10" y="111"/>
                  </a:cubicBezTo>
                  <a:cubicBezTo>
                    <a:pt x="12" y="108"/>
                    <a:pt x="13" y="105"/>
                    <a:pt x="14" y="102"/>
                  </a:cubicBezTo>
                  <a:cubicBezTo>
                    <a:pt x="15" y="102"/>
                    <a:pt x="16" y="102"/>
                    <a:pt x="17" y="102"/>
                  </a:cubicBezTo>
                  <a:cubicBezTo>
                    <a:pt x="16" y="105"/>
                    <a:pt x="14" y="108"/>
                    <a:pt x="13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2" y="112"/>
                    <a:pt x="11" y="113"/>
                    <a:pt x="10" y="113"/>
                  </a:cubicBezTo>
                  <a:moveTo>
                    <a:pt x="15" y="112"/>
                  </a:moveTo>
                  <a:cubicBezTo>
                    <a:pt x="16" y="109"/>
                    <a:pt x="18" y="105"/>
                    <a:pt x="19" y="102"/>
                  </a:cubicBezTo>
                  <a:cubicBezTo>
                    <a:pt x="21" y="101"/>
                    <a:pt x="23" y="101"/>
                    <a:pt x="24" y="101"/>
                  </a:cubicBezTo>
                  <a:cubicBezTo>
                    <a:pt x="23" y="105"/>
                    <a:pt x="21" y="108"/>
                    <a:pt x="19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8" y="112"/>
                    <a:pt x="16" y="112"/>
                    <a:pt x="15" y="112"/>
                  </a:cubicBezTo>
                  <a:moveTo>
                    <a:pt x="21" y="112"/>
                  </a:moveTo>
                  <a:cubicBezTo>
                    <a:pt x="23" y="109"/>
                    <a:pt x="25" y="105"/>
                    <a:pt x="27" y="101"/>
                  </a:cubicBezTo>
                  <a:cubicBezTo>
                    <a:pt x="28" y="101"/>
                    <a:pt x="29" y="101"/>
                    <a:pt x="30" y="101"/>
                  </a:cubicBezTo>
                  <a:cubicBezTo>
                    <a:pt x="29" y="105"/>
                    <a:pt x="27" y="108"/>
                    <a:pt x="25" y="112"/>
                  </a:cubicBezTo>
                  <a:cubicBezTo>
                    <a:pt x="24" y="112"/>
                    <a:pt x="22" y="112"/>
                    <a:pt x="21" y="112"/>
                  </a:cubicBezTo>
                  <a:moveTo>
                    <a:pt x="27" y="75"/>
                  </a:moveTo>
                  <a:cubicBezTo>
                    <a:pt x="26" y="72"/>
                    <a:pt x="25" y="68"/>
                    <a:pt x="25" y="64"/>
                  </a:cubicBezTo>
                  <a:cubicBezTo>
                    <a:pt x="26" y="68"/>
                    <a:pt x="27" y="72"/>
                    <a:pt x="27" y="75"/>
                  </a:cubicBezTo>
                  <a:cubicBezTo>
                    <a:pt x="27" y="75"/>
                    <a:pt x="27" y="75"/>
                    <a:pt x="27" y="75"/>
                  </a:cubicBezTo>
                  <a:moveTo>
                    <a:pt x="102" y="56"/>
                  </a:moveTo>
                  <a:cubicBezTo>
                    <a:pt x="103" y="55"/>
                    <a:pt x="103" y="55"/>
                    <a:pt x="103" y="55"/>
                  </a:cubicBezTo>
                  <a:cubicBezTo>
                    <a:pt x="103" y="56"/>
                    <a:pt x="103" y="56"/>
                    <a:pt x="103" y="56"/>
                  </a:cubicBezTo>
                  <a:cubicBezTo>
                    <a:pt x="102" y="56"/>
                    <a:pt x="102" y="56"/>
                    <a:pt x="102" y="56"/>
                  </a:cubicBezTo>
                  <a:moveTo>
                    <a:pt x="80" y="60"/>
                  </a:moveTo>
                  <a:cubicBezTo>
                    <a:pt x="80" y="58"/>
                    <a:pt x="80" y="57"/>
                    <a:pt x="80" y="55"/>
                  </a:cubicBezTo>
                  <a:cubicBezTo>
                    <a:pt x="80" y="55"/>
                    <a:pt x="80" y="54"/>
                    <a:pt x="80" y="54"/>
                  </a:cubicBezTo>
                  <a:cubicBezTo>
                    <a:pt x="81" y="53"/>
                    <a:pt x="82" y="53"/>
                    <a:pt x="84" y="53"/>
                  </a:cubicBezTo>
                  <a:cubicBezTo>
                    <a:pt x="82" y="55"/>
                    <a:pt x="81" y="58"/>
                    <a:pt x="80" y="60"/>
                  </a:cubicBezTo>
                  <a:moveTo>
                    <a:pt x="80" y="63"/>
                  </a:moveTo>
                  <a:cubicBezTo>
                    <a:pt x="82" y="60"/>
                    <a:pt x="84" y="56"/>
                    <a:pt x="86" y="52"/>
                  </a:cubicBezTo>
                  <a:cubicBezTo>
                    <a:pt x="88" y="52"/>
                    <a:pt x="89" y="51"/>
                    <a:pt x="91" y="51"/>
                  </a:cubicBezTo>
                  <a:cubicBezTo>
                    <a:pt x="88" y="54"/>
                    <a:pt x="86" y="58"/>
                    <a:pt x="84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3" y="62"/>
                    <a:pt x="81" y="63"/>
                    <a:pt x="80" y="63"/>
                  </a:cubicBezTo>
                  <a:moveTo>
                    <a:pt x="87" y="61"/>
                  </a:moveTo>
                  <a:cubicBezTo>
                    <a:pt x="89" y="57"/>
                    <a:pt x="91" y="54"/>
                    <a:pt x="93" y="51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4" y="50"/>
                    <a:pt x="95" y="50"/>
                    <a:pt x="96" y="49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3" y="53"/>
                    <a:pt x="91" y="56"/>
                    <a:pt x="89" y="60"/>
                  </a:cubicBezTo>
                  <a:cubicBezTo>
                    <a:pt x="88" y="60"/>
                    <a:pt x="87" y="60"/>
                    <a:pt x="87" y="61"/>
                  </a:cubicBezTo>
                  <a:moveTo>
                    <a:pt x="76" y="55"/>
                  </a:moveTo>
                  <a:cubicBezTo>
                    <a:pt x="76" y="54"/>
                    <a:pt x="75" y="53"/>
                    <a:pt x="75" y="52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1"/>
                    <a:pt x="76" y="50"/>
                    <a:pt x="77" y="48"/>
                  </a:cubicBezTo>
                  <a:cubicBezTo>
                    <a:pt x="77" y="49"/>
                    <a:pt x="76" y="50"/>
                    <a:pt x="76" y="50"/>
                  </a:cubicBezTo>
                  <a:cubicBezTo>
                    <a:pt x="76" y="51"/>
                    <a:pt x="76" y="51"/>
                    <a:pt x="76" y="52"/>
                  </a:cubicBezTo>
                  <a:cubicBezTo>
                    <a:pt x="76" y="53"/>
                    <a:pt x="76" y="54"/>
                    <a:pt x="76" y="55"/>
                  </a:cubicBezTo>
                  <a:cubicBezTo>
                    <a:pt x="76" y="55"/>
                    <a:pt x="76" y="55"/>
                    <a:pt x="76" y="55"/>
                  </a:cubicBezTo>
                  <a:moveTo>
                    <a:pt x="98" y="57"/>
                  </a:moveTo>
                  <a:cubicBezTo>
                    <a:pt x="100" y="54"/>
                    <a:pt x="102" y="52"/>
                    <a:pt x="104" y="49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50"/>
                    <a:pt x="104" y="51"/>
                    <a:pt x="104" y="52"/>
                  </a:cubicBezTo>
                  <a:cubicBezTo>
                    <a:pt x="104" y="52"/>
                    <a:pt x="103" y="52"/>
                    <a:pt x="103" y="52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101" y="54"/>
                    <a:pt x="100" y="55"/>
                    <a:pt x="99" y="57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99" y="57"/>
                    <a:pt x="98" y="57"/>
                    <a:pt x="98" y="57"/>
                  </a:cubicBezTo>
                  <a:moveTo>
                    <a:pt x="92" y="59"/>
                  </a:moveTo>
                  <a:cubicBezTo>
                    <a:pt x="93" y="56"/>
                    <a:pt x="95" y="53"/>
                    <a:pt x="97" y="51"/>
                  </a:cubicBezTo>
                  <a:cubicBezTo>
                    <a:pt x="97" y="50"/>
                    <a:pt x="97" y="50"/>
                    <a:pt x="97" y="49"/>
                  </a:cubicBezTo>
                  <a:cubicBezTo>
                    <a:pt x="96" y="49"/>
                    <a:pt x="96" y="49"/>
                    <a:pt x="96" y="49"/>
                  </a:cubicBezTo>
                  <a:cubicBezTo>
                    <a:pt x="98" y="49"/>
                    <a:pt x="100" y="48"/>
                    <a:pt x="103" y="47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100" y="51"/>
                    <a:pt x="97" y="55"/>
                    <a:pt x="95" y="58"/>
                  </a:cubicBezTo>
                  <a:cubicBezTo>
                    <a:pt x="94" y="58"/>
                    <a:pt x="93" y="59"/>
                    <a:pt x="92" y="59"/>
                  </a:cubicBezTo>
                  <a:moveTo>
                    <a:pt x="73" y="50"/>
                  </a:moveTo>
                  <a:cubicBezTo>
                    <a:pt x="73" y="50"/>
                    <a:pt x="72" y="49"/>
                    <a:pt x="72" y="48"/>
                  </a:cubicBezTo>
                  <a:cubicBezTo>
                    <a:pt x="73" y="46"/>
                    <a:pt x="75" y="43"/>
                    <a:pt x="76" y="41"/>
                  </a:cubicBezTo>
                  <a:cubicBezTo>
                    <a:pt x="76" y="42"/>
                    <a:pt x="77" y="43"/>
                    <a:pt x="77" y="45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75" y="47"/>
                    <a:pt x="74" y="48"/>
                    <a:pt x="73" y="50"/>
                  </a:cubicBezTo>
                  <a:moveTo>
                    <a:pt x="52" y="50"/>
                  </a:moveTo>
                  <a:cubicBezTo>
                    <a:pt x="52" y="49"/>
                    <a:pt x="52" y="49"/>
                    <a:pt x="52" y="48"/>
                  </a:cubicBezTo>
                  <a:cubicBezTo>
                    <a:pt x="52" y="47"/>
                    <a:pt x="52" y="47"/>
                    <a:pt x="53" y="46"/>
                  </a:cubicBezTo>
                  <a:cubicBezTo>
                    <a:pt x="53" y="43"/>
                    <a:pt x="54" y="41"/>
                    <a:pt x="56" y="40"/>
                  </a:cubicBezTo>
                  <a:cubicBezTo>
                    <a:pt x="55" y="43"/>
                    <a:pt x="54" y="46"/>
                    <a:pt x="53" y="50"/>
                  </a:cubicBezTo>
                  <a:cubicBezTo>
                    <a:pt x="52" y="50"/>
                    <a:pt x="52" y="50"/>
                    <a:pt x="52" y="50"/>
                  </a:cubicBezTo>
                  <a:moveTo>
                    <a:pt x="70" y="47"/>
                  </a:moveTo>
                  <a:cubicBezTo>
                    <a:pt x="69" y="47"/>
                    <a:pt x="69" y="47"/>
                    <a:pt x="68" y="47"/>
                  </a:cubicBezTo>
                  <a:cubicBezTo>
                    <a:pt x="68" y="47"/>
                    <a:pt x="67" y="46"/>
                    <a:pt x="67" y="46"/>
                  </a:cubicBezTo>
                  <a:cubicBezTo>
                    <a:pt x="69" y="43"/>
                    <a:pt x="71" y="40"/>
                    <a:pt x="73" y="37"/>
                  </a:cubicBezTo>
                  <a:cubicBezTo>
                    <a:pt x="73" y="37"/>
                    <a:pt x="73" y="37"/>
                    <a:pt x="73" y="37"/>
                  </a:cubicBezTo>
                  <a:cubicBezTo>
                    <a:pt x="74" y="37"/>
                    <a:pt x="75" y="38"/>
                    <a:pt x="75" y="39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3" y="42"/>
                    <a:pt x="71" y="45"/>
                    <a:pt x="70" y="47"/>
                  </a:cubicBezTo>
                  <a:moveTo>
                    <a:pt x="53" y="54"/>
                  </a:moveTo>
                  <a:cubicBezTo>
                    <a:pt x="53" y="54"/>
                    <a:pt x="53" y="54"/>
                    <a:pt x="53" y="54"/>
                  </a:cubicBezTo>
                  <a:cubicBezTo>
                    <a:pt x="53" y="53"/>
                    <a:pt x="54" y="52"/>
                    <a:pt x="54" y="50"/>
                  </a:cubicBezTo>
                  <a:cubicBezTo>
                    <a:pt x="56" y="47"/>
                    <a:pt x="58" y="43"/>
                    <a:pt x="58" y="38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60" y="37"/>
                    <a:pt x="62" y="36"/>
                    <a:pt x="64" y="36"/>
                  </a:cubicBezTo>
                  <a:cubicBezTo>
                    <a:pt x="61" y="40"/>
                    <a:pt x="58" y="45"/>
                    <a:pt x="57" y="50"/>
                  </a:cubicBezTo>
                  <a:cubicBezTo>
                    <a:pt x="55" y="51"/>
                    <a:pt x="54" y="52"/>
                    <a:pt x="53" y="54"/>
                  </a:cubicBezTo>
                  <a:moveTo>
                    <a:pt x="59" y="48"/>
                  </a:moveTo>
                  <a:cubicBezTo>
                    <a:pt x="61" y="44"/>
                    <a:pt x="63" y="40"/>
                    <a:pt x="66" y="3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7" y="35"/>
                    <a:pt x="67" y="35"/>
                    <a:pt x="68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9" y="35"/>
                    <a:pt x="70" y="35"/>
                    <a:pt x="71" y="36"/>
                  </a:cubicBezTo>
                  <a:cubicBezTo>
                    <a:pt x="69" y="39"/>
                    <a:pt x="67" y="43"/>
                    <a:pt x="65" y="46"/>
                  </a:cubicBezTo>
                  <a:cubicBezTo>
                    <a:pt x="64" y="46"/>
                    <a:pt x="63" y="46"/>
                    <a:pt x="63" y="47"/>
                  </a:cubicBezTo>
                  <a:cubicBezTo>
                    <a:pt x="62" y="47"/>
                    <a:pt x="60" y="47"/>
                    <a:pt x="59" y="48"/>
                  </a:cubicBezTo>
                  <a:moveTo>
                    <a:pt x="10" y="98"/>
                  </a:moveTo>
                  <a:cubicBezTo>
                    <a:pt x="10" y="92"/>
                    <a:pt x="10" y="85"/>
                    <a:pt x="10" y="79"/>
                  </a:cubicBezTo>
                  <a:cubicBezTo>
                    <a:pt x="17" y="79"/>
                    <a:pt x="23" y="79"/>
                    <a:pt x="29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1" y="78"/>
                    <a:pt x="32" y="77"/>
                    <a:pt x="32" y="76"/>
                  </a:cubicBezTo>
                  <a:cubicBezTo>
                    <a:pt x="29" y="66"/>
                    <a:pt x="26" y="50"/>
                    <a:pt x="26" y="38"/>
                  </a:cubicBezTo>
                  <a:cubicBezTo>
                    <a:pt x="26" y="35"/>
                    <a:pt x="26" y="33"/>
                    <a:pt x="26" y="31"/>
                  </a:cubicBezTo>
                  <a:cubicBezTo>
                    <a:pt x="27" y="26"/>
                    <a:pt x="29" y="21"/>
                    <a:pt x="33" y="17"/>
                  </a:cubicBezTo>
                  <a:cubicBezTo>
                    <a:pt x="36" y="13"/>
                    <a:pt x="41" y="9"/>
                    <a:pt x="45" y="7"/>
                  </a:cubicBezTo>
                  <a:cubicBezTo>
                    <a:pt x="48" y="6"/>
                    <a:pt x="55" y="4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71" y="4"/>
                    <a:pt x="81" y="6"/>
                    <a:pt x="89" y="12"/>
                  </a:cubicBezTo>
                  <a:cubicBezTo>
                    <a:pt x="97" y="18"/>
                    <a:pt x="103" y="27"/>
                    <a:pt x="104" y="43"/>
                  </a:cubicBezTo>
                  <a:cubicBezTo>
                    <a:pt x="94" y="46"/>
                    <a:pt x="90" y="47"/>
                    <a:pt x="80" y="50"/>
                  </a:cubicBezTo>
                  <a:cubicBezTo>
                    <a:pt x="81" y="48"/>
                    <a:pt x="81" y="47"/>
                    <a:pt x="81" y="45"/>
                  </a:cubicBezTo>
                  <a:cubicBezTo>
                    <a:pt x="81" y="43"/>
                    <a:pt x="80" y="41"/>
                    <a:pt x="80" y="39"/>
                  </a:cubicBezTo>
                  <a:cubicBezTo>
                    <a:pt x="79" y="37"/>
                    <a:pt x="77" y="35"/>
                    <a:pt x="75" y="33"/>
                  </a:cubicBezTo>
                  <a:cubicBezTo>
                    <a:pt x="73" y="32"/>
                    <a:pt x="70" y="31"/>
                    <a:pt x="68" y="31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3" y="31"/>
                    <a:pt x="59" y="33"/>
                    <a:pt x="56" y="35"/>
                  </a:cubicBezTo>
                  <a:cubicBezTo>
                    <a:pt x="52" y="37"/>
                    <a:pt x="50" y="41"/>
                    <a:pt x="49" y="45"/>
                  </a:cubicBezTo>
                  <a:cubicBezTo>
                    <a:pt x="48" y="46"/>
                    <a:pt x="48" y="47"/>
                    <a:pt x="48" y="48"/>
                  </a:cubicBezTo>
                  <a:cubicBezTo>
                    <a:pt x="48" y="50"/>
                    <a:pt x="49" y="52"/>
                    <a:pt x="49" y="54"/>
                  </a:cubicBezTo>
                  <a:cubicBezTo>
                    <a:pt x="49" y="55"/>
                    <a:pt x="49" y="56"/>
                    <a:pt x="50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49" y="57"/>
                    <a:pt x="49" y="57"/>
                    <a:pt x="50" y="58"/>
                  </a:cubicBezTo>
                  <a:cubicBezTo>
                    <a:pt x="50" y="60"/>
                    <a:pt x="51" y="63"/>
                    <a:pt x="51" y="67"/>
                  </a:cubicBezTo>
                  <a:cubicBezTo>
                    <a:pt x="52" y="72"/>
                    <a:pt x="53" y="76"/>
                    <a:pt x="55" y="79"/>
                  </a:cubicBezTo>
                  <a:cubicBezTo>
                    <a:pt x="55" y="80"/>
                    <a:pt x="55" y="80"/>
                    <a:pt x="56" y="80"/>
                  </a:cubicBezTo>
                  <a:cubicBezTo>
                    <a:pt x="56" y="81"/>
                    <a:pt x="57" y="81"/>
                    <a:pt x="57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68" y="81"/>
                    <a:pt x="78" y="81"/>
                    <a:pt x="88" y="81"/>
                  </a:cubicBezTo>
                  <a:cubicBezTo>
                    <a:pt x="87" y="86"/>
                    <a:pt x="86" y="90"/>
                    <a:pt x="86" y="95"/>
                  </a:cubicBezTo>
                  <a:cubicBezTo>
                    <a:pt x="86" y="96"/>
                    <a:pt x="87" y="98"/>
                    <a:pt x="87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78" y="98"/>
                    <a:pt x="66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6" y="99"/>
                    <a:pt x="56" y="100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6" y="105"/>
                    <a:pt x="56" y="109"/>
                    <a:pt x="54" y="113"/>
                  </a:cubicBezTo>
                  <a:cubicBezTo>
                    <a:pt x="54" y="113"/>
                    <a:pt x="54" y="113"/>
                    <a:pt x="54" y="114"/>
                  </a:cubicBezTo>
                  <a:cubicBezTo>
                    <a:pt x="54" y="114"/>
                    <a:pt x="54" y="114"/>
                    <a:pt x="54" y="114"/>
                  </a:cubicBezTo>
                  <a:cubicBezTo>
                    <a:pt x="52" y="120"/>
                    <a:pt x="49" y="125"/>
                    <a:pt x="46" y="129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45" y="129"/>
                    <a:pt x="45" y="130"/>
                    <a:pt x="45" y="130"/>
                  </a:cubicBezTo>
                  <a:cubicBezTo>
                    <a:pt x="45" y="131"/>
                    <a:pt x="45" y="131"/>
                    <a:pt x="46" y="132"/>
                  </a:cubicBezTo>
                  <a:cubicBezTo>
                    <a:pt x="46" y="132"/>
                    <a:pt x="46" y="132"/>
                    <a:pt x="46" y="132"/>
                  </a:cubicBezTo>
                  <a:cubicBezTo>
                    <a:pt x="47" y="133"/>
                    <a:pt x="48" y="134"/>
                    <a:pt x="50" y="135"/>
                  </a:cubicBezTo>
                  <a:cubicBezTo>
                    <a:pt x="56" y="137"/>
                    <a:pt x="67" y="142"/>
                    <a:pt x="83" y="142"/>
                  </a:cubicBezTo>
                  <a:cubicBezTo>
                    <a:pt x="90" y="142"/>
                    <a:pt x="98" y="141"/>
                    <a:pt x="107" y="138"/>
                  </a:cubicBezTo>
                  <a:cubicBezTo>
                    <a:pt x="108" y="142"/>
                    <a:pt x="108" y="145"/>
                    <a:pt x="109" y="147"/>
                  </a:cubicBezTo>
                  <a:cubicBezTo>
                    <a:pt x="110" y="150"/>
                    <a:pt x="111" y="153"/>
                    <a:pt x="112" y="156"/>
                  </a:cubicBezTo>
                  <a:cubicBezTo>
                    <a:pt x="107" y="159"/>
                    <a:pt x="98" y="162"/>
                    <a:pt x="87" y="162"/>
                  </a:cubicBezTo>
                  <a:cubicBezTo>
                    <a:pt x="81" y="162"/>
                    <a:pt x="75" y="161"/>
                    <a:pt x="68" y="159"/>
                  </a:cubicBezTo>
                  <a:cubicBezTo>
                    <a:pt x="52" y="154"/>
                    <a:pt x="42" y="153"/>
                    <a:pt x="34" y="153"/>
                  </a:cubicBezTo>
                  <a:cubicBezTo>
                    <a:pt x="34" y="153"/>
                    <a:pt x="34" y="153"/>
                    <a:pt x="34" y="153"/>
                  </a:cubicBezTo>
                  <a:cubicBezTo>
                    <a:pt x="28" y="153"/>
                    <a:pt x="24" y="154"/>
                    <a:pt x="21" y="156"/>
                  </a:cubicBezTo>
                  <a:cubicBezTo>
                    <a:pt x="20" y="156"/>
                    <a:pt x="20" y="157"/>
                    <a:pt x="19" y="158"/>
                  </a:cubicBezTo>
                  <a:cubicBezTo>
                    <a:pt x="18" y="154"/>
                    <a:pt x="16" y="151"/>
                    <a:pt x="14" y="148"/>
                  </a:cubicBezTo>
                  <a:cubicBezTo>
                    <a:pt x="12" y="144"/>
                    <a:pt x="9" y="141"/>
                    <a:pt x="7" y="136"/>
                  </a:cubicBezTo>
                  <a:cubicBezTo>
                    <a:pt x="7" y="136"/>
                    <a:pt x="7" y="135"/>
                    <a:pt x="7" y="135"/>
                  </a:cubicBezTo>
                  <a:cubicBezTo>
                    <a:pt x="7" y="135"/>
                    <a:pt x="7" y="135"/>
                    <a:pt x="8" y="134"/>
                  </a:cubicBezTo>
                  <a:cubicBezTo>
                    <a:pt x="14" y="131"/>
                    <a:pt x="20" y="126"/>
                    <a:pt x="25" y="120"/>
                  </a:cubicBezTo>
                  <a:cubicBezTo>
                    <a:pt x="26" y="118"/>
                    <a:pt x="27" y="117"/>
                    <a:pt x="28" y="115"/>
                  </a:cubicBezTo>
                  <a:cubicBezTo>
                    <a:pt x="31" y="110"/>
                    <a:pt x="33" y="105"/>
                    <a:pt x="34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98"/>
                    <a:pt x="34" y="98"/>
                    <a:pt x="34" y="98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33" y="98"/>
                    <a:pt x="33" y="98"/>
                    <a:pt x="33" y="98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24" y="97"/>
                    <a:pt x="20" y="98"/>
                    <a:pt x="10" y="98"/>
                  </a:cubicBezTo>
                  <a:moveTo>
                    <a:pt x="62" y="0"/>
                  </a:moveTo>
                  <a:cubicBezTo>
                    <a:pt x="54" y="0"/>
                    <a:pt x="47" y="2"/>
                    <a:pt x="44" y="4"/>
                  </a:cubicBezTo>
                  <a:cubicBezTo>
                    <a:pt x="38" y="6"/>
                    <a:pt x="33" y="10"/>
                    <a:pt x="30" y="15"/>
                  </a:cubicBezTo>
                  <a:cubicBezTo>
                    <a:pt x="26" y="19"/>
                    <a:pt x="23" y="25"/>
                    <a:pt x="22" y="30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0" y="37"/>
                    <a:pt x="20" y="43"/>
                    <a:pt x="20" y="49"/>
                  </a:cubicBezTo>
                  <a:cubicBezTo>
                    <a:pt x="20" y="58"/>
                    <a:pt x="21" y="68"/>
                    <a:pt x="23" y="75"/>
                  </a:cubicBezTo>
                  <a:cubicBezTo>
                    <a:pt x="18" y="75"/>
                    <a:pt x="13" y="75"/>
                    <a:pt x="8" y="75"/>
                  </a:cubicBezTo>
                  <a:cubicBezTo>
                    <a:pt x="7" y="75"/>
                    <a:pt x="7" y="76"/>
                    <a:pt x="7" y="77"/>
                  </a:cubicBezTo>
                  <a:cubicBezTo>
                    <a:pt x="6" y="84"/>
                    <a:pt x="6" y="91"/>
                    <a:pt x="6" y="99"/>
                  </a:cubicBezTo>
                  <a:cubicBezTo>
                    <a:pt x="6" y="99"/>
                    <a:pt x="6" y="99"/>
                    <a:pt x="6" y="99"/>
                  </a:cubicBezTo>
                  <a:cubicBezTo>
                    <a:pt x="6" y="105"/>
                    <a:pt x="7" y="109"/>
                    <a:pt x="7" y="115"/>
                  </a:cubicBezTo>
                  <a:cubicBezTo>
                    <a:pt x="7" y="116"/>
                    <a:pt x="7" y="117"/>
                    <a:pt x="9" y="117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14" y="116"/>
                    <a:pt x="18" y="116"/>
                    <a:pt x="22" y="116"/>
                  </a:cubicBezTo>
                  <a:cubicBezTo>
                    <a:pt x="22" y="117"/>
                    <a:pt x="22" y="117"/>
                    <a:pt x="22" y="117"/>
                  </a:cubicBezTo>
                  <a:cubicBezTo>
                    <a:pt x="17" y="123"/>
                    <a:pt x="11" y="128"/>
                    <a:pt x="6" y="131"/>
                  </a:cubicBezTo>
                  <a:cubicBezTo>
                    <a:pt x="5" y="131"/>
                    <a:pt x="5" y="132"/>
                    <a:pt x="4" y="132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3" y="132"/>
                    <a:pt x="2" y="133"/>
                    <a:pt x="2" y="134"/>
                  </a:cubicBezTo>
                  <a:cubicBezTo>
                    <a:pt x="2" y="135"/>
                    <a:pt x="2" y="136"/>
                    <a:pt x="2" y="137"/>
                  </a:cubicBezTo>
                  <a:cubicBezTo>
                    <a:pt x="2" y="140"/>
                    <a:pt x="2" y="142"/>
                    <a:pt x="1" y="146"/>
                  </a:cubicBezTo>
                  <a:cubicBezTo>
                    <a:pt x="1" y="147"/>
                    <a:pt x="0" y="149"/>
                    <a:pt x="0" y="152"/>
                  </a:cubicBezTo>
                  <a:cubicBezTo>
                    <a:pt x="0" y="152"/>
                    <a:pt x="0" y="153"/>
                    <a:pt x="0" y="153"/>
                  </a:cubicBezTo>
                  <a:cubicBezTo>
                    <a:pt x="0" y="155"/>
                    <a:pt x="1" y="157"/>
                    <a:pt x="2" y="159"/>
                  </a:cubicBezTo>
                  <a:cubicBezTo>
                    <a:pt x="4" y="164"/>
                    <a:pt x="6" y="167"/>
                    <a:pt x="8" y="170"/>
                  </a:cubicBezTo>
                  <a:cubicBezTo>
                    <a:pt x="9" y="172"/>
                    <a:pt x="11" y="175"/>
                    <a:pt x="13" y="179"/>
                  </a:cubicBezTo>
                  <a:cubicBezTo>
                    <a:pt x="13" y="180"/>
                    <a:pt x="14" y="180"/>
                    <a:pt x="14" y="180"/>
                  </a:cubicBezTo>
                  <a:cubicBezTo>
                    <a:pt x="14" y="181"/>
                    <a:pt x="14" y="181"/>
                    <a:pt x="14" y="181"/>
                  </a:cubicBezTo>
                  <a:cubicBezTo>
                    <a:pt x="15" y="181"/>
                    <a:pt x="15" y="181"/>
                    <a:pt x="15" y="181"/>
                  </a:cubicBezTo>
                  <a:cubicBezTo>
                    <a:pt x="16" y="181"/>
                    <a:pt x="17" y="181"/>
                    <a:pt x="17" y="180"/>
                  </a:cubicBezTo>
                  <a:cubicBezTo>
                    <a:pt x="19" y="178"/>
                    <a:pt x="22" y="176"/>
                    <a:pt x="25" y="175"/>
                  </a:cubicBezTo>
                  <a:cubicBezTo>
                    <a:pt x="28" y="174"/>
                    <a:pt x="32" y="174"/>
                    <a:pt x="36" y="173"/>
                  </a:cubicBezTo>
                  <a:cubicBezTo>
                    <a:pt x="38" y="173"/>
                    <a:pt x="41" y="173"/>
                    <a:pt x="43" y="173"/>
                  </a:cubicBezTo>
                  <a:cubicBezTo>
                    <a:pt x="43" y="173"/>
                    <a:pt x="43" y="173"/>
                    <a:pt x="43" y="173"/>
                  </a:cubicBezTo>
                  <a:cubicBezTo>
                    <a:pt x="44" y="173"/>
                    <a:pt x="46" y="173"/>
                    <a:pt x="47" y="173"/>
                  </a:cubicBezTo>
                  <a:cubicBezTo>
                    <a:pt x="47" y="173"/>
                    <a:pt x="47" y="173"/>
                    <a:pt x="47" y="173"/>
                  </a:cubicBezTo>
                  <a:cubicBezTo>
                    <a:pt x="52" y="174"/>
                    <a:pt x="58" y="176"/>
                    <a:pt x="64" y="178"/>
                  </a:cubicBezTo>
                  <a:cubicBezTo>
                    <a:pt x="72" y="181"/>
                    <a:pt x="81" y="183"/>
                    <a:pt x="91" y="183"/>
                  </a:cubicBezTo>
                  <a:cubicBezTo>
                    <a:pt x="97" y="183"/>
                    <a:pt x="104" y="182"/>
                    <a:pt x="111" y="180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112" y="180"/>
                    <a:pt x="113" y="179"/>
                    <a:pt x="113" y="178"/>
                  </a:cubicBezTo>
                  <a:cubicBezTo>
                    <a:pt x="113" y="177"/>
                    <a:pt x="113" y="177"/>
                    <a:pt x="113" y="177"/>
                  </a:cubicBezTo>
                  <a:cubicBezTo>
                    <a:pt x="115" y="170"/>
                    <a:pt x="116" y="165"/>
                    <a:pt x="117" y="158"/>
                  </a:cubicBezTo>
                  <a:cubicBezTo>
                    <a:pt x="117" y="157"/>
                    <a:pt x="117" y="157"/>
                    <a:pt x="116" y="156"/>
                  </a:cubicBezTo>
                  <a:cubicBezTo>
                    <a:pt x="115" y="152"/>
                    <a:pt x="114" y="149"/>
                    <a:pt x="113" y="146"/>
                  </a:cubicBezTo>
                  <a:cubicBezTo>
                    <a:pt x="112" y="143"/>
                    <a:pt x="111" y="140"/>
                    <a:pt x="111" y="136"/>
                  </a:cubicBezTo>
                  <a:cubicBezTo>
                    <a:pt x="111" y="135"/>
                    <a:pt x="111" y="134"/>
                    <a:pt x="110" y="134"/>
                  </a:cubicBezTo>
                  <a:cubicBezTo>
                    <a:pt x="110" y="134"/>
                    <a:pt x="110" y="134"/>
                    <a:pt x="109" y="134"/>
                  </a:cubicBezTo>
                  <a:cubicBezTo>
                    <a:pt x="109" y="134"/>
                    <a:pt x="109" y="134"/>
                    <a:pt x="109" y="134"/>
                  </a:cubicBezTo>
                  <a:cubicBezTo>
                    <a:pt x="99" y="137"/>
                    <a:pt x="90" y="138"/>
                    <a:pt x="83" y="138"/>
                  </a:cubicBezTo>
                  <a:cubicBezTo>
                    <a:pt x="72" y="138"/>
                    <a:pt x="63" y="136"/>
                    <a:pt x="57" y="133"/>
                  </a:cubicBezTo>
                  <a:cubicBezTo>
                    <a:pt x="54" y="132"/>
                    <a:pt x="52" y="131"/>
                    <a:pt x="51" y="130"/>
                  </a:cubicBezTo>
                  <a:cubicBezTo>
                    <a:pt x="50" y="130"/>
                    <a:pt x="50" y="130"/>
                    <a:pt x="50" y="130"/>
                  </a:cubicBezTo>
                  <a:cubicBezTo>
                    <a:pt x="53" y="126"/>
                    <a:pt x="56" y="121"/>
                    <a:pt x="58" y="116"/>
                  </a:cubicBezTo>
                  <a:cubicBezTo>
                    <a:pt x="68" y="116"/>
                    <a:pt x="77" y="116"/>
                    <a:pt x="85" y="116"/>
                  </a:cubicBezTo>
                  <a:cubicBezTo>
                    <a:pt x="86" y="116"/>
                    <a:pt x="86" y="116"/>
                    <a:pt x="86" y="116"/>
                  </a:cubicBezTo>
                  <a:cubicBezTo>
                    <a:pt x="87" y="116"/>
                    <a:pt x="87" y="116"/>
                    <a:pt x="87" y="116"/>
                  </a:cubicBezTo>
                  <a:cubicBezTo>
                    <a:pt x="87" y="116"/>
                    <a:pt x="87" y="116"/>
                    <a:pt x="87" y="116"/>
                  </a:cubicBezTo>
                  <a:cubicBezTo>
                    <a:pt x="87" y="116"/>
                    <a:pt x="87" y="116"/>
                    <a:pt x="87" y="116"/>
                  </a:cubicBezTo>
                  <a:cubicBezTo>
                    <a:pt x="87" y="116"/>
                    <a:pt x="87" y="116"/>
                    <a:pt x="87" y="116"/>
                  </a:cubicBezTo>
                  <a:cubicBezTo>
                    <a:pt x="88" y="116"/>
                    <a:pt x="88" y="116"/>
                    <a:pt x="88" y="116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88" y="115"/>
                    <a:pt x="88" y="115"/>
                    <a:pt x="88" y="115"/>
                  </a:cubicBezTo>
                  <a:cubicBezTo>
                    <a:pt x="89" y="111"/>
                    <a:pt x="90" y="107"/>
                    <a:pt x="90" y="103"/>
                  </a:cubicBezTo>
                  <a:cubicBezTo>
                    <a:pt x="91" y="103"/>
                    <a:pt x="91" y="102"/>
                    <a:pt x="91" y="102"/>
                  </a:cubicBezTo>
                  <a:cubicBezTo>
                    <a:pt x="91" y="99"/>
                    <a:pt x="90" y="97"/>
                    <a:pt x="90" y="95"/>
                  </a:cubicBezTo>
                  <a:cubicBezTo>
                    <a:pt x="90" y="90"/>
                    <a:pt x="91" y="85"/>
                    <a:pt x="92" y="79"/>
                  </a:cubicBezTo>
                  <a:cubicBezTo>
                    <a:pt x="92" y="79"/>
                    <a:pt x="92" y="78"/>
                    <a:pt x="92" y="78"/>
                  </a:cubicBezTo>
                  <a:cubicBezTo>
                    <a:pt x="91" y="77"/>
                    <a:pt x="91" y="77"/>
                    <a:pt x="90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80" y="77"/>
                    <a:pt x="69" y="77"/>
                    <a:pt x="58" y="77"/>
                  </a:cubicBezTo>
                  <a:cubicBezTo>
                    <a:pt x="57" y="75"/>
                    <a:pt x="56" y="71"/>
                    <a:pt x="55" y="66"/>
                  </a:cubicBezTo>
                  <a:cubicBezTo>
                    <a:pt x="55" y="65"/>
                    <a:pt x="55" y="65"/>
                    <a:pt x="55" y="64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63"/>
                    <a:pt x="55" y="62"/>
                    <a:pt x="55" y="62"/>
                  </a:cubicBezTo>
                  <a:cubicBezTo>
                    <a:pt x="55" y="57"/>
                    <a:pt x="59" y="51"/>
                    <a:pt x="64" y="50"/>
                  </a:cubicBezTo>
                  <a:cubicBezTo>
                    <a:pt x="64" y="50"/>
                    <a:pt x="65" y="50"/>
                    <a:pt x="66" y="50"/>
                  </a:cubicBezTo>
                  <a:cubicBezTo>
                    <a:pt x="66" y="50"/>
                    <a:pt x="67" y="50"/>
                    <a:pt x="67" y="50"/>
                  </a:cubicBezTo>
                  <a:cubicBezTo>
                    <a:pt x="69" y="51"/>
                    <a:pt x="70" y="52"/>
                    <a:pt x="71" y="54"/>
                  </a:cubicBezTo>
                  <a:cubicBezTo>
                    <a:pt x="72" y="56"/>
                    <a:pt x="73" y="58"/>
                    <a:pt x="73" y="60"/>
                  </a:cubicBezTo>
                  <a:cubicBezTo>
                    <a:pt x="74" y="62"/>
                    <a:pt x="74" y="64"/>
                    <a:pt x="74" y="66"/>
                  </a:cubicBezTo>
                  <a:cubicBezTo>
                    <a:pt x="75" y="67"/>
                    <a:pt x="76" y="67"/>
                    <a:pt x="76" y="67"/>
                  </a:cubicBezTo>
                  <a:cubicBezTo>
                    <a:pt x="77" y="67"/>
                    <a:pt x="77" y="67"/>
                    <a:pt x="77" y="67"/>
                  </a:cubicBezTo>
                  <a:cubicBezTo>
                    <a:pt x="77" y="67"/>
                    <a:pt x="77" y="67"/>
                    <a:pt x="77" y="67"/>
                  </a:cubicBezTo>
                  <a:cubicBezTo>
                    <a:pt x="78" y="68"/>
                    <a:pt x="78" y="68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87" y="64"/>
                    <a:pt x="96" y="61"/>
                    <a:pt x="104" y="59"/>
                  </a:cubicBezTo>
                  <a:cubicBezTo>
                    <a:pt x="105" y="59"/>
                    <a:pt x="105" y="59"/>
                    <a:pt x="105" y="59"/>
                  </a:cubicBezTo>
                  <a:cubicBezTo>
                    <a:pt x="106" y="59"/>
                    <a:pt x="106" y="59"/>
                    <a:pt x="106" y="58"/>
                  </a:cubicBezTo>
                  <a:cubicBezTo>
                    <a:pt x="108" y="53"/>
                    <a:pt x="109" y="49"/>
                    <a:pt x="109" y="44"/>
                  </a:cubicBezTo>
                  <a:cubicBezTo>
                    <a:pt x="109" y="43"/>
                    <a:pt x="109" y="42"/>
                    <a:pt x="108" y="42"/>
                  </a:cubicBezTo>
                  <a:cubicBezTo>
                    <a:pt x="107" y="26"/>
                    <a:pt x="100" y="15"/>
                    <a:pt x="92" y="9"/>
                  </a:cubicBezTo>
                  <a:cubicBezTo>
                    <a:pt x="83" y="2"/>
                    <a:pt x="72" y="0"/>
                    <a:pt x="62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153" name="组合 216"/>
          <p:cNvGrpSpPr/>
          <p:nvPr/>
        </p:nvGrpSpPr>
        <p:grpSpPr>
          <a:xfrm>
            <a:off x="1057971" y="2648473"/>
            <a:ext cx="2007206" cy="1803241"/>
            <a:chOff x="5444044" y="1830654"/>
            <a:chExt cx="1850013" cy="1850013"/>
          </a:xfrm>
          <a:scene3d>
            <a:camera prst="isometricOffAxis2Left"/>
            <a:lightRig rig="threePt" dir="t"/>
          </a:scene3d>
        </p:grpSpPr>
        <p:sp>
          <p:nvSpPr>
            <p:cNvPr id="154" name="椭圆 217"/>
            <p:cNvSpPr/>
            <p:nvPr/>
          </p:nvSpPr>
          <p:spPr>
            <a:xfrm>
              <a:off x="5444044" y="1830654"/>
              <a:ext cx="1850013" cy="1850013"/>
            </a:xfrm>
            <a:prstGeom prst="ellipse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</a:endParaRPr>
            </a:p>
          </p:txBody>
        </p:sp>
        <p:sp>
          <p:nvSpPr>
            <p:cNvPr id="155" name="椭圆 218"/>
            <p:cNvSpPr/>
            <p:nvPr/>
          </p:nvSpPr>
          <p:spPr>
            <a:xfrm>
              <a:off x="5576188" y="1962798"/>
              <a:ext cx="1585725" cy="1585725"/>
            </a:xfrm>
            <a:prstGeom prst="ellipse">
              <a:avLst/>
            </a:prstGeom>
            <a:solidFill>
              <a:srgbClr val="E87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</a:endParaRPr>
            </a:p>
          </p:txBody>
        </p:sp>
        <p:sp>
          <p:nvSpPr>
            <p:cNvPr id="156" name="椭圆 219"/>
            <p:cNvSpPr/>
            <p:nvPr/>
          </p:nvSpPr>
          <p:spPr>
            <a:xfrm>
              <a:off x="5697987" y="2084597"/>
              <a:ext cx="1342126" cy="1342126"/>
            </a:xfrm>
            <a:prstGeom prst="ellipse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</a:endParaRPr>
            </a:p>
          </p:txBody>
        </p:sp>
        <p:sp>
          <p:nvSpPr>
            <p:cNvPr id="157" name="椭圆 220"/>
            <p:cNvSpPr/>
            <p:nvPr/>
          </p:nvSpPr>
          <p:spPr>
            <a:xfrm>
              <a:off x="5861139" y="2247749"/>
              <a:ext cx="1015823" cy="1015823"/>
            </a:xfrm>
            <a:prstGeom prst="ellipse">
              <a:avLst/>
            </a:prstGeom>
            <a:solidFill>
              <a:srgbClr val="E87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</a:endParaRPr>
            </a:p>
          </p:txBody>
        </p:sp>
        <p:sp>
          <p:nvSpPr>
            <p:cNvPr id="158" name="椭圆 221"/>
            <p:cNvSpPr/>
            <p:nvPr/>
          </p:nvSpPr>
          <p:spPr>
            <a:xfrm>
              <a:off x="5972810" y="2359420"/>
              <a:ext cx="792480" cy="792480"/>
            </a:xfrm>
            <a:prstGeom prst="ellipse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</a:endParaRPr>
            </a:p>
          </p:txBody>
        </p:sp>
        <p:sp>
          <p:nvSpPr>
            <p:cNvPr id="159" name="椭圆 222"/>
            <p:cNvSpPr/>
            <p:nvPr/>
          </p:nvSpPr>
          <p:spPr>
            <a:xfrm>
              <a:off x="6171523" y="2558133"/>
              <a:ext cx="395054" cy="395054"/>
            </a:xfrm>
            <a:prstGeom prst="ellipse">
              <a:avLst/>
            </a:prstGeom>
            <a:solidFill>
              <a:srgbClr val="E87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</a:endParaRPr>
            </a:p>
          </p:txBody>
        </p:sp>
      </p:grpSp>
      <p:grpSp>
        <p:nvGrpSpPr>
          <p:cNvPr id="160" name="组合 223"/>
          <p:cNvGrpSpPr/>
          <p:nvPr/>
        </p:nvGrpSpPr>
        <p:grpSpPr>
          <a:xfrm>
            <a:off x="2120127" y="1965960"/>
            <a:ext cx="4990764" cy="4811152"/>
            <a:chOff x="2179402" y="1388988"/>
            <a:chExt cx="6186879" cy="5284201"/>
          </a:xfrm>
        </p:grpSpPr>
        <p:sp>
          <p:nvSpPr>
            <p:cNvPr id="161" name="矩形 1683"/>
            <p:cNvSpPr/>
            <p:nvPr/>
          </p:nvSpPr>
          <p:spPr>
            <a:xfrm rot="3786281">
              <a:off x="3548146" y="5941564"/>
              <a:ext cx="1285879" cy="177372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-1" fmla="*/ 40445 w 661515"/>
                <a:gd name="connsiteY0-2" fmla="*/ 0 h 128302"/>
                <a:gd name="connsiteX1-3" fmla="*/ 661515 w 661515"/>
                <a:gd name="connsiteY1-4" fmla="*/ 0 h 128302"/>
                <a:gd name="connsiteX2-5" fmla="*/ 661515 w 661515"/>
                <a:gd name="connsiteY2-6" fmla="*/ 114934 h 128302"/>
                <a:gd name="connsiteX3-7" fmla="*/ 0 w 661515"/>
                <a:gd name="connsiteY3-8" fmla="*/ 128302 h 128302"/>
                <a:gd name="connsiteX4-9" fmla="*/ 40445 w 661515"/>
                <a:gd name="connsiteY4-10" fmla="*/ 0 h 128302"/>
                <a:gd name="connsiteX0-11" fmla="*/ 40445 w 661567"/>
                <a:gd name="connsiteY0-12" fmla="*/ 0 h 128302"/>
                <a:gd name="connsiteX1-13" fmla="*/ 661515 w 661567"/>
                <a:gd name="connsiteY1-14" fmla="*/ 0 h 128302"/>
                <a:gd name="connsiteX2-15" fmla="*/ 661567 w 661567"/>
                <a:gd name="connsiteY2-16" fmla="*/ 94729 h 128302"/>
                <a:gd name="connsiteX3-17" fmla="*/ 0 w 661567"/>
                <a:gd name="connsiteY3-18" fmla="*/ 128302 h 128302"/>
                <a:gd name="connsiteX4-19" fmla="*/ 40445 w 661567"/>
                <a:gd name="connsiteY4-20" fmla="*/ 0 h 128302"/>
                <a:gd name="connsiteX0-21" fmla="*/ 40445 w 661515"/>
                <a:gd name="connsiteY0-22" fmla="*/ 0 h 128302"/>
                <a:gd name="connsiteX1-23" fmla="*/ 661515 w 661515"/>
                <a:gd name="connsiteY1-24" fmla="*/ 0 h 128302"/>
                <a:gd name="connsiteX2-25" fmla="*/ 619681 w 661515"/>
                <a:gd name="connsiteY2-26" fmla="*/ 101361 h 128302"/>
                <a:gd name="connsiteX3-27" fmla="*/ 0 w 661515"/>
                <a:gd name="connsiteY3-28" fmla="*/ 128302 h 128302"/>
                <a:gd name="connsiteX4-29" fmla="*/ 40445 w 661515"/>
                <a:gd name="connsiteY4-30" fmla="*/ 0 h 128302"/>
                <a:gd name="connsiteX0-31" fmla="*/ 40445 w 661515"/>
                <a:gd name="connsiteY0-32" fmla="*/ 0 h 128302"/>
                <a:gd name="connsiteX1-33" fmla="*/ 661515 w 661515"/>
                <a:gd name="connsiteY1-34" fmla="*/ 0 h 128302"/>
                <a:gd name="connsiteX2-35" fmla="*/ 619681 w 661515"/>
                <a:gd name="connsiteY2-36" fmla="*/ 101361 h 128302"/>
                <a:gd name="connsiteX3-37" fmla="*/ 0 w 661515"/>
                <a:gd name="connsiteY3-38" fmla="*/ 128302 h 128302"/>
                <a:gd name="connsiteX4-39" fmla="*/ 40445 w 661515"/>
                <a:gd name="connsiteY4-40" fmla="*/ 0 h 128302"/>
                <a:gd name="connsiteX0-41" fmla="*/ 101873 w 661515"/>
                <a:gd name="connsiteY0-42" fmla="*/ 4487 h 128302"/>
                <a:gd name="connsiteX1-43" fmla="*/ 661515 w 661515"/>
                <a:gd name="connsiteY1-44" fmla="*/ 0 h 128302"/>
                <a:gd name="connsiteX2-45" fmla="*/ 619681 w 661515"/>
                <a:gd name="connsiteY2-46" fmla="*/ 101361 h 128302"/>
                <a:gd name="connsiteX3-47" fmla="*/ 0 w 661515"/>
                <a:gd name="connsiteY3-48" fmla="*/ 128302 h 128302"/>
                <a:gd name="connsiteX4-49" fmla="*/ 101873 w 661515"/>
                <a:gd name="connsiteY4-50" fmla="*/ 4487 h 128302"/>
                <a:gd name="connsiteX0-51" fmla="*/ 120424 w 680066"/>
                <a:gd name="connsiteY0-52" fmla="*/ 4487 h 123974"/>
                <a:gd name="connsiteX1-53" fmla="*/ 680066 w 680066"/>
                <a:gd name="connsiteY1-54" fmla="*/ 0 h 123974"/>
                <a:gd name="connsiteX2-55" fmla="*/ 638232 w 680066"/>
                <a:gd name="connsiteY2-56" fmla="*/ 101361 h 123974"/>
                <a:gd name="connsiteX3-57" fmla="*/ 0 w 680066"/>
                <a:gd name="connsiteY3-58" fmla="*/ 123974 h 123974"/>
                <a:gd name="connsiteX4-59" fmla="*/ 120424 w 680066"/>
                <a:gd name="connsiteY4-60" fmla="*/ 4487 h 123974"/>
                <a:gd name="connsiteX0-61" fmla="*/ 120424 w 680066"/>
                <a:gd name="connsiteY0-62" fmla="*/ 4487 h 123974"/>
                <a:gd name="connsiteX1-63" fmla="*/ 680066 w 680066"/>
                <a:gd name="connsiteY1-64" fmla="*/ 0 h 123974"/>
                <a:gd name="connsiteX2-65" fmla="*/ 638232 w 680066"/>
                <a:gd name="connsiteY2-66" fmla="*/ 101361 h 123974"/>
                <a:gd name="connsiteX3-67" fmla="*/ 0 w 680066"/>
                <a:gd name="connsiteY3-68" fmla="*/ 123974 h 123974"/>
                <a:gd name="connsiteX4-69" fmla="*/ 120424 w 680066"/>
                <a:gd name="connsiteY4-70" fmla="*/ 4487 h 123974"/>
                <a:gd name="connsiteX0-71" fmla="*/ 153269 w 680066"/>
                <a:gd name="connsiteY0-72" fmla="*/ 8868 h 123974"/>
                <a:gd name="connsiteX1-73" fmla="*/ 680066 w 680066"/>
                <a:gd name="connsiteY1-74" fmla="*/ 0 h 123974"/>
                <a:gd name="connsiteX2-75" fmla="*/ 638232 w 680066"/>
                <a:gd name="connsiteY2-76" fmla="*/ 101361 h 123974"/>
                <a:gd name="connsiteX3-77" fmla="*/ 0 w 680066"/>
                <a:gd name="connsiteY3-78" fmla="*/ 123974 h 123974"/>
                <a:gd name="connsiteX4-79" fmla="*/ 153269 w 680066"/>
                <a:gd name="connsiteY4-80" fmla="*/ 8868 h 123974"/>
                <a:gd name="connsiteX0-81" fmla="*/ 153269 w 680066"/>
                <a:gd name="connsiteY0-82" fmla="*/ 8868 h 123974"/>
                <a:gd name="connsiteX1-83" fmla="*/ 680066 w 680066"/>
                <a:gd name="connsiteY1-84" fmla="*/ 0 h 123974"/>
                <a:gd name="connsiteX2-85" fmla="*/ 638232 w 680066"/>
                <a:gd name="connsiteY2-86" fmla="*/ 101361 h 123974"/>
                <a:gd name="connsiteX3-87" fmla="*/ 0 w 680066"/>
                <a:gd name="connsiteY3-88" fmla="*/ 123974 h 123974"/>
                <a:gd name="connsiteX4-89" fmla="*/ 153269 w 680066"/>
                <a:gd name="connsiteY4-90" fmla="*/ 8868 h 123974"/>
                <a:gd name="connsiteX0-91" fmla="*/ 66164 w 592961"/>
                <a:gd name="connsiteY0-92" fmla="*/ 8868 h 113416"/>
                <a:gd name="connsiteX1-93" fmla="*/ 592961 w 592961"/>
                <a:gd name="connsiteY1-94" fmla="*/ 0 h 113416"/>
                <a:gd name="connsiteX2-95" fmla="*/ 551127 w 592961"/>
                <a:gd name="connsiteY2-96" fmla="*/ 101361 h 113416"/>
                <a:gd name="connsiteX3-97" fmla="*/ 0 w 592961"/>
                <a:gd name="connsiteY3-98" fmla="*/ 113415 h 113416"/>
                <a:gd name="connsiteX4-99" fmla="*/ 66164 w 592961"/>
                <a:gd name="connsiteY4-100" fmla="*/ 8868 h 113416"/>
                <a:gd name="connsiteX0-101" fmla="*/ 36362 w 613552"/>
                <a:gd name="connsiteY0-102" fmla="*/ 0 h 117548"/>
                <a:gd name="connsiteX1-103" fmla="*/ 613552 w 613552"/>
                <a:gd name="connsiteY1-104" fmla="*/ 4134 h 117548"/>
                <a:gd name="connsiteX2-105" fmla="*/ 571718 w 613552"/>
                <a:gd name="connsiteY2-106" fmla="*/ 105495 h 117548"/>
                <a:gd name="connsiteX3-107" fmla="*/ 20591 w 613552"/>
                <a:gd name="connsiteY3-108" fmla="*/ 117549 h 117548"/>
                <a:gd name="connsiteX4-109" fmla="*/ 36362 w 613552"/>
                <a:gd name="connsiteY4-110" fmla="*/ 0 h 117548"/>
                <a:gd name="connsiteX0-111" fmla="*/ 15771 w 592961"/>
                <a:gd name="connsiteY0-112" fmla="*/ 0 h 117549"/>
                <a:gd name="connsiteX1-113" fmla="*/ 592961 w 592961"/>
                <a:gd name="connsiteY1-114" fmla="*/ 4134 h 117549"/>
                <a:gd name="connsiteX2-115" fmla="*/ 551127 w 592961"/>
                <a:gd name="connsiteY2-116" fmla="*/ 105495 h 117549"/>
                <a:gd name="connsiteX3-117" fmla="*/ 0 w 592961"/>
                <a:gd name="connsiteY3-118" fmla="*/ 117549 h 117549"/>
                <a:gd name="connsiteX4-119" fmla="*/ 15771 w 592961"/>
                <a:gd name="connsiteY4-120" fmla="*/ 0 h 117549"/>
                <a:gd name="connsiteX0-121" fmla="*/ 15771 w 593018"/>
                <a:gd name="connsiteY0-122" fmla="*/ 0 h 117549"/>
                <a:gd name="connsiteX1-123" fmla="*/ 592961 w 593018"/>
                <a:gd name="connsiteY1-124" fmla="*/ 4134 h 117549"/>
                <a:gd name="connsiteX2-125" fmla="*/ 574025 w 593018"/>
                <a:gd name="connsiteY2-126" fmla="*/ 110390 h 117549"/>
                <a:gd name="connsiteX3-127" fmla="*/ 0 w 593018"/>
                <a:gd name="connsiteY3-128" fmla="*/ 117549 h 117549"/>
                <a:gd name="connsiteX4-129" fmla="*/ 15771 w 593018"/>
                <a:gd name="connsiteY4-130" fmla="*/ 0 h 117549"/>
                <a:gd name="connsiteX0-131" fmla="*/ 15771 w 592961"/>
                <a:gd name="connsiteY0-132" fmla="*/ 0 h 117549"/>
                <a:gd name="connsiteX1-133" fmla="*/ 592961 w 592961"/>
                <a:gd name="connsiteY1-134" fmla="*/ 4134 h 117549"/>
                <a:gd name="connsiteX2-135" fmla="*/ 574025 w 592961"/>
                <a:gd name="connsiteY2-136" fmla="*/ 110390 h 117549"/>
                <a:gd name="connsiteX3-137" fmla="*/ 0 w 592961"/>
                <a:gd name="connsiteY3-138" fmla="*/ 117549 h 117549"/>
                <a:gd name="connsiteX4-139" fmla="*/ 15771 w 592961"/>
                <a:gd name="connsiteY4-140" fmla="*/ 0 h 117549"/>
                <a:gd name="connsiteX0-141" fmla="*/ 15771 w 593091"/>
                <a:gd name="connsiteY0-142" fmla="*/ 0 h 117549"/>
                <a:gd name="connsiteX1-143" fmla="*/ 592961 w 593091"/>
                <a:gd name="connsiteY1-144" fmla="*/ 4134 h 117549"/>
                <a:gd name="connsiteX2-145" fmla="*/ 582541 w 593091"/>
                <a:gd name="connsiteY2-146" fmla="*/ 109519 h 117549"/>
                <a:gd name="connsiteX3-147" fmla="*/ 0 w 593091"/>
                <a:gd name="connsiteY3-148" fmla="*/ 117549 h 117549"/>
                <a:gd name="connsiteX4-149" fmla="*/ 15771 w 593091"/>
                <a:gd name="connsiteY4-150" fmla="*/ 0 h 117549"/>
                <a:gd name="connsiteX0-151" fmla="*/ 15771 w 592961"/>
                <a:gd name="connsiteY0-152" fmla="*/ 0 h 117549"/>
                <a:gd name="connsiteX1-153" fmla="*/ 592961 w 592961"/>
                <a:gd name="connsiteY1-154" fmla="*/ 4134 h 117549"/>
                <a:gd name="connsiteX2-155" fmla="*/ 582541 w 592961"/>
                <a:gd name="connsiteY2-156" fmla="*/ 109519 h 117549"/>
                <a:gd name="connsiteX3-157" fmla="*/ 0 w 592961"/>
                <a:gd name="connsiteY3-158" fmla="*/ 117549 h 117549"/>
                <a:gd name="connsiteX4-159" fmla="*/ 15771 w 592961"/>
                <a:gd name="connsiteY4-160" fmla="*/ 0 h 1175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92961" h="117549">
                  <a:moveTo>
                    <a:pt x="15771" y="0"/>
                  </a:moveTo>
                  <a:lnTo>
                    <a:pt x="592961" y="4134"/>
                  </a:lnTo>
                  <a:cubicBezTo>
                    <a:pt x="592978" y="35710"/>
                    <a:pt x="589776" y="58913"/>
                    <a:pt x="582541" y="109519"/>
                  </a:cubicBezTo>
                  <a:lnTo>
                    <a:pt x="0" y="117549"/>
                  </a:lnTo>
                  <a:cubicBezTo>
                    <a:pt x="10042" y="90388"/>
                    <a:pt x="3970" y="22807"/>
                    <a:pt x="15771" y="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alpha val="60000"/>
                  </a:schemeClr>
                </a:gs>
                <a:gs pos="100000">
                  <a:srgbClr val="EFEFEF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dirty="0"/>
            </a:p>
          </p:txBody>
        </p:sp>
        <p:grpSp>
          <p:nvGrpSpPr>
            <p:cNvPr id="167" name="组合 230"/>
            <p:cNvGrpSpPr/>
            <p:nvPr/>
          </p:nvGrpSpPr>
          <p:grpSpPr>
            <a:xfrm>
              <a:off x="5310249" y="1388988"/>
              <a:ext cx="3056032" cy="1778165"/>
              <a:chOff x="6702251" y="-566700"/>
              <a:chExt cx="5307271" cy="3057482"/>
            </a:xfrm>
          </p:grpSpPr>
          <p:sp>
            <p:nvSpPr>
              <p:cNvPr id="245" name="Freeform 730"/>
              <p:cNvSpPr/>
              <p:nvPr/>
            </p:nvSpPr>
            <p:spPr bwMode="auto">
              <a:xfrm>
                <a:off x="6704097" y="-566700"/>
                <a:ext cx="5305425" cy="2884487"/>
              </a:xfrm>
              <a:custGeom>
                <a:avLst/>
                <a:gdLst>
                  <a:gd name="T0" fmla="*/ 0 w 1412"/>
                  <a:gd name="T1" fmla="*/ 766 h 766"/>
                  <a:gd name="T2" fmla="*/ 0 w 1412"/>
                  <a:gd name="T3" fmla="*/ 728 h 766"/>
                  <a:gd name="T4" fmla="*/ 693 w 1412"/>
                  <a:gd name="T5" fmla="*/ 728 h 766"/>
                  <a:gd name="T6" fmla="*/ 753 w 1412"/>
                  <a:gd name="T7" fmla="*/ 687 h 766"/>
                  <a:gd name="T8" fmla="*/ 990 w 1412"/>
                  <a:gd name="T9" fmla="*/ 87 h 766"/>
                  <a:gd name="T10" fmla="*/ 1117 w 1412"/>
                  <a:gd name="T11" fmla="*/ 0 h 766"/>
                  <a:gd name="T12" fmla="*/ 1412 w 1412"/>
                  <a:gd name="T13" fmla="*/ 0 h 766"/>
                  <a:gd name="T14" fmla="*/ 1412 w 1412"/>
                  <a:gd name="T15" fmla="*/ 359 h 766"/>
                  <a:gd name="T16" fmla="*/ 1094 w 1412"/>
                  <a:gd name="T17" fmla="*/ 359 h 766"/>
                  <a:gd name="T18" fmla="*/ 986 w 1412"/>
                  <a:gd name="T19" fmla="*/ 426 h 766"/>
                  <a:gd name="T20" fmla="*/ 756 w 1412"/>
                  <a:gd name="T21" fmla="*/ 739 h 766"/>
                  <a:gd name="T22" fmla="*/ 698 w 1412"/>
                  <a:gd name="T23" fmla="*/ 766 h 766"/>
                  <a:gd name="T24" fmla="*/ 0 w 1412"/>
                  <a:gd name="T25" fmla="*/ 766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12" h="766">
                    <a:moveTo>
                      <a:pt x="0" y="766"/>
                    </a:moveTo>
                    <a:cubicBezTo>
                      <a:pt x="0" y="728"/>
                      <a:pt x="0" y="728"/>
                      <a:pt x="0" y="728"/>
                    </a:cubicBezTo>
                    <a:cubicBezTo>
                      <a:pt x="693" y="728"/>
                      <a:pt x="693" y="728"/>
                      <a:pt x="693" y="728"/>
                    </a:cubicBezTo>
                    <a:cubicBezTo>
                      <a:pt x="719" y="728"/>
                      <a:pt x="743" y="712"/>
                      <a:pt x="753" y="687"/>
                    </a:cubicBezTo>
                    <a:cubicBezTo>
                      <a:pt x="990" y="87"/>
                      <a:pt x="990" y="87"/>
                      <a:pt x="990" y="87"/>
                    </a:cubicBezTo>
                    <a:cubicBezTo>
                      <a:pt x="1011" y="38"/>
                      <a:pt x="1054" y="0"/>
                      <a:pt x="1117" y="0"/>
                    </a:cubicBezTo>
                    <a:cubicBezTo>
                      <a:pt x="1412" y="0"/>
                      <a:pt x="1412" y="0"/>
                      <a:pt x="1412" y="0"/>
                    </a:cubicBezTo>
                    <a:cubicBezTo>
                      <a:pt x="1412" y="359"/>
                      <a:pt x="1412" y="359"/>
                      <a:pt x="1412" y="359"/>
                    </a:cubicBezTo>
                    <a:cubicBezTo>
                      <a:pt x="1094" y="359"/>
                      <a:pt x="1094" y="359"/>
                      <a:pt x="1094" y="359"/>
                    </a:cubicBezTo>
                    <a:cubicBezTo>
                      <a:pt x="1043" y="359"/>
                      <a:pt x="1010" y="390"/>
                      <a:pt x="986" y="426"/>
                    </a:cubicBezTo>
                    <a:cubicBezTo>
                      <a:pt x="756" y="739"/>
                      <a:pt x="756" y="739"/>
                      <a:pt x="756" y="739"/>
                    </a:cubicBezTo>
                    <a:cubicBezTo>
                      <a:pt x="744" y="756"/>
                      <a:pt x="719" y="766"/>
                      <a:pt x="698" y="766"/>
                    </a:cubicBezTo>
                    <a:lnTo>
                      <a:pt x="0" y="766"/>
                    </a:lnTo>
                    <a:close/>
                  </a:path>
                </a:pathLst>
              </a:custGeom>
              <a:gradFill>
                <a:gsLst>
                  <a:gs pos="67000">
                    <a:srgbClr val="F79403"/>
                  </a:gs>
                  <a:gs pos="71000">
                    <a:srgbClr val="D47F02"/>
                  </a:gs>
                  <a:gs pos="55000">
                    <a:srgbClr val="FDB851"/>
                  </a:gs>
                  <a:gs pos="46000">
                    <a:srgbClr val="FCA82C"/>
                  </a:gs>
                  <a:gs pos="51000">
                    <a:srgbClr val="D88102"/>
                  </a:gs>
                  <a:gs pos="0">
                    <a:srgbClr val="FDB851"/>
                  </a:gs>
                  <a:gs pos="81000">
                    <a:srgbClr val="F79403"/>
                  </a:gs>
                  <a:gs pos="100000">
                    <a:srgbClr val="FDAE39"/>
                  </a:gs>
                </a:gsLst>
                <a:lin ang="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9050" h="6350" prst="angle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46" name="Freeform 734"/>
              <p:cNvSpPr/>
              <p:nvPr/>
            </p:nvSpPr>
            <p:spPr bwMode="auto">
              <a:xfrm>
                <a:off x="6702251" y="874707"/>
                <a:ext cx="5305425" cy="1616075"/>
              </a:xfrm>
              <a:custGeom>
                <a:avLst/>
                <a:gdLst>
                  <a:gd name="T0" fmla="*/ 0 w 1412"/>
                  <a:gd name="T1" fmla="*/ 391 h 428"/>
                  <a:gd name="T2" fmla="*/ 697 w 1412"/>
                  <a:gd name="T3" fmla="*/ 391 h 428"/>
                  <a:gd name="T4" fmla="*/ 756 w 1412"/>
                  <a:gd name="T5" fmla="*/ 365 h 428"/>
                  <a:gd name="T6" fmla="*/ 986 w 1412"/>
                  <a:gd name="T7" fmla="*/ 67 h 428"/>
                  <a:gd name="T8" fmla="*/ 1094 w 1412"/>
                  <a:gd name="T9" fmla="*/ 0 h 428"/>
                  <a:gd name="T10" fmla="*/ 1412 w 1412"/>
                  <a:gd name="T11" fmla="*/ 0 h 428"/>
                  <a:gd name="T12" fmla="*/ 1412 w 1412"/>
                  <a:gd name="T13" fmla="*/ 428 h 428"/>
                  <a:gd name="T14" fmla="*/ 1050 w 1412"/>
                  <a:gd name="T15" fmla="*/ 428 h 428"/>
                  <a:gd name="T16" fmla="*/ 998 w 1412"/>
                  <a:gd name="T17" fmla="*/ 428 h 428"/>
                  <a:gd name="T18" fmla="*/ 942 w 1412"/>
                  <a:gd name="T19" fmla="*/ 428 h 428"/>
                  <a:gd name="T20" fmla="*/ 929 w 1412"/>
                  <a:gd name="T21" fmla="*/ 428 h 428"/>
                  <a:gd name="T22" fmla="*/ 737 w 1412"/>
                  <a:gd name="T23" fmla="*/ 428 h 428"/>
                  <a:gd name="T24" fmla="*/ 0 w 1412"/>
                  <a:gd name="T25" fmla="*/ 428 h 428"/>
                  <a:gd name="T26" fmla="*/ 0 w 1412"/>
                  <a:gd name="T27" fmla="*/ 391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12" h="428">
                    <a:moveTo>
                      <a:pt x="0" y="391"/>
                    </a:moveTo>
                    <a:cubicBezTo>
                      <a:pt x="697" y="391"/>
                      <a:pt x="697" y="391"/>
                      <a:pt x="697" y="391"/>
                    </a:cubicBezTo>
                    <a:cubicBezTo>
                      <a:pt x="715" y="391"/>
                      <a:pt x="744" y="381"/>
                      <a:pt x="756" y="365"/>
                    </a:cubicBezTo>
                    <a:cubicBezTo>
                      <a:pt x="986" y="67"/>
                      <a:pt x="986" y="67"/>
                      <a:pt x="986" y="67"/>
                    </a:cubicBezTo>
                    <a:cubicBezTo>
                      <a:pt x="1013" y="33"/>
                      <a:pt x="1042" y="0"/>
                      <a:pt x="1094" y="0"/>
                    </a:cubicBezTo>
                    <a:cubicBezTo>
                      <a:pt x="1412" y="0"/>
                      <a:pt x="1412" y="0"/>
                      <a:pt x="1412" y="0"/>
                    </a:cubicBezTo>
                    <a:cubicBezTo>
                      <a:pt x="1412" y="428"/>
                      <a:pt x="1412" y="428"/>
                      <a:pt x="1412" y="428"/>
                    </a:cubicBezTo>
                    <a:cubicBezTo>
                      <a:pt x="1050" y="428"/>
                      <a:pt x="1050" y="428"/>
                      <a:pt x="1050" y="428"/>
                    </a:cubicBezTo>
                    <a:cubicBezTo>
                      <a:pt x="1032" y="428"/>
                      <a:pt x="1032" y="428"/>
                      <a:pt x="998" y="428"/>
                    </a:cubicBezTo>
                    <a:cubicBezTo>
                      <a:pt x="942" y="428"/>
                      <a:pt x="942" y="428"/>
                      <a:pt x="942" y="428"/>
                    </a:cubicBezTo>
                    <a:cubicBezTo>
                      <a:pt x="929" y="428"/>
                      <a:pt x="929" y="428"/>
                      <a:pt x="929" y="428"/>
                    </a:cubicBezTo>
                    <a:cubicBezTo>
                      <a:pt x="737" y="428"/>
                      <a:pt x="737" y="428"/>
                      <a:pt x="737" y="428"/>
                    </a:cubicBezTo>
                    <a:cubicBezTo>
                      <a:pt x="0" y="428"/>
                      <a:pt x="0" y="428"/>
                      <a:pt x="0" y="428"/>
                    </a:cubicBezTo>
                    <a:lnTo>
                      <a:pt x="0" y="391"/>
                    </a:lnTo>
                    <a:close/>
                  </a:path>
                </a:pathLst>
              </a:custGeom>
              <a:gradFill>
                <a:gsLst>
                  <a:gs pos="67000">
                    <a:srgbClr val="01BDD1"/>
                  </a:gs>
                  <a:gs pos="71000">
                    <a:srgbClr val="018795"/>
                  </a:gs>
                  <a:gs pos="55000">
                    <a:srgbClr val="01ACBE"/>
                  </a:gs>
                  <a:gs pos="46000">
                    <a:srgbClr val="01ACBE"/>
                  </a:gs>
                  <a:gs pos="51000">
                    <a:srgbClr val="018795"/>
                  </a:gs>
                  <a:gs pos="0">
                    <a:srgbClr val="01ACBE"/>
                  </a:gs>
                  <a:gs pos="81000">
                    <a:srgbClr val="01ACBE"/>
                  </a:gs>
                  <a:gs pos="100000">
                    <a:srgbClr val="01ACBE"/>
                  </a:gs>
                </a:gsLst>
                <a:lin ang="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6350" prst="angle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168" name="组合 231"/>
            <p:cNvGrpSpPr/>
            <p:nvPr/>
          </p:nvGrpSpPr>
          <p:grpSpPr>
            <a:xfrm flipV="1">
              <a:off x="5310249" y="3202524"/>
              <a:ext cx="3056032" cy="1778165"/>
              <a:chOff x="6702251" y="-566700"/>
              <a:chExt cx="5307271" cy="3057482"/>
            </a:xfrm>
            <a:gradFill>
              <a:gsLst>
                <a:gs pos="67000">
                  <a:srgbClr val="F79403"/>
                </a:gs>
                <a:gs pos="71000">
                  <a:srgbClr val="D47F02"/>
                </a:gs>
                <a:gs pos="55000">
                  <a:srgbClr val="FDB851"/>
                </a:gs>
                <a:gs pos="46000">
                  <a:srgbClr val="FCA82C"/>
                </a:gs>
                <a:gs pos="51000">
                  <a:srgbClr val="D88102"/>
                </a:gs>
                <a:gs pos="0">
                  <a:srgbClr val="FDB851"/>
                </a:gs>
                <a:gs pos="81000">
                  <a:srgbClr val="F79403"/>
                </a:gs>
                <a:gs pos="100000">
                  <a:srgbClr val="FDAE39"/>
                </a:gs>
              </a:gsLst>
              <a:lin ang="0" scaled="0"/>
            </a:gradFill>
          </p:grpSpPr>
          <p:sp>
            <p:nvSpPr>
              <p:cNvPr id="243" name="Freeform 730"/>
              <p:cNvSpPr/>
              <p:nvPr/>
            </p:nvSpPr>
            <p:spPr bwMode="auto">
              <a:xfrm>
                <a:off x="6704097" y="-566700"/>
                <a:ext cx="5305425" cy="2884487"/>
              </a:xfrm>
              <a:custGeom>
                <a:avLst/>
                <a:gdLst>
                  <a:gd name="T0" fmla="*/ 0 w 1412"/>
                  <a:gd name="T1" fmla="*/ 766 h 766"/>
                  <a:gd name="T2" fmla="*/ 0 w 1412"/>
                  <a:gd name="T3" fmla="*/ 728 h 766"/>
                  <a:gd name="T4" fmla="*/ 693 w 1412"/>
                  <a:gd name="T5" fmla="*/ 728 h 766"/>
                  <a:gd name="T6" fmla="*/ 753 w 1412"/>
                  <a:gd name="T7" fmla="*/ 687 h 766"/>
                  <a:gd name="T8" fmla="*/ 990 w 1412"/>
                  <a:gd name="T9" fmla="*/ 87 h 766"/>
                  <a:gd name="T10" fmla="*/ 1117 w 1412"/>
                  <a:gd name="T11" fmla="*/ 0 h 766"/>
                  <a:gd name="T12" fmla="*/ 1412 w 1412"/>
                  <a:gd name="T13" fmla="*/ 0 h 766"/>
                  <a:gd name="T14" fmla="*/ 1412 w 1412"/>
                  <a:gd name="T15" fmla="*/ 359 h 766"/>
                  <a:gd name="T16" fmla="*/ 1094 w 1412"/>
                  <a:gd name="T17" fmla="*/ 359 h 766"/>
                  <a:gd name="T18" fmla="*/ 986 w 1412"/>
                  <a:gd name="T19" fmla="*/ 426 h 766"/>
                  <a:gd name="T20" fmla="*/ 756 w 1412"/>
                  <a:gd name="T21" fmla="*/ 739 h 766"/>
                  <a:gd name="T22" fmla="*/ 698 w 1412"/>
                  <a:gd name="T23" fmla="*/ 766 h 766"/>
                  <a:gd name="T24" fmla="*/ 0 w 1412"/>
                  <a:gd name="T25" fmla="*/ 766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12" h="766">
                    <a:moveTo>
                      <a:pt x="0" y="766"/>
                    </a:moveTo>
                    <a:cubicBezTo>
                      <a:pt x="0" y="728"/>
                      <a:pt x="0" y="728"/>
                      <a:pt x="0" y="728"/>
                    </a:cubicBezTo>
                    <a:cubicBezTo>
                      <a:pt x="693" y="728"/>
                      <a:pt x="693" y="728"/>
                      <a:pt x="693" y="728"/>
                    </a:cubicBezTo>
                    <a:cubicBezTo>
                      <a:pt x="719" y="728"/>
                      <a:pt x="743" y="712"/>
                      <a:pt x="753" y="687"/>
                    </a:cubicBezTo>
                    <a:cubicBezTo>
                      <a:pt x="990" y="87"/>
                      <a:pt x="990" y="87"/>
                      <a:pt x="990" y="87"/>
                    </a:cubicBezTo>
                    <a:cubicBezTo>
                      <a:pt x="1011" y="38"/>
                      <a:pt x="1054" y="0"/>
                      <a:pt x="1117" y="0"/>
                    </a:cubicBezTo>
                    <a:cubicBezTo>
                      <a:pt x="1412" y="0"/>
                      <a:pt x="1412" y="0"/>
                      <a:pt x="1412" y="0"/>
                    </a:cubicBezTo>
                    <a:cubicBezTo>
                      <a:pt x="1412" y="359"/>
                      <a:pt x="1412" y="359"/>
                      <a:pt x="1412" y="359"/>
                    </a:cubicBezTo>
                    <a:cubicBezTo>
                      <a:pt x="1094" y="359"/>
                      <a:pt x="1094" y="359"/>
                      <a:pt x="1094" y="359"/>
                    </a:cubicBezTo>
                    <a:cubicBezTo>
                      <a:pt x="1043" y="359"/>
                      <a:pt x="1010" y="390"/>
                      <a:pt x="986" y="426"/>
                    </a:cubicBezTo>
                    <a:cubicBezTo>
                      <a:pt x="756" y="739"/>
                      <a:pt x="756" y="739"/>
                      <a:pt x="756" y="739"/>
                    </a:cubicBezTo>
                    <a:cubicBezTo>
                      <a:pt x="744" y="756"/>
                      <a:pt x="719" y="766"/>
                      <a:pt x="698" y="766"/>
                    </a:cubicBezTo>
                    <a:lnTo>
                      <a:pt x="0" y="766"/>
                    </a:lnTo>
                    <a:close/>
                  </a:path>
                </a:pathLst>
              </a:custGeom>
              <a:gradFill>
                <a:gsLst>
                  <a:gs pos="67000">
                    <a:srgbClr val="864D9D"/>
                  </a:gs>
                  <a:gs pos="71000">
                    <a:srgbClr val="543062"/>
                  </a:gs>
                  <a:gs pos="55000">
                    <a:srgbClr val="864D9D"/>
                  </a:gs>
                  <a:gs pos="46000">
                    <a:srgbClr val="864D9D"/>
                  </a:gs>
                  <a:gs pos="51000">
                    <a:srgbClr val="543062"/>
                  </a:gs>
                  <a:gs pos="0">
                    <a:srgbClr val="864D9D"/>
                  </a:gs>
                  <a:gs pos="81000">
                    <a:srgbClr val="864D9D"/>
                  </a:gs>
                  <a:gs pos="100000">
                    <a:srgbClr val="864D9D"/>
                  </a:gs>
                </a:gsLst>
                <a:lin ang="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9050" h="6350" prst="angle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44" name="Freeform 734"/>
              <p:cNvSpPr/>
              <p:nvPr/>
            </p:nvSpPr>
            <p:spPr bwMode="auto">
              <a:xfrm>
                <a:off x="6702251" y="874707"/>
                <a:ext cx="5305425" cy="1616075"/>
              </a:xfrm>
              <a:custGeom>
                <a:avLst/>
                <a:gdLst>
                  <a:gd name="T0" fmla="*/ 0 w 1412"/>
                  <a:gd name="T1" fmla="*/ 391 h 428"/>
                  <a:gd name="T2" fmla="*/ 697 w 1412"/>
                  <a:gd name="T3" fmla="*/ 391 h 428"/>
                  <a:gd name="T4" fmla="*/ 756 w 1412"/>
                  <a:gd name="T5" fmla="*/ 365 h 428"/>
                  <a:gd name="T6" fmla="*/ 986 w 1412"/>
                  <a:gd name="T7" fmla="*/ 67 h 428"/>
                  <a:gd name="T8" fmla="*/ 1094 w 1412"/>
                  <a:gd name="T9" fmla="*/ 0 h 428"/>
                  <a:gd name="T10" fmla="*/ 1412 w 1412"/>
                  <a:gd name="T11" fmla="*/ 0 h 428"/>
                  <a:gd name="T12" fmla="*/ 1412 w 1412"/>
                  <a:gd name="T13" fmla="*/ 428 h 428"/>
                  <a:gd name="T14" fmla="*/ 1050 w 1412"/>
                  <a:gd name="T15" fmla="*/ 428 h 428"/>
                  <a:gd name="T16" fmla="*/ 998 w 1412"/>
                  <a:gd name="T17" fmla="*/ 428 h 428"/>
                  <a:gd name="T18" fmla="*/ 942 w 1412"/>
                  <a:gd name="T19" fmla="*/ 428 h 428"/>
                  <a:gd name="T20" fmla="*/ 929 w 1412"/>
                  <a:gd name="T21" fmla="*/ 428 h 428"/>
                  <a:gd name="T22" fmla="*/ 737 w 1412"/>
                  <a:gd name="T23" fmla="*/ 428 h 428"/>
                  <a:gd name="T24" fmla="*/ 0 w 1412"/>
                  <a:gd name="T25" fmla="*/ 428 h 428"/>
                  <a:gd name="T26" fmla="*/ 0 w 1412"/>
                  <a:gd name="T27" fmla="*/ 391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12" h="428">
                    <a:moveTo>
                      <a:pt x="0" y="391"/>
                    </a:moveTo>
                    <a:cubicBezTo>
                      <a:pt x="697" y="391"/>
                      <a:pt x="697" y="391"/>
                      <a:pt x="697" y="391"/>
                    </a:cubicBezTo>
                    <a:cubicBezTo>
                      <a:pt x="715" y="391"/>
                      <a:pt x="744" y="381"/>
                      <a:pt x="756" y="365"/>
                    </a:cubicBezTo>
                    <a:cubicBezTo>
                      <a:pt x="986" y="67"/>
                      <a:pt x="986" y="67"/>
                      <a:pt x="986" y="67"/>
                    </a:cubicBezTo>
                    <a:cubicBezTo>
                      <a:pt x="1013" y="33"/>
                      <a:pt x="1042" y="0"/>
                      <a:pt x="1094" y="0"/>
                    </a:cubicBezTo>
                    <a:cubicBezTo>
                      <a:pt x="1412" y="0"/>
                      <a:pt x="1412" y="0"/>
                      <a:pt x="1412" y="0"/>
                    </a:cubicBezTo>
                    <a:cubicBezTo>
                      <a:pt x="1412" y="428"/>
                      <a:pt x="1412" y="428"/>
                      <a:pt x="1412" y="428"/>
                    </a:cubicBezTo>
                    <a:cubicBezTo>
                      <a:pt x="1050" y="428"/>
                      <a:pt x="1050" y="428"/>
                      <a:pt x="1050" y="428"/>
                    </a:cubicBezTo>
                    <a:cubicBezTo>
                      <a:pt x="1032" y="428"/>
                      <a:pt x="1032" y="428"/>
                      <a:pt x="998" y="428"/>
                    </a:cubicBezTo>
                    <a:cubicBezTo>
                      <a:pt x="942" y="428"/>
                      <a:pt x="942" y="428"/>
                      <a:pt x="942" y="428"/>
                    </a:cubicBezTo>
                    <a:cubicBezTo>
                      <a:pt x="929" y="428"/>
                      <a:pt x="929" y="428"/>
                      <a:pt x="929" y="428"/>
                    </a:cubicBezTo>
                    <a:cubicBezTo>
                      <a:pt x="737" y="428"/>
                      <a:pt x="737" y="428"/>
                      <a:pt x="737" y="428"/>
                    </a:cubicBezTo>
                    <a:cubicBezTo>
                      <a:pt x="0" y="428"/>
                      <a:pt x="0" y="428"/>
                      <a:pt x="0" y="428"/>
                    </a:cubicBezTo>
                    <a:lnTo>
                      <a:pt x="0" y="391"/>
                    </a:lnTo>
                    <a:close/>
                  </a:path>
                </a:pathLst>
              </a:custGeom>
              <a:gradFill>
                <a:gsLst>
                  <a:gs pos="67000">
                    <a:srgbClr val="E87071"/>
                  </a:gs>
                  <a:gs pos="71000">
                    <a:srgbClr val="DE3232"/>
                  </a:gs>
                  <a:gs pos="55000">
                    <a:srgbClr val="E87071"/>
                  </a:gs>
                  <a:gs pos="46000">
                    <a:srgbClr val="E87071"/>
                  </a:gs>
                  <a:gs pos="51000">
                    <a:srgbClr val="DE3232"/>
                  </a:gs>
                  <a:gs pos="0">
                    <a:srgbClr val="E87071"/>
                  </a:gs>
                  <a:gs pos="81000">
                    <a:srgbClr val="E87071"/>
                  </a:gs>
                  <a:gs pos="100000">
                    <a:srgbClr val="E87071"/>
                  </a:gs>
                </a:gsLst>
                <a:lin ang="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9050" h="6350" prst="angle"/>
              </a:sp3d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pic>
          <p:nvPicPr>
            <p:cNvPr id="169" name="图片 232"/>
            <p:cNvPicPr>
              <a:picLocks noChangeAspect="1"/>
            </p:cNvPicPr>
            <p:nvPr/>
          </p:nvPicPr>
          <p:blipFill rotWithShape="1">
            <a:blip r:embed="rId1" cstate="screen"/>
            <a:srcRect/>
            <a:stretch>
              <a:fillRect/>
            </a:stretch>
          </p:blipFill>
          <p:spPr>
            <a:xfrm>
              <a:off x="2224527" y="3091768"/>
              <a:ext cx="1458533" cy="397793"/>
            </a:xfrm>
            <a:prstGeom prst="rect">
              <a:avLst/>
            </a:prstGeom>
          </p:spPr>
        </p:pic>
        <p:sp>
          <p:nvSpPr>
            <p:cNvPr id="172" name="矩形 1683"/>
            <p:cNvSpPr/>
            <p:nvPr/>
          </p:nvSpPr>
          <p:spPr>
            <a:xfrm rot="17157560">
              <a:off x="3637498" y="3857550"/>
              <a:ext cx="1233911" cy="263370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-1" fmla="*/ 40445 w 661515"/>
                <a:gd name="connsiteY0-2" fmla="*/ 0 h 128302"/>
                <a:gd name="connsiteX1-3" fmla="*/ 661515 w 661515"/>
                <a:gd name="connsiteY1-4" fmla="*/ 0 h 128302"/>
                <a:gd name="connsiteX2-5" fmla="*/ 661515 w 661515"/>
                <a:gd name="connsiteY2-6" fmla="*/ 114934 h 128302"/>
                <a:gd name="connsiteX3-7" fmla="*/ 0 w 661515"/>
                <a:gd name="connsiteY3-8" fmla="*/ 128302 h 128302"/>
                <a:gd name="connsiteX4-9" fmla="*/ 40445 w 661515"/>
                <a:gd name="connsiteY4-10" fmla="*/ 0 h 128302"/>
                <a:gd name="connsiteX0-11" fmla="*/ 40445 w 661567"/>
                <a:gd name="connsiteY0-12" fmla="*/ 0 h 128302"/>
                <a:gd name="connsiteX1-13" fmla="*/ 661515 w 661567"/>
                <a:gd name="connsiteY1-14" fmla="*/ 0 h 128302"/>
                <a:gd name="connsiteX2-15" fmla="*/ 661567 w 661567"/>
                <a:gd name="connsiteY2-16" fmla="*/ 94729 h 128302"/>
                <a:gd name="connsiteX3-17" fmla="*/ 0 w 661567"/>
                <a:gd name="connsiteY3-18" fmla="*/ 128302 h 128302"/>
                <a:gd name="connsiteX4-19" fmla="*/ 40445 w 661567"/>
                <a:gd name="connsiteY4-20" fmla="*/ 0 h 128302"/>
                <a:gd name="connsiteX0-21" fmla="*/ 40445 w 661515"/>
                <a:gd name="connsiteY0-22" fmla="*/ 0 h 128302"/>
                <a:gd name="connsiteX1-23" fmla="*/ 661515 w 661515"/>
                <a:gd name="connsiteY1-24" fmla="*/ 0 h 128302"/>
                <a:gd name="connsiteX2-25" fmla="*/ 619681 w 661515"/>
                <a:gd name="connsiteY2-26" fmla="*/ 101361 h 128302"/>
                <a:gd name="connsiteX3-27" fmla="*/ 0 w 661515"/>
                <a:gd name="connsiteY3-28" fmla="*/ 128302 h 128302"/>
                <a:gd name="connsiteX4-29" fmla="*/ 40445 w 661515"/>
                <a:gd name="connsiteY4-30" fmla="*/ 0 h 128302"/>
                <a:gd name="connsiteX0-31" fmla="*/ 40445 w 661515"/>
                <a:gd name="connsiteY0-32" fmla="*/ 0 h 128302"/>
                <a:gd name="connsiteX1-33" fmla="*/ 661515 w 661515"/>
                <a:gd name="connsiteY1-34" fmla="*/ 0 h 128302"/>
                <a:gd name="connsiteX2-35" fmla="*/ 619681 w 661515"/>
                <a:gd name="connsiteY2-36" fmla="*/ 101361 h 128302"/>
                <a:gd name="connsiteX3-37" fmla="*/ 0 w 661515"/>
                <a:gd name="connsiteY3-38" fmla="*/ 128302 h 128302"/>
                <a:gd name="connsiteX4-39" fmla="*/ 40445 w 661515"/>
                <a:gd name="connsiteY4-40" fmla="*/ 0 h 128302"/>
                <a:gd name="connsiteX0-41" fmla="*/ 0 w 673777"/>
                <a:gd name="connsiteY0-42" fmla="*/ 0 h 178273"/>
                <a:gd name="connsiteX1-43" fmla="*/ 673777 w 673777"/>
                <a:gd name="connsiteY1-44" fmla="*/ 49971 h 178273"/>
                <a:gd name="connsiteX2-45" fmla="*/ 631943 w 673777"/>
                <a:gd name="connsiteY2-46" fmla="*/ 151332 h 178273"/>
                <a:gd name="connsiteX3-47" fmla="*/ 12262 w 673777"/>
                <a:gd name="connsiteY3-48" fmla="*/ 178273 h 178273"/>
                <a:gd name="connsiteX4-49" fmla="*/ 0 w 673777"/>
                <a:gd name="connsiteY4-50" fmla="*/ 0 h 178273"/>
                <a:gd name="connsiteX0-51" fmla="*/ 0 w 733378"/>
                <a:gd name="connsiteY0-52" fmla="*/ 0 h 156705"/>
                <a:gd name="connsiteX1-53" fmla="*/ 733378 w 733378"/>
                <a:gd name="connsiteY1-54" fmla="*/ 28403 h 156705"/>
                <a:gd name="connsiteX2-55" fmla="*/ 691544 w 733378"/>
                <a:gd name="connsiteY2-56" fmla="*/ 129764 h 156705"/>
                <a:gd name="connsiteX3-57" fmla="*/ 71863 w 733378"/>
                <a:gd name="connsiteY3-58" fmla="*/ 156705 h 156705"/>
                <a:gd name="connsiteX4-59" fmla="*/ 0 w 733378"/>
                <a:gd name="connsiteY4-60" fmla="*/ 0 h 156705"/>
                <a:gd name="connsiteX0-61" fmla="*/ 0 w 733378"/>
                <a:gd name="connsiteY0-62" fmla="*/ 0 h 151671"/>
                <a:gd name="connsiteX1-63" fmla="*/ 733378 w 733378"/>
                <a:gd name="connsiteY1-64" fmla="*/ 28403 h 151671"/>
                <a:gd name="connsiteX2-65" fmla="*/ 691544 w 733378"/>
                <a:gd name="connsiteY2-66" fmla="*/ 129764 h 151671"/>
                <a:gd name="connsiteX3-67" fmla="*/ 31260 w 733378"/>
                <a:gd name="connsiteY3-68" fmla="*/ 151671 h 151671"/>
                <a:gd name="connsiteX4-69" fmla="*/ 0 w 733378"/>
                <a:gd name="connsiteY4-70" fmla="*/ 0 h 151671"/>
                <a:gd name="connsiteX0-71" fmla="*/ 0 w 806362"/>
                <a:gd name="connsiteY0-72" fmla="*/ 28478 h 123268"/>
                <a:gd name="connsiteX1-73" fmla="*/ 806362 w 806362"/>
                <a:gd name="connsiteY1-74" fmla="*/ 0 h 123268"/>
                <a:gd name="connsiteX2-75" fmla="*/ 764528 w 806362"/>
                <a:gd name="connsiteY2-76" fmla="*/ 101361 h 123268"/>
                <a:gd name="connsiteX3-77" fmla="*/ 104244 w 806362"/>
                <a:gd name="connsiteY3-78" fmla="*/ 123268 h 123268"/>
                <a:gd name="connsiteX4-79" fmla="*/ 0 w 806362"/>
                <a:gd name="connsiteY4-80" fmla="*/ 28478 h 123268"/>
                <a:gd name="connsiteX0-81" fmla="*/ 0 w 806362"/>
                <a:gd name="connsiteY0-82" fmla="*/ 28478 h 123268"/>
                <a:gd name="connsiteX1-83" fmla="*/ 806362 w 806362"/>
                <a:gd name="connsiteY1-84" fmla="*/ 0 h 123268"/>
                <a:gd name="connsiteX2-85" fmla="*/ 773592 w 806362"/>
                <a:gd name="connsiteY2-86" fmla="*/ 74303 h 123268"/>
                <a:gd name="connsiteX3-87" fmla="*/ 104244 w 806362"/>
                <a:gd name="connsiteY3-88" fmla="*/ 123268 h 123268"/>
                <a:gd name="connsiteX4-89" fmla="*/ 0 w 806362"/>
                <a:gd name="connsiteY4-90" fmla="*/ 28478 h 123268"/>
                <a:gd name="connsiteX0-91" fmla="*/ 0 w 806362"/>
                <a:gd name="connsiteY0-92" fmla="*/ 28478 h 115936"/>
                <a:gd name="connsiteX1-93" fmla="*/ 806362 w 806362"/>
                <a:gd name="connsiteY1-94" fmla="*/ 0 h 115936"/>
                <a:gd name="connsiteX2-95" fmla="*/ 773592 w 806362"/>
                <a:gd name="connsiteY2-96" fmla="*/ 74303 h 115936"/>
                <a:gd name="connsiteX3-97" fmla="*/ 82646 w 806362"/>
                <a:gd name="connsiteY3-98" fmla="*/ 115936 h 115936"/>
                <a:gd name="connsiteX4-99" fmla="*/ 0 w 806362"/>
                <a:gd name="connsiteY4-100" fmla="*/ 28478 h 115936"/>
                <a:gd name="connsiteX0-101" fmla="*/ 0 w 756601"/>
                <a:gd name="connsiteY0-102" fmla="*/ 38371 h 115936"/>
                <a:gd name="connsiteX1-103" fmla="*/ 756601 w 756601"/>
                <a:gd name="connsiteY1-104" fmla="*/ 0 h 115936"/>
                <a:gd name="connsiteX2-105" fmla="*/ 723831 w 756601"/>
                <a:gd name="connsiteY2-106" fmla="*/ 74303 h 115936"/>
                <a:gd name="connsiteX3-107" fmla="*/ 32885 w 756601"/>
                <a:gd name="connsiteY3-108" fmla="*/ 115936 h 115936"/>
                <a:gd name="connsiteX4-109" fmla="*/ 0 w 756601"/>
                <a:gd name="connsiteY4-110" fmla="*/ 38371 h 115936"/>
                <a:gd name="connsiteX0-111" fmla="*/ 0 w 748644"/>
                <a:gd name="connsiteY0-112" fmla="*/ 77622 h 115936"/>
                <a:gd name="connsiteX1-113" fmla="*/ 748644 w 748644"/>
                <a:gd name="connsiteY1-114" fmla="*/ 0 h 115936"/>
                <a:gd name="connsiteX2-115" fmla="*/ 715874 w 748644"/>
                <a:gd name="connsiteY2-116" fmla="*/ 74303 h 115936"/>
                <a:gd name="connsiteX3-117" fmla="*/ 24928 w 748644"/>
                <a:gd name="connsiteY3-118" fmla="*/ 115936 h 115936"/>
                <a:gd name="connsiteX4-119" fmla="*/ 0 w 748644"/>
                <a:gd name="connsiteY4-120" fmla="*/ 77622 h 115936"/>
                <a:gd name="connsiteX0-121" fmla="*/ 0 w 753142"/>
                <a:gd name="connsiteY0-122" fmla="*/ 51210 h 115936"/>
                <a:gd name="connsiteX1-123" fmla="*/ 753142 w 753142"/>
                <a:gd name="connsiteY1-124" fmla="*/ 0 h 115936"/>
                <a:gd name="connsiteX2-125" fmla="*/ 720372 w 753142"/>
                <a:gd name="connsiteY2-126" fmla="*/ 74303 h 115936"/>
                <a:gd name="connsiteX3-127" fmla="*/ 29426 w 753142"/>
                <a:gd name="connsiteY3-128" fmla="*/ 115936 h 115936"/>
                <a:gd name="connsiteX4-129" fmla="*/ 0 w 753142"/>
                <a:gd name="connsiteY4-130" fmla="*/ 51210 h 115936"/>
                <a:gd name="connsiteX0-131" fmla="*/ 0 w 753486"/>
                <a:gd name="connsiteY0-132" fmla="*/ 59648 h 115936"/>
                <a:gd name="connsiteX1-133" fmla="*/ 753486 w 753486"/>
                <a:gd name="connsiteY1-134" fmla="*/ 0 h 115936"/>
                <a:gd name="connsiteX2-135" fmla="*/ 720716 w 753486"/>
                <a:gd name="connsiteY2-136" fmla="*/ 74303 h 115936"/>
                <a:gd name="connsiteX3-137" fmla="*/ 29770 w 753486"/>
                <a:gd name="connsiteY3-138" fmla="*/ 115936 h 115936"/>
                <a:gd name="connsiteX4-139" fmla="*/ 0 w 753486"/>
                <a:gd name="connsiteY4-140" fmla="*/ 59648 h 115936"/>
                <a:gd name="connsiteX0-141" fmla="*/ 0 w 728699"/>
                <a:gd name="connsiteY0-142" fmla="*/ 86785 h 143073"/>
                <a:gd name="connsiteX1-143" fmla="*/ 714779 w 728699"/>
                <a:gd name="connsiteY1-144" fmla="*/ 0 h 143073"/>
                <a:gd name="connsiteX2-145" fmla="*/ 720716 w 728699"/>
                <a:gd name="connsiteY2-146" fmla="*/ 101440 h 143073"/>
                <a:gd name="connsiteX3-147" fmla="*/ 29770 w 728699"/>
                <a:gd name="connsiteY3-148" fmla="*/ 143073 h 143073"/>
                <a:gd name="connsiteX4-149" fmla="*/ 0 w 728699"/>
                <a:gd name="connsiteY4-150" fmla="*/ 86785 h 143073"/>
                <a:gd name="connsiteX0-151" fmla="*/ 0 w 700363"/>
                <a:gd name="connsiteY0-152" fmla="*/ 94848 h 143073"/>
                <a:gd name="connsiteX1-153" fmla="*/ 686443 w 700363"/>
                <a:gd name="connsiteY1-154" fmla="*/ 0 h 143073"/>
                <a:gd name="connsiteX2-155" fmla="*/ 692380 w 700363"/>
                <a:gd name="connsiteY2-156" fmla="*/ 101440 h 143073"/>
                <a:gd name="connsiteX3-157" fmla="*/ 1434 w 700363"/>
                <a:gd name="connsiteY3-158" fmla="*/ 143073 h 143073"/>
                <a:gd name="connsiteX4-159" fmla="*/ 0 w 700363"/>
                <a:gd name="connsiteY4-160" fmla="*/ 94848 h 143073"/>
                <a:gd name="connsiteX0-161" fmla="*/ 0 w 702094"/>
                <a:gd name="connsiteY0-162" fmla="*/ 78707 h 143073"/>
                <a:gd name="connsiteX1-163" fmla="*/ 688174 w 702094"/>
                <a:gd name="connsiteY1-164" fmla="*/ 0 h 143073"/>
                <a:gd name="connsiteX2-165" fmla="*/ 694111 w 702094"/>
                <a:gd name="connsiteY2-166" fmla="*/ 101440 h 143073"/>
                <a:gd name="connsiteX3-167" fmla="*/ 3165 w 702094"/>
                <a:gd name="connsiteY3-168" fmla="*/ 143073 h 143073"/>
                <a:gd name="connsiteX4-169" fmla="*/ 0 w 702094"/>
                <a:gd name="connsiteY4-170" fmla="*/ 78707 h 143073"/>
                <a:gd name="connsiteX0-171" fmla="*/ 0 w 705544"/>
                <a:gd name="connsiteY0-172" fmla="*/ 104755 h 143073"/>
                <a:gd name="connsiteX1-173" fmla="*/ 691624 w 705544"/>
                <a:gd name="connsiteY1-174" fmla="*/ 0 h 143073"/>
                <a:gd name="connsiteX2-175" fmla="*/ 697561 w 705544"/>
                <a:gd name="connsiteY2-176" fmla="*/ 101440 h 143073"/>
                <a:gd name="connsiteX3-177" fmla="*/ 6615 w 705544"/>
                <a:gd name="connsiteY3-178" fmla="*/ 143073 h 143073"/>
                <a:gd name="connsiteX4-179" fmla="*/ 0 w 705544"/>
                <a:gd name="connsiteY4-180" fmla="*/ 104755 h 143073"/>
                <a:gd name="connsiteX0-181" fmla="*/ 0 w 702497"/>
                <a:gd name="connsiteY0-182" fmla="*/ 121991 h 160309"/>
                <a:gd name="connsiteX1-183" fmla="*/ 666050 w 702497"/>
                <a:gd name="connsiteY1-184" fmla="*/ 0 h 160309"/>
                <a:gd name="connsiteX2-185" fmla="*/ 697561 w 702497"/>
                <a:gd name="connsiteY2-186" fmla="*/ 118676 h 160309"/>
                <a:gd name="connsiteX3-187" fmla="*/ 6615 w 702497"/>
                <a:gd name="connsiteY3-188" fmla="*/ 160309 h 160309"/>
                <a:gd name="connsiteX4-189" fmla="*/ 0 w 702497"/>
                <a:gd name="connsiteY4-190" fmla="*/ 121991 h 160309"/>
                <a:gd name="connsiteX0-191" fmla="*/ 0 w 700427"/>
                <a:gd name="connsiteY0-192" fmla="*/ 110251 h 160309"/>
                <a:gd name="connsiteX1-193" fmla="*/ 663980 w 700427"/>
                <a:gd name="connsiteY1-194" fmla="*/ 0 h 160309"/>
                <a:gd name="connsiteX2-195" fmla="*/ 695491 w 700427"/>
                <a:gd name="connsiteY2-196" fmla="*/ 118676 h 160309"/>
                <a:gd name="connsiteX3-197" fmla="*/ 4545 w 700427"/>
                <a:gd name="connsiteY3-198" fmla="*/ 160309 h 160309"/>
                <a:gd name="connsiteX4-199" fmla="*/ 0 w 700427"/>
                <a:gd name="connsiteY4-200" fmla="*/ 110251 h 16030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00427" h="160309">
                  <a:moveTo>
                    <a:pt x="0" y="110251"/>
                  </a:moveTo>
                  <a:lnTo>
                    <a:pt x="663980" y="0"/>
                  </a:lnTo>
                  <a:cubicBezTo>
                    <a:pt x="663997" y="31576"/>
                    <a:pt x="716427" y="80416"/>
                    <a:pt x="695491" y="118676"/>
                  </a:cubicBezTo>
                  <a:lnTo>
                    <a:pt x="4545" y="160309"/>
                  </a:lnTo>
                  <a:lnTo>
                    <a:pt x="0" y="1102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57200" dist="546100" dir="114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73" name="矩形 1683"/>
            <p:cNvSpPr/>
            <p:nvPr/>
          </p:nvSpPr>
          <p:spPr>
            <a:xfrm rot="17157560">
              <a:off x="3697054" y="3853158"/>
              <a:ext cx="1420533" cy="190471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-1" fmla="*/ 40445 w 661515"/>
                <a:gd name="connsiteY0-2" fmla="*/ 0 h 128302"/>
                <a:gd name="connsiteX1-3" fmla="*/ 661515 w 661515"/>
                <a:gd name="connsiteY1-4" fmla="*/ 0 h 128302"/>
                <a:gd name="connsiteX2-5" fmla="*/ 661515 w 661515"/>
                <a:gd name="connsiteY2-6" fmla="*/ 114934 h 128302"/>
                <a:gd name="connsiteX3-7" fmla="*/ 0 w 661515"/>
                <a:gd name="connsiteY3-8" fmla="*/ 128302 h 128302"/>
                <a:gd name="connsiteX4-9" fmla="*/ 40445 w 661515"/>
                <a:gd name="connsiteY4-10" fmla="*/ 0 h 128302"/>
                <a:gd name="connsiteX0-11" fmla="*/ 40445 w 661567"/>
                <a:gd name="connsiteY0-12" fmla="*/ 0 h 128302"/>
                <a:gd name="connsiteX1-13" fmla="*/ 661515 w 661567"/>
                <a:gd name="connsiteY1-14" fmla="*/ 0 h 128302"/>
                <a:gd name="connsiteX2-15" fmla="*/ 661567 w 661567"/>
                <a:gd name="connsiteY2-16" fmla="*/ 94729 h 128302"/>
                <a:gd name="connsiteX3-17" fmla="*/ 0 w 661567"/>
                <a:gd name="connsiteY3-18" fmla="*/ 128302 h 128302"/>
                <a:gd name="connsiteX4-19" fmla="*/ 40445 w 661567"/>
                <a:gd name="connsiteY4-20" fmla="*/ 0 h 128302"/>
                <a:gd name="connsiteX0-21" fmla="*/ 40445 w 661515"/>
                <a:gd name="connsiteY0-22" fmla="*/ 0 h 128302"/>
                <a:gd name="connsiteX1-23" fmla="*/ 661515 w 661515"/>
                <a:gd name="connsiteY1-24" fmla="*/ 0 h 128302"/>
                <a:gd name="connsiteX2-25" fmla="*/ 619681 w 661515"/>
                <a:gd name="connsiteY2-26" fmla="*/ 101361 h 128302"/>
                <a:gd name="connsiteX3-27" fmla="*/ 0 w 661515"/>
                <a:gd name="connsiteY3-28" fmla="*/ 128302 h 128302"/>
                <a:gd name="connsiteX4-29" fmla="*/ 40445 w 661515"/>
                <a:gd name="connsiteY4-30" fmla="*/ 0 h 128302"/>
                <a:gd name="connsiteX0-31" fmla="*/ 40445 w 661515"/>
                <a:gd name="connsiteY0-32" fmla="*/ 0 h 128302"/>
                <a:gd name="connsiteX1-33" fmla="*/ 661515 w 661515"/>
                <a:gd name="connsiteY1-34" fmla="*/ 0 h 128302"/>
                <a:gd name="connsiteX2-35" fmla="*/ 619681 w 661515"/>
                <a:gd name="connsiteY2-36" fmla="*/ 101361 h 128302"/>
                <a:gd name="connsiteX3-37" fmla="*/ 0 w 661515"/>
                <a:gd name="connsiteY3-38" fmla="*/ 128302 h 128302"/>
                <a:gd name="connsiteX4-39" fmla="*/ 40445 w 661515"/>
                <a:gd name="connsiteY4-40" fmla="*/ 0 h 128302"/>
                <a:gd name="connsiteX0-41" fmla="*/ 0 w 673777"/>
                <a:gd name="connsiteY0-42" fmla="*/ 0 h 178273"/>
                <a:gd name="connsiteX1-43" fmla="*/ 673777 w 673777"/>
                <a:gd name="connsiteY1-44" fmla="*/ 49971 h 178273"/>
                <a:gd name="connsiteX2-45" fmla="*/ 631943 w 673777"/>
                <a:gd name="connsiteY2-46" fmla="*/ 151332 h 178273"/>
                <a:gd name="connsiteX3-47" fmla="*/ 12262 w 673777"/>
                <a:gd name="connsiteY3-48" fmla="*/ 178273 h 178273"/>
                <a:gd name="connsiteX4-49" fmla="*/ 0 w 673777"/>
                <a:gd name="connsiteY4-50" fmla="*/ 0 h 178273"/>
                <a:gd name="connsiteX0-51" fmla="*/ 0 w 733378"/>
                <a:gd name="connsiteY0-52" fmla="*/ 0 h 156705"/>
                <a:gd name="connsiteX1-53" fmla="*/ 733378 w 733378"/>
                <a:gd name="connsiteY1-54" fmla="*/ 28403 h 156705"/>
                <a:gd name="connsiteX2-55" fmla="*/ 691544 w 733378"/>
                <a:gd name="connsiteY2-56" fmla="*/ 129764 h 156705"/>
                <a:gd name="connsiteX3-57" fmla="*/ 71863 w 733378"/>
                <a:gd name="connsiteY3-58" fmla="*/ 156705 h 156705"/>
                <a:gd name="connsiteX4-59" fmla="*/ 0 w 733378"/>
                <a:gd name="connsiteY4-60" fmla="*/ 0 h 156705"/>
                <a:gd name="connsiteX0-61" fmla="*/ 0 w 733378"/>
                <a:gd name="connsiteY0-62" fmla="*/ 0 h 151671"/>
                <a:gd name="connsiteX1-63" fmla="*/ 733378 w 733378"/>
                <a:gd name="connsiteY1-64" fmla="*/ 28403 h 151671"/>
                <a:gd name="connsiteX2-65" fmla="*/ 691544 w 733378"/>
                <a:gd name="connsiteY2-66" fmla="*/ 129764 h 151671"/>
                <a:gd name="connsiteX3-67" fmla="*/ 31260 w 733378"/>
                <a:gd name="connsiteY3-68" fmla="*/ 151671 h 151671"/>
                <a:gd name="connsiteX4-69" fmla="*/ 0 w 733378"/>
                <a:gd name="connsiteY4-70" fmla="*/ 0 h 151671"/>
                <a:gd name="connsiteX0-71" fmla="*/ 0 w 806362"/>
                <a:gd name="connsiteY0-72" fmla="*/ 28478 h 123268"/>
                <a:gd name="connsiteX1-73" fmla="*/ 806362 w 806362"/>
                <a:gd name="connsiteY1-74" fmla="*/ 0 h 123268"/>
                <a:gd name="connsiteX2-75" fmla="*/ 764528 w 806362"/>
                <a:gd name="connsiteY2-76" fmla="*/ 101361 h 123268"/>
                <a:gd name="connsiteX3-77" fmla="*/ 104244 w 806362"/>
                <a:gd name="connsiteY3-78" fmla="*/ 123268 h 123268"/>
                <a:gd name="connsiteX4-79" fmla="*/ 0 w 806362"/>
                <a:gd name="connsiteY4-80" fmla="*/ 28478 h 123268"/>
                <a:gd name="connsiteX0-81" fmla="*/ 0 w 806362"/>
                <a:gd name="connsiteY0-82" fmla="*/ 28478 h 123268"/>
                <a:gd name="connsiteX1-83" fmla="*/ 806362 w 806362"/>
                <a:gd name="connsiteY1-84" fmla="*/ 0 h 123268"/>
                <a:gd name="connsiteX2-85" fmla="*/ 773592 w 806362"/>
                <a:gd name="connsiteY2-86" fmla="*/ 74303 h 123268"/>
                <a:gd name="connsiteX3-87" fmla="*/ 104244 w 806362"/>
                <a:gd name="connsiteY3-88" fmla="*/ 123268 h 123268"/>
                <a:gd name="connsiteX4-89" fmla="*/ 0 w 806362"/>
                <a:gd name="connsiteY4-90" fmla="*/ 28478 h 123268"/>
                <a:gd name="connsiteX0-91" fmla="*/ 0 w 806362"/>
                <a:gd name="connsiteY0-92" fmla="*/ 28478 h 115936"/>
                <a:gd name="connsiteX1-93" fmla="*/ 806362 w 806362"/>
                <a:gd name="connsiteY1-94" fmla="*/ 0 h 115936"/>
                <a:gd name="connsiteX2-95" fmla="*/ 773592 w 806362"/>
                <a:gd name="connsiteY2-96" fmla="*/ 74303 h 115936"/>
                <a:gd name="connsiteX3-97" fmla="*/ 82646 w 806362"/>
                <a:gd name="connsiteY3-98" fmla="*/ 115936 h 115936"/>
                <a:gd name="connsiteX4-99" fmla="*/ 0 w 806362"/>
                <a:gd name="connsiteY4-100" fmla="*/ 28478 h 1159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806362" h="115936">
                  <a:moveTo>
                    <a:pt x="0" y="28478"/>
                  </a:moveTo>
                  <a:lnTo>
                    <a:pt x="806362" y="0"/>
                  </a:lnTo>
                  <a:cubicBezTo>
                    <a:pt x="806379" y="31576"/>
                    <a:pt x="794528" y="36043"/>
                    <a:pt x="773592" y="74303"/>
                  </a:cubicBezTo>
                  <a:lnTo>
                    <a:pt x="82646" y="115936"/>
                  </a:lnTo>
                  <a:lnTo>
                    <a:pt x="0" y="284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57200" dist="4699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74" name="Freeform 706"/>
            <p:cNvSpPr/>
            <p:nvPr/>
          </p:nvSpPr>
          <p:spPr bwMode="auto">
            <a:xfrm>
              <a:off x="3455778" y="3066063"/>
              <a:ext cx="1310839" cy="2121640"/>
            </a:xfrm>
            <a:custGeom>
              <a:avLst/>
              <a:gdLst>
                <a:gd name="T0" fmla="*/ 324 w 606"/>
                <a:gd name="T1" fmla="*/ 18 h 970"/>
                <a:gd name="T2" fmla="*/ 278 w 606"/>
                <a:gd name="T3" fmla="*/ 121 h 970"/>
                <a:gd name="T4" fmla="*/ 147 w 606"/>
                <a:gd name="T5" fmla="*/ 33 h 970"/>
                <a:gd name="T6" fmla="*/ 37 w 606"/>
                <a:gd name="T7" fmla="*/ 43 h 970"/>
                <a:gd name="T8" fmla="*/ 36 w 606"/>
                <a:gd name="T9" fmla="*/ 45 h 970"/>
                <a:gd name="T10" fmla="*/ 31 w 606"/>
                <a:gd name="T11" fmla="*/ 166 h 970"/>
                <a:gd name="T12" fmla="*/ 198 w 606"/>
                <a:gd name="T13" fmla="*/ 311 h 970"/>
                <a:gd name="T14" fmla="*/ 131 w 606"/>
                <a:gd name="T15" fmla="*/ 571 h 970"/>
                <a:gd name="T16" fmla="*/ 175 w 606"/>
                <a:gd name="T17" fmla="*/ 781 h 970"/>
                <a:gd name="T18" fmla="*/ 294 w 606"/>
                <a:gd name="T19" fmla="*/ 970 h 970"/>
                <a:gd name="T20" fmla="*/ 545 w 606"/>
                <a:gd name="T21" fmla="*/ 809 h 970"/>
                <a:gd name="T22" fmla="*/ 514 w 606"/>
                <a:gd name="T23" fmla="*/ 680 h 970"/>
                <a:gd name="T24" fmla="*/ 523 w 606"/>
                <a:gd name="T25" fmla="*/ 571 h 970"/>
                <a:gd name="T26" fmla="*/ 597 w 606"/>
                <a:gd name="T27" fmla="*/ 146 h 970"/>
                <a:gd name="T28" fmla="*/ 566 w 606"/>
                <a:gd name="T29" fmla="*/ 0 h 970"/>
                <a:gd name="T30" fmla="*/ 324 w 606"/>
                <a:gd name="T31" fmla="*/ 1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6" h="970">
                  <a:moveTo>
                    <a:pt x="324" y="18"/>
                  </a:moveTo>
                  <a:cubicBezTo>
                    <a:pt x="278" y="121"/>
                    <a:pt x="278" y="121"/>
                    <a:pt x="278" y="121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13" y="11"/>
                    <a:pt x="67" y="15"/>
                    <a:pt x="37" y="43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2" y="77"/>
                    <a:pt x="0" y="131"/>
                    <a:pt x="31" y="166"/>
                  </a:cubicBezTo>
                  <a:cubicBezTo>
                    <a:pt x="198" y="311"/>
                    <a:pt x="198" y="311"/>
                    <a:pt x="198" y="311"/>
                  </a:cubicBezTo>
                  <a:cubicBezTo>
                    <a:pt x="131" y="571"/>
                    <a:pt x="131" y="571"/>
                    <a:pt x="131" y="571"/>
                  </a:cubicBezTo>
                  <a:cubicBezTo>
                    <a:pt x="119" y="635"/>
                    <a:pt x="139" y="726"/>
                    <a:pt x="175" y="781"/>
                  </a:cubicBezTo>
                  <a:cubicBezTo>
                    <a:pt x="294" y="970"/>
                    <a:pt x="294" y="970"/>
                    <a:pt x="294" y="970"/>
                  </a:cubicBezTo>
                  <a:cubicBezTo>
                    <a:pt x="545" y="809"/>
                    <a:pt x="545" y="809"/>
                    <a:pt x="545" y="809"/>
                  </a:cubicBezTo>
                  <a:cubicBezTo>
                    <a:pt x="514" y="680"/>
                    <a:pt x="514" y="680"/>
                    <a:pt x="514" y="680"/>
                  </a:cubicBezTo>
                  <a:cubicBezTo>
                    <a:pt x="497" y="649"/>
                    <a:pt x="519" y="606"/>
                    <a:pt x="523" y="571"/>
                  </a:cubicBezTo>
                  <a:cubicBezTo>
                    <a:pt x="597" y="146"/>
                    <a:pt x="597" y="146"/>
                    <a:pt x="597" y="146"/>
                  </a:cubicBezTo>
                  <a:cubicBezTo>
                    <a:pt x="606" y="95"/>
                    <a:pt x="594" y="42"/>
                    <a:pt x="566" y="0"/>
                  </a:cubicBezTo>
                  <a:cubicBezTo>
                    <a:pt x="324" y="18"/>
                    <a:pt x="324" y="18"/>
                    <a:pt x="324" y="18"/>
                  </a:cubicBezTo>
                </a:path>
              </a:pathLst>
            </a:custGeom>
            <a:solidFill>
              <a:srgbClr val="DB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75" name="Freeform 707"/>
            <p:cNvSpPr/>
            <p:nvPr/>
          </p:nvSpPr>
          <p:spPr bwMode="auto">
            <a:xfrm>
              <a:off x="3079164" y="2904494"/>
              <a:ext cx="702954" cy="535488"/>
            </a:xfrm>
            <a:custGeom>
              <a:avLst/>
              <a:gdLst>
                <a:gd name="T0" fmla="*/ 17 w 325"/>
                <a:gd name="T1" fmla="*/ 199 h 245"/>
                <a:gd name="T2" fmla="*/ 17 w 325"/>
                <a:gd name="T3" fmla="*/ 198 h 245"/>
                <a:gd name="T4" fmla="*/ 47 w 325"/>
                <a:gd name="T5" fmla="*/ 108 h 245"/>
                <a:gd name="T6" fmla="*/ 265 w 325"/>
                <a:gd name="T7" fmla="*/ 0 h 245"/>
                <a:gd name="T8" fmla="*/ 325 w 325"/>
                <a:gd name="T9" fmla="*/ 121 h 245"/>
                <a:gd name="T10" fmla="*/ 107 w 325"/>
                <a:gd name="T11" fmla="*/ 229 h 245"/>
                <a:gd name="T12" fmla="*/ 17 w 325"/>
                <a:gd name="T13" fmla="*/ 19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5" h="245">
                  <a:moveTo>
                    <a:pt x="17" y="199"/>
                  </a:moveTo>
                  <a:cubicBezTo>
                    <a:pt x="17" y="198"/>
                    <a:pt x="17" y="198"/>
                    <a:pt x="17" y="198"/>
                  </a:cubicBezTo>
                  <a:cubicBezTo>
                    <a:pt x="0" y="165"/>
                    <a:pt x="14" y="125"/>
                    <a:pt x="47" y="108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107" y="229"/>
                    <a:pt x="107" y="229"/>
                    <a:pt x="107" y="229"/>
                  </a:cubicBezTo>
                  <a:cubicBezTo>
                    <a:pt x="74" y="245"/>
                    <a:pt x="34" y="232"/>
                    <a:pt x="17" y="199"/>
                  </a:cubicBezTo>
                  <a:close/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76" name="Freeform 708"/>
            <p:cNvSpPr/>
            <p:nvPr/>
          </p:nvSpPr>
          <p:spPr bwMode="auto">
            <a:xfrm>
              <a:off x="3221766" y="3166698"/>
              <a:ext cx="705696" cy="520716"/>
            </a:xfrm>
            <a:custGeom>
              <a:avLst/>
              <a:gdLst>
                <a:gd name="T0" fmla="*/ 16 w 326"/>
                <a:gd name="T1" fmla="*/ 189 h 238"/>
                <a:gd name="T2" fmla="*/ 15 w 326"/>
                <a:gd name="T3" fmla="*/ 188 h 238"/>
                <a:gd name="T4" fmla="*/ 49 w 326"/>
                <a:gd name="T5" fmla="*/ 100 h 238"/>
                <a:gd name="T6" fmla="*/ 270 w 326"/>
                <a:gd name="T7" fmla="*/ 0 h 238"/>
                <a:gd name="T8" fmla="*/ 326 w 326"/>
                <a:gd name="T9" fmla="*/ 123 h 238"/>
                <a:gd name="T10" fmla="*/ 104 w 326"/>
                <a:gd name="T11" fmla="*/ 223 h 238"/>
                <a:gd name="T12" fmla="*/ 16 w 326"/>
                <a:gd name="T13" fmla="*/ 18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6" h="238">
                  <a:moveTo>
                    <a:pt x="16" y="189"/>
                  </a:moveTo>
                  <a:cubicBezTo>
                    <a:pt x="15" y="188"/>
                    <a:pt x="15" y="188"/>
                    <a:pt x="15" y="188"/>
                  </a:cubicBezTo>
                  <a:cubicBezTo>
                    <a:pt x="0" y="155"/>
                    <a:pt x="15" y="115"/>
                    <a:pt x="49" y="100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104" y="223"/>
                    <a:pt x="104" y="223"/>
                    <a:pt x="104" y="223"/>
                  </a:cubicBezTo>
                  <a:cubicBezTo>
                    <a:pt x="70" y="238"/>
                    <a:pt x="31" y="223"/>
                    <a:pt x="16" y="189"/>
                  </a:cubicBezTo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77" name="Freeform 709"/>
            <p:cNvSpPr/>
            <p:nvPr/>
          </p:nvSpPr>
          <p:spPr bwMode="auto">
            <a:xfrm>
              <a:off x="3442981" y="3381817"/>
              <a:ext cx="704783" cy="519793"/>
            </a:xfrm>
            <a:custGeom>
              <a:avLst/>
              <a:gdLst>
                <a:gd name="T0" fmla="*/ 16 w 326"/>
                <a:gd name="T1" fmla="*/ 189 h 238"/>
                <a:gd name="T2" fmla="*/ 15 w 326"/>
                <a:gd name="T3" fmla="*/ 188 h 238"/>
                <a:gd name="T4" fmla="*/ 49 w 326"/>
                <a:gd name="T5" fmla="*/ 100 h 238"/>
                <a:gd name="T6" fmla="*/ 271 w 326"/>
                <a:gd name="T7" fmla="*/ 0 h 238"/>
                <a:gd name="T8" fmla="*/ 326 w 326"/>
                <a:gd name="T9" fmla="*/ 123 h 238"/>
                <a:gd name="T10" fmla="*/ 104 w 326"/>
                <a:gd name="T11" fmla="*/ 223 h 238"/>
                <a:gd name="T12" fmla="*/ 16 w 326"/>
                <a:gd name="T13" fmla="*/ 18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6" h="238">
                  <a:moveTo>
                    <a:pt x="16" y="189"/>
                  </a:moveTo>
                  <a:cubicBezTo>
                    <a:pt x="15" y="188"/>
                    <a:pt x="15" y="188"/>
                    <a:pt x="15" y="188"/>
                  </a:cubicBezTo>
                  <a:cubicBezTo>
                    <a:pt x="0" y="154"/>
                    <a:pt x="15" y="115"/>
                    <a:pt x="49" y="100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104" y="223"/>
                    <a:pt x="104" y="223"/>
                    <a:pt x="104" y="223"/>
                  </a:cubicBezTo>
                  <a:cubicBezTo>
                    <a:pt x="71" y="238"/>
                    <a:pt x="31" y="223"/>
                    <a:pt x="16" y="189"/>
                  </a:cubicBezTo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78" name="Freeform 710"/>
            <p:cNvSpPr/>
            <p:nvPr/>
          </p:nvSpPr>
          <p:spPr bwMode="auto">
            <a:xfrm>
              <a:off x="3464006" y="3593242"/>
              <a:ext cx="683757" cy="308367"/>
            </a:xfrm>
            <a:custGeom>
              <a:avLst/>
              <a:gdLst>
                <a:gd name="T0" fmla="*/ 305 w 316"/>
                <a:gd name="T1" fmla="*/ 0 h 141"/>
                <a:gd name="T2" fmla="*/ 85 w 316"/>
                <a:gd name="T3" fmla="*/ 99 h 141"/>
                <a:gd name="T4" fmla="*/ 0 w 316"/>
                <a:gd name="T5" fmla="*/ 71 h 141"/>
                <a:gd name="T6" fmla="*/ 5 w 316"/>
                <a:gd name="T7" fmla="*/ 91 h 141"/>
                <a:gd name="T8" fmla="*/ 6 w 316"/>
                <a:gd name="T9" fmla="*/ 92 h 141"/>
                <a:gd name="T10" fmla="*/ 94 w 316"/>
                <a:gd name="T11" fmla="*/ 126 h 141"/>
                <a:gd name="T12" fmla="*/ 316 w 316"/>
                <a:gd name="T13" fmla="*/ 26 h 141"/>
                <a:gd name="T14" fmla="*/ 305 w 316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6" h="141">
                  <a:moveTo>
                    <a:pt x="305" y="0"/>
                  </a:moveTo>
                  <a:cubicBezTo>
                    <a:pt x="85" y="99"/>
                    <a:pt x="85" y="99"/>
                    <a:pt x="85" y="99"/>
                  </a:cubicBezTo>
                  <a:cubicBezTo>
                    <a:pt x="54" y="113"/>
                    <a:pt x="17" y="101"/>
                    <a:pt x="0" y="71"/>
                  </a:cubicBezTo>
                  <a:cubicBezTo>
                    <a:pt x="1" y="78"/>
                    <a:pt x="3" y="85"/>
                    <a:pt x="5" y="91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21" y="126"/>
                    <a:pt x="61" y="141"/>
                    <a:pt x="94" y="126"/>
                  </a:cubicBezTo>
                  <a:cubicBezTo>
                    <a:pt x="316" y="26"/>
                    <a:pt x="316" y="26"/>
                    <a:pt x="316" y="26"/>
                  </a:cubicBezTo>
                  <a:cubicBezTo>
                    <a:pt x="305" y="0"/>
                    <a:pt x="305" y="0"/>
                    <a:pt x="305" y="0"/>
                  </a:cubicBezTo>
                </a:path>
              </a:pathLst>
            </a:custGeom>
            <a:solidFill>
              <a:srgbClr val="ECC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79" name="Freeform 711"/>
            <p:cNvSpPr/>
            <p:nvPr/>
          </p:nvSpPr>
          <p:spPr bwMode="auto">
            <a:xfrm>
              <a:off x="3243704" y="3379047"/>
              <a:ext cx="683757" cy="308367"/>
            </a:xfrm>
            <a:custGeom>
              <a:avLst/>
              <a:gdLst>
                <a:gd name="T0" fmla="*/ 304 w 316"/>
                <a:gd name="T1" fmla="*/ 0 h 141"/>
                <a:gd name="T2" fmla="*/ 85 w 316"/>
                <a:gd name="T3" fmla="*/ 99 h 141"/>
                <a:gd name="T4" fmla="*/ 0 w 316"/>
                <a:gd name="T5" fmla="*/ 71 h 141"/>
                <a:gd name="T6" fmla="*/ 5 w 316"/>
                <a:gd name="T7" fmla="*/ 91 h 141"/>
                <a:gd name="T8" fmla="*/ 6 w 316"/>
                <a:gd name="T9" fmla="*/ 92 h 141"/>
                <a:gd name="T10" fmla="*/ 94 w 316"/>
                <a:gd name="T11" fmla="*/ 126 h 141"/>
                <a:gd name="T12" fmla="*/ 316 w 316"/>
                <a:gd name="T13" fmla="*/ 26 h 141"/>
                <a:gd name="T14" fmla="*/ 304 w 316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6" h="141">
                  <a:moveTo>
                    <a:pt x="304" y="0"/>
                  </a:moveTo>
                  <a:cubicBezTo>
                    <a:pt x="85" y="99"/>
                    <a:pt x="85" y="99"/>
                    <a:pt x="85" y="99"/>
                  </a:cubicBezTo>
                  <a:cubicBezTo>
                    <a:pt x="53" y="113"/>
                    <a:pt x="16" y="101"/>
                    <a:pt x="0" y="71"/>
                  </a:cubicBezTo>
                  <a:cubicBezTo>
                    <a:pt x="0" y="78"/>
                    <a:pt x="2" y="85"/>
                    <a:pt x="5" y="91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21" y="126"/>
                    <a:pt x="60" y="141"/>
                    <a:pt x="94" y="126"/>
                  </a:cubicBezTo>
                  <a:cubicBezTo>
                    <a:pt x="316" y="26"/>
                    <a:pt x="316" y="26"/>
                    <a:pt x="316" y="26"/>
                  </a:cubicBezTo>
                  <a:cubicBezTo>
                    <a:pt x="304" y="0"/>
                    <a:pt x="304" y="0"/>
                    <a:pt x="304" y="0"/>
                  </a:cubicBezTo>
                </a:path>
              </a:pathLst>
            </a:custGeom>
            <a:solidFill>
              <a:srgbClr val="ECC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pic>
          <p:nvPicPr>
            <p:cNvPr id="180" name="Picture 713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909179" y="3403975"/>
              <a:ext cx="26510" cy="3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714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909179" y="3403975"/>
              <a:ext cx="26510" cy="3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" name="矩形 1683"/>
            <p:cNvSpPr/>
            <p:nvPr/>
          </p:nvSpPr>
          <p:spPr>
            <a:xfrm rot="19988958">
              <a:off x="3199139" y="3347662"/>
              <a:ext cx="445880" cy="100427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-1" fmla="*/ 40445 w 661515"/>
                <a:gd name="connsiteY0-2" fmla="*/ 0 h 128302"/>
                <a:gd name="connsiteX1-3" fmla="*/ 661515 w 661515"/>
                <a:gd name="connsiteY1-4" fmla="*/ 0 h 128302"/>
                <a:gd name="connsiteX2-5" fmla="*/ 661515 w 661515"/>
                <a:gd name="connsiteY2-6" fmla="*/ 114934 h 128302"/>
                <a:gd name="connsiteX3-7" fmla="*/ 0 w 661515"/>
                <a:gd name="connsiteY3-8" fmla="*/ 128302 h 128302"/>
                <a:gd name="connsiteX4-9" fmla="*/ 40445 w 661515"/>
                <a:gd name="connsiteY4-10" fmla="*/ 0 h 128302"/>
                <a:gd name="connsiteX0-11" fmla="*/ 40445 w 661567"/>
                <a:gd name="connsiteY0-12" fmla="*/ 0 h 128302"/>
                <a:gd name="connsiteX1-13" fmla="*/ 661515 w 661567"/>
                <a:gd name="connsiteY1-14" fmla="*/ 0 h 128302"/>
                <a:gd name="connsiteX2-15" fmla="*/ 661567 w 661567"/>
                <a:gd name="connsiteY2-16" fmla="*/ 94729 h 128302"/>
                <a:gd name="connsiteX3-17" fmla="*/ 0 w 661567"/>
                <a:gd name="connsiteY3-18" fmla="*/ 128302 h 128302"/>
                <a:gd name="connsiteX4-19" fmla="*/ 40445 w 661567"/>
                <a:gd name="connsiteY4-20" fmla="*/ 0 h 128302"/>
                <a:gd name="connsiteX0-21" fmla="*/ 40445 w 661515"/>
                <a:gd name="connsiteY0-22" fmla="*/ 0 h 128302"/>
                <a:gd name="connsiteX1-23" fmla="*/ 661515 w 661515"/>
                <a:gd name="connsiteY1-24" fmla="*/ 0 h 128302"/>
                <a:gd name="connsiteX2-25" fmla="*/ 619681 w 661515"/>
                <a:gd name="connsiteY2-26" fmla="*/ 101361 h 128302"/>
                <a:gd name="connsiteX3-27" fmla="*/ 0 w 661515"/>
                <a:gd name="connsiteY3-28" fmla="*/ 128302 h 128302"/>
                <a:gd name="connsiteX4-29" fmla="*/ 40445 w 661515"/>
                <a:gd name="connsiteY4-30" fmla="*/ 0 h 128302"/>
                <a:gd name="connsiteX0-31" fmla="*/ 40445 w 661515"/>
                <a:gd name="connsiteY0-32" fmla="*/ 0 h 128302"/>
                <a:gd name="connsiteX1-33" fmla="*/ 661515 w 661515"/>
                <a:gd name="connsiteY1-34" fmla="*/ 0 h 128302"/>
                <a:gd name="connsiteX2-35" fmla="*/ 619681 w 661515"/>
                <a:gd name="connsiteY2-36" fmla="*/ 101361 h 128302"/>
                <a:gd name="connsiteX3-37" fmla="*/ 0 w 661515"/>
                <a:gd name="connsiteY3-38" fmla="*/ 128302 h 128302"/>
                <a:gd name="connsiteX4-39" fmla="*/ 40445 w 661515"/>
                <a:gd name="connsiteY4-40" fmla="*/ 0 h 128302"/>
                <a:gd name="connsiteX0-41" fmla="*/ 101873 w 661515"/>
                <a:gd name="connsiteY0-42" fmla="*/ 4487 h 128302"/>
                <a:gd name="connsiteX1-43" fmla="*/ 661515 w 661515"/>
                <a:gd name="connsiteY1-44" fmla="*/ 0 h 128302"/>
                <a:gd name="connsiteX2-45" fmla="*/ 619681 w 661515"/>
                <a:gd name="connsiteY2-46" fmla="*/ 101361 h 128302"/>
                <a:gd name="connsiteX3-47" fmla="*/ 0 w 661515"/>
                <a:gd name="connsiteY3-48" fmla="*/ 128302 h 128302"/>
                <a:gd name="connsiteX4-49" fmla="*/ 101873 w 661515"/>
                <a:gd name="connsiteY4-50" fmla="*/ 4487 h 128302"/>
                <a:gd name="connsiteX0-51" fmla="*/ 120424 w 680066"/>
                <a:gd name="connsiteY0-52" fmla="*/ 4487 h 123974"/>
                <a:gd name="connsiteX1-53" fmla="*/ 680066 w 680066"/>
                <a:gd name="connsiteY1-54" fmla="*/ 0 h 123974"/>
                <a:gd name="connsiteX2-55" fmla="*/ 638232 w 680066"/>
                <a:gd name="connsiteY2-56" fmla="*/ 101361 h 123974"/>
                <a:gd name="connsiteX3-57" fmla="*/ 0 w 680066"/>
                <a:gd name="connsiteY3-58" fmla="*/ 123974 h 123974"/>
                <a:gd name="connsiteX4-59" fmla="*/ 120424 w 680066"/>
                <a:gd name="connsiteY4-60" fmla="*/ 4487 h 123974"/>
                <a:gd name="connsiteX0-61" fmla="*/ 120424 w 680066"/>
                <a:gd name="connsiteY0-62" fmla="*/ 4487 h 123974"/>
                <a:gd name="connsiteX1-63" fmla="*/ 680066 w 680066"/>
                <a:gd name="connsiteY1-64" fmla="*/ 0 h 123974"/>
                <a:gd name="connsiteX2-65" fmla="*/ 638232 w 680066"/>
                <a:gd name="connsiteY2-66" fmla="*/ 101361 h 123974"/>
                <a:gd name="connsiteX3-67" fmla="*/ 0 w 680066"/>
                <a:gd name="connsiteY3-68" fmla="*/ 123974 h 123974"/>
                <a:gd name="connsiteX4-69" fmla="*/ 120424 w 680066"/>
                <a:gd name="connsiteY4-70" fmla="*/ 4487 h 123974"/>
                <a:gd name="connsiteX0-71" fmla="*/ 153269 w 680066"/>
                <a:gd name="connsiteY0-72" fmla="*/ 8868 h 123974"/>
                <a:gd name="connsiteX1-73" fmla="*/ 680066 w 680066"/>
                <a:gd name="connsiteY1-74" fmla="*/ 0 h 123974"/>
                <a:gd name="connsiteX2-75" fmla="*/ 638232 w 680066"/>
                <a:gd name="connsiteY2-76" fmla="*/ 101361 h 123974"/>
                <a:gd name="connsiteX3-77" fmla="*/ 0 w 680066"/>
                <a:gd name="connsiteY3-78" fmla="*/ 123974 h 123974"/>
                <a:gd name="connsiteX4-79" fmla="*/ 153269 w 680066"/>
                <a:gd name="connsiteY4-80" fmla="*/ 8868 h 123974"/>
                <a:gd name="connsiteX0-81" fmla="*/ 153269 w 680066"/>
                <a:gd name="connsiteY0-82" fmla="*/ 8868 h 123974"/>
                <a:gd name="connsiteX1-83" fmla="*/ 680066 w 680066"/>
                <a:gd name="connsiteY1-84" fmla="*/ 0 h 123974"/>
                <a:gd name="connsiteX2-85" fmla="*/ 638232 w 680066"/>
                <a:gd name="connsiteY2-86" fmla="*/ 101361 h 123974"/>
                <a:gd name="connsiteX3-87" fmla="*/ 0 w 680066"/>
                <a:gd name="connsiteY3-88" fmla="*/ 123974 h 123974"/>
                <a:gd name="connsiteX4-89" fmla="*/ 153269 w 680066"/>
                <a:gd name="connsiteY4-90" fmla="*/ 8868 h 123974"/>
                <a:gd name="connsiteX0-91" fmla="*/ 153269 w 680066"/>
                <a:gd name="connsiteY0-92" fmla="*/ 8868 h 123974"/>
                <a:gd name="connsiteX1-93" fmla="*/ 680066 w 680066"/>
                <a:gd name="connsiteY1-94" fmla="*/ 0 h 123974"/>
                <a:gd name="connsiteX2-95" fmla="*/ 638232 w 680066"/>
                <a:gd name="connsiteY2-96" fmla="*/ 101361 h 123974"/>
                <a:gd name="connsiteX3-97" fmla="*/ 0 w 680066"/>
                <a:gd name="connsiteY3-98" fmla="*/ 123974 h 123974"/>
                <a:gd name="connsiteX4-99" fmla="*/ 153269 w 680066"/>
                <a:gd name="connsiteY4-100" fmla="*/ 8868 h 123974"/>
                <a:gd name="connsiteX0-101" fmla="*/ 153269 w 680066"/>
                <a:gd name="connsiteY0-102" fmla="*/ 8868 h 123974"/>
                <a:gd name="connsiteX1-103" fmla="*/ 680066 w 680066"/>
                <a:gd name="connsiteY1-104" fmla="*/ 0 h 123974"/>
                <a:gd name="connsiteX2-105" fmla="*/ 638232 w 680066"/>
                <a:gd name="connsiteY2-106" fmla="*/ 101361 h 123974"/>
                <a:gd name="connsiteX3-107" fmla="*/ 0 w 680066"/>
                <a:gd name="connsiteY3-108" fmla="*/ 123974 h 123974"/>
                <a:gd name="connsiteX4-109" fmla="*/ 153269 w 680066"/>
                <a:gd name="connsiteY4-110" fmla="*/ 8868 h 123974"/>
                <a:gd name="connsiteX0-111" fmla="*/ 143462 w 670259"/>
                <a:gd name="connsiteY0-112" fmla="*/ 8868 h 128234"/>
                <a:gd name="connsiteX1-113" fmla="*/ 670259 w 670259"/>
                <a:gd name="connsiteY1-114" fmla="*/ 0 h 128234"/>
                <a:gd name="connsiteX2-115" fmla="*/ 628425 w 670259"/>
                <a:gd name="connsiteY2-116" fmla="*/ 101361 h 128234"/>
                <a:gd name="connsiteX3-117" fmla="*/ 0 w 670259"/>
                <a:gd name="connsiteY3-118" fmla="*/ 128234 h 128234"/>
                <a:gd name="connsiteX4-119" fmla="*/ 143462 w 670259"/>
                <a:gd name="connsiteY4-120" fmla="*/ 8868 h 12823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70259" h="128234">
                  <a:moveTo>
                    <a:pt x="143462" y="8868"/>
                  </a:moveTo>
                  <a:lnTo>
                    <a:pt x="670259" y="0"/>
                  </a:lnTo>
                  <a:cubicBezTo>
                    <a:pt x="670276" y="31576"/>
                    <a:pt x="649361" y="63101"/>
                    <a:pt x="628425" y="101361"/>
                  </a:cubicBezTo>
                  <a:lnTo>
                    <a:pt x="0" y="128234"/>
                  </a:lnTo>
                  <a:cubicBezTo>
                    <a:pt x="59632" y="27474"/>
                    <a:pt x="58885" y="31676"/>
                    <a:pt x="143462" y="8868"/>
                  </a:cubicBezTo>
                  <a:close/>
                </a:path>
              </a:pathLst>
            </a:custGeom>
            <a:gradFill>
              <a:gsLst>
                <a:gs pos="0">
                  <a:srgbClr val="7B480B">
                    <a:alpha val="70000"/>
                  </a:srgbClr>
                </a:gs>
                <a:gs pos="100000">
                  <a:srgbClr val="F8D5AC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83" name="Freeform 720"/>
            <p:cNvSpPr/>
            <p:nvPr/>
          </p:nvSpPr>
          <p:spPr bwMode="auto">
            <a:xfrm>
              <a:off x="3101103" y="3114996"/>
              <a:ext cx="681015" cy="324986"/>
            </a:xfrm>
            <a:custGeom>
              <a:avLst/>
              <a:gdLst>
                <a:gd name="T0" fmla="*/ 302 w 315"/>
                <a:gd name="T1" fmla="*/ 0 h 149"/>
                <a:gd name="T2" fmla="*/ 88 w 315"/>
                <a:gd name="T3" fmla="*/ 106 h 149"/>
                <a:gd name="T4" fmla="*/ 0 w 315"/>
                <a:gd name="T5" fmla="*/ 79 h 149"/>
                <a:gd name="T6" fmla="*/ 7 w 315"/>
                <a:gd name="T7" fmla="*/ 102 h 149"/>
                <a:gd name="T8" fmla="*/ 7 w 315"/>
                <a:gd name="T9" fmla="*/ 103 h 149"/>
                <a:gd name="T10" fmla="*/ 97 w 315"/>
                <a:gd name="T11" fmla="*/ 133 h 149"/>
                <a:gd name="T12" fmla="*/ 315 w 315"/>
                <a:gd name="T13" fmla="*/ 25 h 149"/>
                <a:gd name="T14" fmla="*/ 302 w 315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5" h="149">
                  <a:moveTo>
                    <a:pt x="302" y="0"/>
                  </a:moveTo>
                  <a:cubicBezTo>
                    <a:pt x="88" y="106"/>
                    <a:pt x="88" y="106"/>
                    <a:pt x="88" y="106"/>
                  </a:cubicBezTo>
                  <a:cubicBezTo>
                    <a:pt x="56" y="122"/>
                    <a:pt x="18" y="110"/>
                    <a:pt x="0" y="79"/>
                  </a:cubicBezTo>
                  <a:cubicBezTo>
                    <a:pt x="1" y="87"/>
                    <a:pt x="3" y="94"/>
                    <a:pt x="7" y="102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24" y="136"/>
                    <a:pt x="64" y="149"/>
                    <a:pt x="97" y="133"/>
                  </a:cubicBezTo>
                  <a:cubicBezTo>
                    <a:pt x="315" y="25"/>
                    <a:pt x="315" y="25"/>
                    <a:pt x="315" y="25"/>
                  </a:cubicBezTo>
                  <a:lnTo>
                    <a:pt x="302" y="0"/>
                  </a:lnTo>
                  <a:close/>
                </a:path>
              </a:pathLst>
            </a:custGeom>
            <a:solidFill>
              <a:srgbClr val="ECC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84" name="Freeform 721"/>
            <p:cNvSpPr/>
            <p:nvPr/>
          </p:nvSpPr>
          <p:spPr bwMode="auto">
            <a:xfrm>
              <a:off x="3389049" y="2626594"/>
              <a:ext cx="1331864" cy="437623"/>
            </a:xfrm>
            <a:custGeom>
              <a:avLst/>
              <a:gdLst>
                <a:gd name="T0" fmla="*/ 77 w 616"/>
                <a:gd name="T1" fmla="*/ 0 h 200"/>
                <a:gd name="T2" fmla="*/ 371 w 616"/>
                <a:gd name="T3" fmla="*/ 0 h 200"/>
                <a:gd name="T4" fmla="*/ 494 w 616"/>
                <a:gd name="T5" fmla="*/ 51 h 200"/>
                <a:gd name="T6" fmla="*/ 616 w 616"/>
                <a:gd name="T7" fmla="*/ 181 h 200"/>
                <a:gd name="T8" fmla="*/ 367 w 616"/>
                <a:gd name="T9" fmla="*/ 200 h 200"/>
                <a:gd name="T10" fmla="*/ 322 w 616"/>
                <a:gd name="T11" fmla="*/ 166 h 200"/>
                <a:gd name="T12" fmla="*/ 261 w 616"/>
                <a:gd name="T13" fmla="*/ 146 h 200"/>
                <a:gd name="T14" fmla="*/ 101 w 616"/>
                <a:gd name="T15" fmla="*/ 147 h 200"/>
                <a:gd name="T16" fmla="*/ 9 w 616"/>
                <a:gd name="T17" fmla="*/ 52 h 200"/>
                <a:gd name="T18" fmla="*/ 10 w 616"/>
                <a:gd name="T19" fmla="*/ 50 h 200"/>
                <a:gd name="T20" fmla="*/ 77 w 616"/>
                <a:gd name="T2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6" h="200">
                  <a:moveTo>
                    <a:pt x="77" y="0"/>
                  </a:moveTo>
                  <a:cubicBezTo>
                    <a:pt x="371" y="0"/>
                    <a:pt x="371" y="0"/>
                    <a:pt x="371" y="0"/>
                  </a:cubicBezTo>
                  <a:cubicBezTo>
                    <a:pt x="419" y="0"/>
                    <a:pt x="464" y="19"/>
                    <a:pt x="494" y="51"/>
                  </a:cubicBezTo>
                  <a:cubicBezTo>
                    <a:pt x="616" y="181"/>
                    <a:pt x="616" y="181"/>
                    <a:pt x="616" y="181"/>
                  </a:cubicBezTo>
                  <a:cubicBezTo>
                    <a:pt x="367" y="200"/>
                    <a:pt x="367" y="200"/>
                    <a:pt x="367" y="200"/>
                  </a:cubicBezTo>
                  <a:cubicBezTo>
                    <a:pt x="322" y="166"/>
                    <a:pt x="322" y="166"/>
                    <a:pt x="322" y="166"/>
                  </a:cubicBezTo>
                  <a:cubicBezTo>
                    <a:pt x="305" y="153"/>
                    <a:pt x="283" y="146"/>
                    <a:pt x="261" y="146"/>
                  </a:cubicBezTo>
                  <a:cubicBezTo>
                    <a:pt x="101" y="147"/>
                    <a:pt x="101" y="147"/>
                    <a:pt x="101" y="147"/>
                  </a:cubicBezTo>
                  <a:cubicBezTo>
                    <a:pt x="43" y="147"/>
                    <a:pt x="0" y="102"/>
                    <a:pt x="9" y="52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5" y="21"/>
                    <a:pt x="44" y="0"/>
                    <a:pt x="77" y="0"/>
                  </a:cubicBezTo>
                  <a:close/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85" name="Freeform 722"/>
            <p:cNvSpPr/>
            <p:nvPr/>
          </p:nvSpPr>
          <p:spPr bwMode="auto">
            <a:xfrm>
              <a:off x="3410073" y="2810322"/>
              <a:ext cx="908629" cy="253895"/>
            </a:xfrm>
            <a:custGeom>
              <a:avLst/>
              <a:gdLst>
                <a:gd name="T0" fmla="*/ 420 w 420"/>
                <a:gd name="T1" fmla="*/ 111 h 116"/>
                <a:gd name="T2" fmla="*/ 317 w 420"/>
                <a:gd name="T3" fmla="*/ 32 h 116"/>
                <a:gd name="T4" fmla="*/ 54 w 420"/>
                <a:gd name="T5" fmla="*/ 32 h 116"/>
                <a:gd name="T6" fmla="*/ 0 w 420"/>
                <a:gd name="T7" fmla="*/ 0 h 116"/>
                <a:gd name="T8" fmla="*/ 91 w 420"/>
                <a:gd name="T9" fmla="*/ 63 h 116"/>
                <a:gd name="T10" fmla="*/ 251 w 420"/>
                <a:gd name="T11" fmla="*/ 62 h 116"/>
                <a:gd name="T12" fmla="*/ 312 w 420"/>
                <a:gd name="T13" fmla="*/ 82 h 116"/>
                <a:gd name="T14" fmla="*/ 357 w 420"/>
                <a:gd name="T15" fmla="*/ 116 h 116"/>
                <a:gd name="T16" fmla="*/ 420 w 420"/>
                <a:gd name="T17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0" h="116">
                  <a:moveTo>
                    <a:pt x="420" y="111"/>
                  </a:moveTo>
                  <a:cubicBezTo>
                    <a:pt x="400" y="74"/>
                    <a:pt x="317" y="32"/>
                    <a:pt x="317" y="32"/>
                  </a:cubicBezTo>
                  <a:cubicBezTo>
                    <a:pt x="317" y="32"/>
                    <a:pt x="121" y="32"/>
                    <a:pt x="54" y="32"/>
                  </a:cubicBezTo>
                  <a:cubicBezTo>
                    <a:pt x="26" y="32"/>
                    <a:pt x="10" y="17"/>
                    <a:pt x="0" y="0"/>
                  </a:cubicBezTo>
                  <a:cubicBezTo>
                    <a:pt x="10" y="35"/>
                    <a:pt x="46" y="63"/>
                    <a:pt x="91" y="63"/>
                  </a:cubicBezTo>
                  <a:cubicBezTo>
                    <a:pt x="251" y="62"/>
                    <a:pt x="251" y="62"/>
                    <a:pt x="251" y="62"/>
                  </a:cubicBezTo>
                  <a:cubicBezTo>
                    <a:pt x="273" y="62"/>
                    <a:pt x="295" y="69"/>
                    <a:pt x="312" y="82"/>
                  </a:cubicBezTo>
                  <a:cubicBezTo>
                    <a:pt x="357" y="116"/>
                    <a:pt x="357" y="116"/>
                    <a:pt x="357" y="116"/>
                  </a:cubicBezTo>
                  <a:lnTo>
                    <a:pt x="420" y="111"/>
                  </a:lnTo>
                  <a:close/>
                </a:path>
              </a:pathLst>
            </a:custGeom>
            <a:solidFill>
              <a:srgbClr val="DB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grpSp>
          <p:nvGrpSpPr>
            <p:cNvPr id="186" name="组合 249"/>
            <p:cNvGrpSpPr/>
            <p:nvPr/>
          </p:nvGrpSpPr>
          <p:grpSpPr>
            <a:xfrm>
              <a:off x="2179402" y="2156646"/>
              <a:ext cx="4184816" cy="1936990"/>
              <a:chOff x="1620602" y="1680396"/>
              <a:chExt cx="4184816" cy="1936990"/>
            </a:xfrm>
          </p:grpSpPr>
          <p:sp>
            <p:nvSpPr>
              <p:cNvPr id="200" name="Freeform 649"/>
              <p:cNvSpPr/>
              <p:nvPr/>
            </p:nvSpPr>
            <p:spPr bwMode="auto">
              <a:xfrm>
                <a:off x="4603357" y="2085705"/>
                <a:ext cx="1156355" cy="520716"/>
              </a:xfrm>
              <a:custGeom>
                <a:avLst/>
                <a:gdLst>
                  <a:gd name="T0" fmla="*/ 0 w 535"/>
                  <a:gd name="T1" fmla="*/ 234 h 238"/>
                  <a:gd name="T2" fmla="*/ 165 w 535"/>
                  <a:gd name="T3" fmla="*/ 82 h 238"/>
                  <a:gd name="T4" fmla="*/ 488 w 535"/>
                  <a:gd name="T5" fmla="*/ 82 h 238"/>
                  <a:gd name="T6" fmla="*/ 402 w 535"/>
                  <a:gd name="T7" fmla="*/ 238 h 238"/>
                  <a:gd name="T8" fmla="*/ 0 w 535"/>
                  <a:gd name="T9" fmla="*/ 23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238">
                    <a:moveTo>
                      <a:pt x="0" y="234"/>
                    </a:moveTo>
                    <a:cubicBezTo>
                      <a:pt x="0" y="234"/>
                      <a:pt x="123" y="119"/>
                      <a:pt x="165" y="82"/>
                    </a:cubicBezTo>
                    <a:cubicBezTo>
                      <a:pt x="245" y="11"/>
                      <a:pt x="431" y="0"/>
                      <a:pt x="488" y="82"/>
                    </a:cubicBezTo>
                    <a:cubicBezTo>
                      <a:pt x="535" y="149"/>
                      <a:pt x="402" y="238"/>
                      <a:pt x="402" y="238"/>
                    </a:cubicBez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C736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01" name="Freeform 650"/>
              <p:cNvSpPr/>
              <p:nvPr/>
            </p:nvSpPr>
            <p:spPr bwMode="auto">
              <a:xfrm>
                <a:off x="4579591" y="2691361"/>
                <a:ext cx="1156355" cy="926025"/>
              </a:xfrm>
              <a:custGeom>
                <a:avLst/>
                <a:gdLst>
                  <a:gd name="T0" fmla="*/ 0 w 535"/>
                  <a:gd name="T1" fmla="*/ 8 h 423"/>
                  <a:gd name="T2" fmla="*/ 165 w 535"/>
                  <a:gd name="T3" fmla="*/ 277 h 423"/>
                  <a:gd name="T4" fmla="*/ 488 w 535"/>
                  <a:gd name="T5" fmla="*/ 277 h 423"/>
                  <a:gd name="T6" fmla="*/ 402 w 535"/>
                  <a:gd name="T7" fmla="*/ 0 h 423"/>
                  <a:gd name="T8" fmla="*/ 0 w 535"/>
                  <a:gd name="T9" fmla="*/ 8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423">
                    <a:moveTo>
                      <a:pt x="0" y="8"/>
                    </a:moveTo>
                    <a:cubicBezTo>
                      <a:pt x="0" y="8"/>
                      <a:pt x="123" y="211"/>
                      <a:pt x="165" y="277"/>
                    </a:cubicBezTo>
                    <a:cubicBezTo>
                      <a:pt x="245" y="403"/>
                      <a:pt x="431" y="423"/>
                      <a:pt x="488" y="277"/>
                    </a:cubicBezTo>
                    <a:cubicBezTo>
                      <a:pt x="535" y="159"/>
                      <a:pt x="402" y="0"/>
                      <a:pt x="402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E04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02" name="Freeform 651"/>
              <p:cNvSpPr/>
              <p:nvPr/>
            </p:nvSpPr>
            <p:spPr bwMode="auto">
              <a:xfrm>
                <a:off x="4587818" y="2680282"/>
                <a:ext cx="1157269" cy="926025"/>
              </a:xfrm>
              <a:custGeom>
                <a:avLst/>
                <a:gdLst>
                  <a:gd name="T0" fmla="*/ 0 w 535"/>
                  <a:gd name="T1" fmla="*/ 8 h 423"/>
                  <a:gd name="T2" fmla="*/ 165 w 535"/>
                  <a:gd name="T3" fmla="*/ 277 h 423"/>
                  <a:gd name="T4" fmla="*/ 488 w 535"/>
                  <a:gd name="T5" fmla="*/ 277 h 423"/>
                  <a:gd name="T6" fmla="*/ 402 w 535"/>
                  <a:gd name="T7" fmla="*/ 0 h 423"/>
                  <a:gd name="T8" fmla="*/ 0 w 535"/>
                  <a:gd name="T9" fmla="*/ 8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423">
                    <a:moveTo>
                      <a:pt x="0" y="8"/>
                    </a:moveTo>
                    <a:cubicBezTo>
                      <a:pt x="0" y="8"/>
                      <a:pt x="123" y="211"/>
                      <a:pt x="165" y="277"/>
                    </a:cubicBezTo>
                    <a:cubicBezTo>
                      <a:pt x="245" y="403"/>
                      <a:pt x="431" y="423"/>
                      <a:pt x="488" y="277"/>
                    </a:cubicBezTo>
                    <a:cubicBezTo>
                      <a:pt x="535" y="159"/>
                      <a:pt x="402" y="0"/>
                      <a:pt x="402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8A06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03" name="Freeform 652"/>
              <p:cNvSpPr/>
              <p:nvPr/>
            </p:nvSpPr>
            <p:spPr bwMode="auto">
              <a:xfrm>
                <a:off x="3696556" y="2538100"/>
                <a:ext cx="1909585" cy="212349"/>
              </a:xfrm>
              <a:custGeom>
                <a:avLst/>
                <a:gdLst>
                  <a:gd name="T0" fmla="*/ 883 w 883"/>
                  <a:gd name="T1" fmla="*/ 48 h 97"/>
                  <a:gd name="T2" fmla="*/ 842 w 883"/>
                  <a:gd name="T3" fmla="*/ 19 h 97"/>
                  <a:gd name="T4" fmla="*/ 9 w 883"/>
                  <a:gd name="T5" fmla="*/ 0 h 97"/>
                  <a:gd name="T6" fmla="*/ 8 w 883"/>
                  <a:gd name="T7" fmla="*/ 0 h 97"/>
                  <a:gd name="T8" fmla="*/ 0 w 883"/>
                  <a:gd name="T9" fmla="*/ 48 h 97"/>
                  <a:gd name="T10" fmla="*/ 8 w 883"/>
                  <a:gd name="T11" fmla="*/ 97 h 97"/>
                  <a:gd name="T12" fmla="*/ 9 w 883"/>
                  <a:gd name="T13" fmla="*/ 97 h 97"/>
                  <a:gd name="T14" fmla="*/ 842 w 883"/>
                  <a:gd name="T15" fmla="*/ 77 h 97"/>
                  <a:gd name="T16" fmla="*/ 883 w 883"/>
                  <a:gd name="T17" fmla="*/ 4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3" h="97">
                    <a:moveTo>
                      <a:pt x="883" y="48"/>
                    </a:moveTo>
                    <a:cubicBezTo>
                      <a:pt x="883" y="39"/>
                      <a:pt x="842" y="19"/>
                      <a:pt x="842" y="19"/>
                    </a:cubicBezTo>
                    <a:cubicBezTo>
                      <a:pt x="842" y="19"/>
                      <a:pt x="11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1"/>
                      <a:pt x="0" y="26"/>
                      <a:pt x="0" y="48"/>
                    </a:cubicBezTo>
                    <a:cubicBezTo>
                      <a:pt x="0" y="71"/>
                      <a:pt x="4" y="95"/>
                      <a:pt x="8" y="97"/>
                    </a:cubicBezTo>
                    <a:cubicBezTo>
                      <a:pt x="9" y="97"/>
                      <a:pt x="9" y="97"/>
                      <a:pt x="9" y="97"/>
                    </a:cubicBezTo>
                    <a:cubicBezTo>
                      <a:pt x="11" y="97"/>
                      <a:pt x="842" y="77"/>
                      <a:pt x="842" y="77"/>
                    </a:cubicBezTo>
                    <a:cubicBezTo>
                      <a:pt x="842" y="77"/>
                      <a:pt x="883" y="58"/>
                      <a:pt x="883" y="48"/>
                    </a:cubicBezTo>
                    <a:close/>
                  </a:path>
                </a:pathLst>
              </a:custGeom>
              <a:gradFill>
                <a:gsLst>
                  <a:gs pos="43000">
                    <a:srgbClr val="FF5F53"/>
                  </a:gs>
                  <a:gs pos="0">
                    <a:srgbClr val="FF2211"/>
                  </a:gs>
                  <a:gs pos="100000">
                    <a:srgbClr val="791104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04" name="Freeform 653"/>
              <p:cNvSpPr/>
              <p:nvPr/>
            </p:nvSpPr>
            <p:spPr bwMode="auto">
              <a:xfrm>
                <a:off x="1620602" y="2593496"/>
                <a:ext cx="1385798" cy="100635"/>
              </a:xfrm>
              <a:custGeom>
                <a:avLst/>
                <a:gdLst>
                  <a:gd name="T0" fmla="*/ 76 w 641"/>
                  <a:gd name="T1" fmla="*/ 0 h 46"/>
                  <a:gd name="T2" fmla="*/ 2 w 641"/>
                  <a:gd name="T3" fmla="*/ 21 h 46"/>
                  <a:gd name="T4" fmla="*/ 2 w 641"/>
                  <a:gd name="T5" fmla="*/ 25 h 46"/>
                  <a:gd name="T6" fmla="*/ 76 w 641"/>
                  <a:gd name="T7" fmla="*/ 46 h 46"/>
                  <a:gd name="T8" fmla="*/ 641 w 641"/>
                  <a:gd name="T9" fmla="*/ 46 h 46"/>
                  <a:gd name="T10" fmla="*/ 641 w 641"/>
                  <a:gd name="T11" fmla="*/ 0 h 46"/>
                  <a:gd name="T12" fmla="*/ 76 w 641"/>
                  <a:gd name="T13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1" h="46">
                    <a:moveTo>
                      <a:pt x="76" y="0"/>
                    </a:moveTo>
                    <a:cubicBezTo>
                      <a:pt x="2" y="21"/>
                      <a:pt x="2" y="21"/>
                      <a:pt x="2" y="21"/>
                    </a:cubicBezTo>
                    <a:cubicBezTo>
                      <a:pt x="0" y="22"/>
                      <a:pt x="0" y="24"/>
                      <a:pt x="2" y="25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641" y="46"/>
                      <a:pt x="641" y="46"/>
                      <a:pt x="641" y="46"/>
                    </a:cubicBezTo>
                    <a:cubicBezTo>
                      <a:pt x="641" y="0"/>
                      <a:pt x="641" y="0"/>
                      <a:pt x="641" y="0"/>
                    </a:cubicBezTo>
                    <a:lnTo>
                      <a:pt x="7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/>
                  </a:gs>
                  <a:gs pos="27000">
                    <a:srgbClr val="808080"/>
                  </a:gs>
                  <a:gs pos="11000">
                    <a:schemeClr val="bg1"/>
                  </a:gs>
                  <a:gs pos="87000">
                    <a:srgbClr val="000000"/>
                  </a:gs>
                  <a:gs pos="100000">
                    <a:schemeClr val="bg1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05" name="Freeform 654"/>
              <p:cNvSpPr/>
              <p:nvPr/>
            </p:nvSpPr>
            <p:spPr bwMode="auto">
              <a:xfrm>
                <a:off x="2498152" y="2448545"/>
                <a:ext cx="240412" cy="389614"/>
              </a:xfrm>
              <a:custGeom>
                <a:avLst/>
                <a:gdLst>
                  <a:gd name="T0" fmla="*/ 111 w 111"/>
                  <a:gd name="T1" fmla="*/ 0 h 178"/>
                  <a:gd name="T2" fmla="*/ 7 w 111"/>
                  <a:gd name="T3" fmla="*/ 55 h 178"/>
                  <a:gd name="T4" fmla="*/ 0 w 111"/>
                  <a:gd name="T5" fmla="*/ 89 h 178"/>
                  <a:gd name="T6" fmla="*/ 7 w 111"/>
                  <a:gd name="T7" fmla="*/ 124 h 178"/>
                  <a:gd name="T8" fmla="*/ 111 w 111"/>
                  <a:gd name="T9" fmla="*/ 178 h 178"/>
                  <a:gd name="T10" fmla="*/ 106 w 111"/>
                  <a:gd name="T11" fmla="*/ 89 h 178"/>
                  <a:gd name="T12" fmla="*/ 111 w 111"/>
                  <a:gd name="T13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178">
                    <a:moveTo>
                      <a:pt x="111" y="0"/>
                    </a:moveTo>
                    <a:cubicBezTo>
                      <a:pt x="91" y="4"/>
                      <a:pt x="40" y="40"/>
                      <a:pt x="7" y="55"/>
                    </a:cubicBezTo>
                    <a:cubicBezTo>
                      <a:pt x="3" y="64"/>
                      <a:pt x="0" y="70"/>
                      <a:pt x="0" y="89"/>
                    </a:cubicBezTo>
                    <a:cubicBezTo>
                      <a:pt x="0" y="109"/>
                      <a:pt x="3" y="115"/>
                      <a:pt x="7" y="124"/>
                    </a:cubicBezTo>
                    <a:cubicBezTo>
                      <a:pt x="34" y="136"/>
                      <a:pt x="91" y="175"/>
                      <a:pt x="111" y="178"/>
                    </a:cubicBezTo>
                    <a:cubicBezTo>
                      <a:pt x="108" y="164"/>
                      <a:pt x="106" y="123"/>
                      <a:pt x="106" y="89"/>
                    </a:cubicBezTo>
                    <a:cubicBezTo>
                      <a:pt x="106" y="55"/>
                      <a:pt x="108" y="14"/>
                      <a:pt x="111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A652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06" name="Freeform 655"/>
              <p:cNvSpPr/>
              <p:nvPr/>
            </p:nvSpPr>
            <p:spPr bwMode="auto">
              <a:xfrm>
                <a:off x="2851000" y="2455007"/>
                <a:ext cx="45706" cy="378535"/>
              </a:xfrm>
              <a:custGeom>
                <a:avLst/>
                <a:gdLst>
                  <a:gd name="T0" fmla="*/ 21 w 21"/>
                  <a:gd name="T1" fmla="*/ 0 h 173"/>
                  <a:gd name="T2" fmla="*/ 15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5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9" y="2"/>
                      <a:pt x="16" y="5"/>
                      <a:pt x="15" y="5"/>
                    </a:cubicBezTo>
                    <a:cubicBezTo>
                      <a:pt x="15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5" y="168"/>
                      <a:pt x="15" y="168"/>
                    </a:cubicBezTo>
                    <a:cubicBezTo>
                      <a:pt x="16" y="168"/>
                      <a:pt x="19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07" name="Freeform 656"/>
              <p:cNvSpPr/>
              <p:nvPr/>
            </p:nvSpPr>
            <p:spPr bwMode="auto">
              <a:xfrm>
                <a:off x="2876595" y="2448545"/>
                <a:ext cx="54847" cy="392384"/>
              </a:xfrm>
              <a:custGeom>
                <a:avLst/>
                <a:gdLst>
                  <a:gd name="T0" fmla="*/ 14 w 25"/>
                  <a:gd name="T1" fmla="*/ 89 h 179"/>
                  <a:gd name="T2" fmla="*/ 25 w 25"/>
                  <a:gd name="T3" fmla="*/ 0 h 179"/>
                  <a:gd name="T4" fmla="*/ 15 w 25"/>
                  <a:gd name="T5" fmla="*/ 0 h 179"/>
                  <a:gd name="T6" fmla="*/ 9 w 25"/>
                  <a:gd name="T7" fmla="*/ 3 h 179"/>
                  <a:gd name="T8" fmla="*/ 0 w 25"/>
                  <a:gd name="T9" fmla="*/ 89 h 179"/>
                  <a:gd name="T10" fmla="*/ 9 w 25"/>
                  <a:gd name="T11" fmla="*/ 176 h 179"/>
                  <a:gd name="T12" fmla="*/ 15 w 25"/>
                  <a:gd name="T13" fmla="*/ 179 h 179"/>
                  <a:gd name="T14" fmla="*/ 25 w 25"/>
                  <a:gd name="T15" fmla="*/ 179 h 179"/>
                  <a:gd name="T16" fmla="*/ 14 w 2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79">
                    <a:moveTo>
                      <a:pt x="14" y="89"/>
                    </a:moveTo>
                    <a:cubicBezTo>
                      <a:pt x="14" y="48"/>
                      <a:pt x="19" y="3"/>
                      <a:pt x="2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25" y="179"/>
                      <a:pt x="25" y="179"/>
                      <a:pt x="25" y="179"/>
                    </a:cubicBezTo>
                    <a:cubicBezTo>
                      <a:pt x="19" y="176"/>
                      <a:pt x="14" y="130"/>
                      <a:pt x="14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08" name="Freeform 657"/>
              <p:cNvSpPr/>
              <p:nvPr/>
            </p:nvSpPr>
            <p:spPr bwMode="auto">
              <a:xfrm>
                <a:off x="2907675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09" name="Freeform 658"/>
              <p:cNvSpPr/>
              <p:nvPr/>
            </p:nvSpPr>
            <p:spPr bwMode="auto">
              <a:xfrm>
                <a:off x="2842773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0" name="Freeform 659"/>
              <p:cNvSpPr/>
              <p:nvPr/>
            </p:nvSpPr>
            <p:spPr bwMode="auto">
              <a:xfrm>
                <a:off x="2935099" y="2455007"/>
                <a:ext cx="45706" cy="378535"/>
              </a:xfrm>
              <a:custGeom>
                <a:avLst/>
                <a:gdLst>
                  <a:gd name="T0" fmla="*/ 21 w 21"/>
                  <a:gd name="T1" fmla="*/ 0 h 173"/>
                  <a:gd name="T2" fmla="*/ 14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4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8" y="2"/>
                      <a:pt x="16" y="5"/>
                      <a:pt x="14" y="5"/>
                    </a:cubicBezTo>
                    <a:cubicBezTo>
                      <a:pt x="14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4" y="168"/>
                      <a:pt x="14" y="168"/>
                    </a:cubicBezTo>
                    <a:cubicBezTo>
                      <a:pt x="16" y="168"/>
                      <a:pt x="18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1" name="Freeform 660"/>
              <p:cNvSpPr/>
              <p:nvPr/>
            </p:nvSpPr>
            <p:spPr bwMode="auto">
              <a:xfrm>
                <a:off x="2961608" y="2448545"/>
                <a:ext cx="53933" cy="392384"/>
              </a:xfrm>
              <a:custGeom>
                <a:avLst/>
                <a:gdLst>
                  <a:gd name="T0" fmla="*/ 14 w 25"/>
                  <a:gd name="T1" fmla="*/ 89 h 179"/>
                  <a:gd name="T2" fmla="*/ 25 w 25"/>
                  <a:gd name="T3" fmla="*/ 0 h 179"/>
                  <a:gd name="T4" fmla="*/ 15 w 25"/>
                  <a:gd name="T5" fmla="*/ 0 h 179"/>
                  <a:gd name="T6" fmla="*/ 9 w 25"/>
                  <a:gd name="T7" fmla="*/ 3 h 179"/>
                  <a:gd name="T8" fmla="*/ 0 w 25"/>
                  <a:gd name="T9" fmla="*/ 89 h 179"/>
                  <a:gd name="T10" fmla="*/ 9 w 25"/>
                  <a:gd name="T11" fmla="*/ 176 h 179"/>
                  <a:gd name="T12" fmla="*/ 15 w 25"/>
                  <a:gd name="T13" fmla="*/ 179 h 179"/>
                  <a:gd name="T14" fmla="*/ 25 w 25"/>
                  <a:gd name="T15" fmla="*/ 179 h 179"/>
                  <a:gd name="T16" fmla="*/ 14 w 2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79">
                    <a:moveTo>
                      <a:pt x="14" y="89"/>
                    </a:moveTo>
                    <a:cubicBezTo>
                      <a:pt x="14" y="48"/>
                      <a:pt x="19" y="3"/>
                      <a:pt x="2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25" y="179"/>
                      <a:pt x="25" y="179"/>
                      <a:pt x="25" y="179"/>
                    </a:cubicBezTo>
                    <a:cubicBezTo>
                      <a:pt x="19" y="176"/>
                      <a:pt x="14" y="130"/>
                      <a:pt x="14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2" name="Freeform 661"/>
              <p:cNvSpPr/>
              <p:nvPr/>
            </p:nvSpPr>
            <p:spPr bwMode="auto">
              <a:xfrm>
                <a:off x="2991774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3" name="Freeform 662"/>
              <p:cNvSpPr/>
              <p:nvPr/>
            </p:nvSpPr>
            <p:spPr bwMode="auto">
              <a:xfrm>
                <a:off x="2710226" y="2448545"/>
                <a:ext cx="136203" cy="392384"/>
              </a:xfrm>
              <a:custGeom>
                <a:avLst/>
                <a:gdLst>
                  <a:gd name="T0" fmla="*/ 52 w 63"/>
                  <a:gd name="T1" fmla="*/ 89 h 179"/>
                  <a:gd name="T2" fmla="*/ 63 w 63"/>
                  <a:gd name="T3" fmla="*/ 0 h 179"/>
                  <a:gd name="T4" fmla="*/ 15 w 63"/>
                  <a:gd name="T5" fmla="*/ 0 h 179"/>
                  <a:gd name="T6" fmla="*/ 9 w 63"/>
                  <a:gd name="T7" fmla="*/ 3 h 179"/>
                  <a:gd name="T8" fmla="*/ 0 w 63"/>
                  <a:gd name="T9" fmla="*/ 89 h 179"/>
                  <a:gd name="T10" fmla="*/ 9 w 63"/>
                  <a:gd name="T11" fmla="*/ 176 h 179"/>
                  <a:gd name="T12" fmla="*/ 15 w 63"/>
                  <a:gd name="T13" fmla="*/ 179 h 179"/>
                  <a:gd name="T14" fmla="*/ 63 w 63"/>
                  <a:gd name="T15" fmla="*/ 179 h 179"/>
                  <a:gd name="T16" fmla="*/ 52 w 63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179">
                    <a:moveTo>
                      <a:pt x="52" y="89"/>
                    </a:moveTo>
                    <a:cubicBezTo>
                      <a:pt x="52" y="48"/>
                      <a:pt x="57" y="3"/>
                      <a:pt x="63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63" y="179"/>
                      <a:pt x="63" y="179"/>
                      <a:pt x="63" y="179"/>
                    </a:cubicBezTo>
                    <a:cubicBezTo>
                      <a:pt x="57" y="176"/>
                      <a:pt x="52" y="130"/>
                      <a:pt x="52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4" name="Freeform 663"/>
              <p:cNvSpPr/>
              <p:nvPr/>
            </p:nvSpPr>
            <p:spPr bwMode="auto">
              <a:xfrm>
                <a:off x="2822663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70000">
                    <a:srgbClr val="EFD099"/>
                  </a:gs>
                  <a:gs pos="50000">
                    <a:srgbClr val="D58F39"/>
                  </a:gs>
                  <a:gs pos="28000">
                    <a:srgbClr val="EED5A8"/>
                  </a:gs>
                  <a:gs pos="84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5" name="Freeform 664"/>
              <p:cNvSpPr/>
              <p:nvPr/>
            </p:nvSpPr>
            <p:spPr bwMode="auto">
              <a:xfrm>
                <a:off x="2926872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6" name="Freeform 665"/>
              <p:cNvSpPr/>
              <p:nvPr/>
            </p:nvSpPr>
            <p:spPr bwMode="auto">
              <a:xfrm>
                <a:off x="3020111" y="2455007"/>
                <a:ext cx="44792" cy="378535"/>
              </a:xfrm>
              <a:custGeom>
                <a:avLst/>
                <a:gdLst>
                  <a:gd name="T0" fmla="*/ 21 w 21"/>
                  <a:gd name="T1" fmla="*/ 0 h 173"/>
                  <a:gd name="T2" fmla="*/ 14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4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8" y="2"/>
                      <a:pt x="16" y="5"/>
                      <a:pt x="14" y="5"/>
                    </a:cubicBezTo>
                    <a:cubicBezTo>
                      <a:pt x="14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4" y="168"/>
                      <a:pt x="14" y="168"/>
                    </a:cubicBezTo>
                    <a:cubicBezTo>
                      <a:pt x="16" y="168"/>
                      <a:pt x="18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7" name="Freeform 666"/>
              <p:cNvSpPr/>
              <p:nvPr/>
            </p:nvSpPr>
            <p:spPr bwMode="auto">
              <a:xfrm>
                <a:off x="3045706" y="2448545"/>
                <a:ext cx="145344" cy="392384"/>
              </a:xfrm>
              <a:custGeom>
                <a:avLst/>
                <a:gdLst>
                  <a:gd name="T0" fmla="*/ 56 w 67"/>
                  <a:gd name="T1" fmla="*/ 89 h 179"/>
                  <a:gd name="T2" fmla="*/ 67 w 67"/>
                  <a:gd name="T3" fmla="*/ 0 h 179"/>
                  <a:gd name="T4" fmla="*/ 15 w 67"/>
                  <a:gd name="T5" fmla="*/ 0 h 179"/>
                  <a:gd name="T6" fmla="*/ 9 w 67"/>
                  <a:gd name="T7" fmla="*/ 3 h 179"/>
                  <a:gd name="T8" fmla="*/ 0 w 67"/>
                  <a:gd name="T9" fmla="*/ 89 h 179"/>
                  <a:gd name="T10" fmla="*/ 9 w 67"/>
                  <a:gd name="T11" fmla="*/ 176 h 179"/>
                  <a:gd name="T12" fmla="*/ 15 w 67"/>
                  <a:gd name="T13" fmla="*/ 179 h 179"/>
                  <a:gd name="T14" fmla="*/ 67 w 67"/>
                  <a:gd name="T15" fmla="*/ 179 h 179"/>
                  <a:gd name="T16" fmla="*/ 56 w 67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179">
                    <a:moveTo>
                      <a:pt x="56" y="89"/>
                    </a:moveTo>
                    <a:cubicBezTo>
                      <a:pt x="56" y="48"/>
                      <a:pt x="61" y="3"/>
                      <a:pt x="67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67" y="179"/>
                      <a:pt x="67" y="179"/>
                      <a:pt x="67" y="179"/>
                    </a:cubicBezTo>
                    <a:cubicBezTo>
                      <a:pt x="61" y="176"/>
                      <a:pt x="56" y="130"/>
                      <a:pt x="56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8" name="Freeform 667"/>
              <p:cNvSpPr/>
              <p:nvPr/>
            </p:nvSpPr>
            <p:spPr bwMode="auto">
              <a:xfrm>
                <a:off x="3166370" y="2448545"/>
                <a:ext cx="48448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19" name="Freeform 668"/>
              <p:cNvSpPr/>
              <p:nvPr/>
            </p:nvSpPr>
            <p:spPr bwMode="auto">
              <a:xfrm>
                <a:off x="3010970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0" name="Freeform 669"/>
              <p:cNvSpPr/>
              <p:nvPr/>
            </p:nvSpPr>
            <p:spPr bwMode="auto">
              <a:xfrm>
                <a:off x="3194707" y="2455007"/>
                <a:ext cx="45706" cy="378535"/>
              </a:xfrm>
              <a:custGeom>
                <a:avLst/>
                <a:gdLst>
                  <a:gd name="T0" fmla="*/ 21 w 21"/>
                  <a:gd name="T1" fmla="*/ 0 h 173"/>
                  <a:gd name="T2" fmla="*/ 14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4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8" y="2"/>
                      <a:pt x="16" y="5"/>
                      <a:pt x="14" y="5"/>
                    </a:cubicBezTo>
                    <a:cubicBezTo>
                      <a:pt x="14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4" y="168"/>
                      <a:pt x="14" y="168"/>
                    </a:cubicBezTo>
                    <a:cubicBezTo>
                      <a:pt x="16" y="168"/>
                      <a:pt x="18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1" name="Freeform 670"/>
              <p:cNvSpPr/>
              <p:nvPr/>
            </p:nvSpPr>
            <p:spPr bwMode="auto">
              <a:xfrm>
                <a:off x="3221216" y="2448545"/>
                <a:ext cx="53933" cy="392384"/>
              </a:xfrm>
              <a:custGeom>
                <a:avLst/>
                <a:gdLst>
                  <a:gd name="T0" fmla="*/ 14 w 25"/>
                  <a:gd name="T1" fmla="*/ 89 h 179"/>
                  <a:gd name="T2" fmla="*/ 25 w 25"/>
                  <a:gd name="T3" fmla="*/ 0 h 179"/>
                  <a:gd name="T4" fmla="*/ 15 w 25"/>
                  <a:gd name="T5" fmla="*/ 0 h 179"/>
                  <a:gd name="T6" fmla="*/ 9 w 25"/>
                  <a:gd name="T7" fmla="*/ 3 h 179"/>
                  <a:gd name="T8" fmla="*/ 0 w 25"/>
                  <a:gd name="T9" fmla="*/ 89 h 179"/>
                  <a:gd name="T10" fmla="*/ 9 w 25"/>
                  <a:gd name="T11" fmla="*/ 176 h 179"/>
                  <a:gd name="T12" fmla="*/ 15 w 25"/>
                  <a:gd name="T13" fmla="*/ 179 h 179"/>
                  <a:gd name="T14" fmla="*/ 25 w 25"/>
                  <a:gd name="T15" fmla="*/ 179 h 179"/>
                  <a:gd name="T16" fmla="*/ 14 w 2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79">
                    <a:moveTo>
                      <a:pt x="14" y="89"/>
                    </a:moveTo>
                    <a:cubicBezTo>
                      <a:pt x="14" y="48"/>
                      <a:pt x="19" y="3"/>
                      <a:pt x="2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25" y="179"/>
                      <a:pt x="25" y="179"/>
                      <a:pt x="25" y="179"/>
                    </a:cubicBezTo>
                    <a:cubicBezTo>
                      <a:pt x="19" y="176"/>
                      <a:pt x="14" y="130"/>
                      <a:pt x="14" y="89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2" name="Freeform 671"/>
              <p:cNvSpPr/>
              <p:nvPr/>
            </p:nvSpPr>
            <p:spPr bwMode="auto">
              <a:xfrm>
                <a:off x="3251382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3" name="Freeform 672"/>
              <p:cNvSpPr/>
              <p:nvPr/>
            </p:nvSpPr>
            <p:spPr bwMode="auto">
              <a:xfrm>
                <a:off x="3186480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4" name="Freeform 673"/>
              <p:cNvSpPr/>
              <p:nvPr/>
            </p:nvSpPr>
            <p:spPr bwMode="auto">
              <a:xfrm>
                <a:off x="3272407" y="2455007"/>
                <a:ext cx="45706" cy="378535"/>
              </a:xfrm>
              <a:custGeom>
                <a:avLst/>
                <a:gdLst>
                  <a:gd name="T0" fmla="*/ 21 w 21"/>
                  <a:gd name="T1" fmla="*/ 0 h 173"/>
                  <a:gd name="T2" fmla="*/ 15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5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9" y="2"/>
                      <a:pt x="16" y="5"/>
                      <a:pt x="15" y="5"/>
                    </a:cubicBezTo>
                    <a:cubicBezTo>
                      <a:pt x="15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5" y="168"/>
                      <a:pt x="15" y="168"/>
                    </a:cubicBezTo>
                    <a:cubicBezTo>
                      <a:pt x="16" y="168"/>
                      <a:pt x="19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5" name="Freeform 674"/>
              <p:cNvSpPr/>
              <p:nvPr/>
            </p:nvSpPr>
            <p:spPr bwMode="auto">
              <a:xfrm>
                <a:off x="3298916" y="2448545"/>
                <a:ext cx="53933" cy="392384"/>
              </a:xfrm>
              <a:custGeom>
                <a:avLst/>
                <a:gdLst>
                  <a:gd name="T0" fmla="*/ 14 w 25"/>
                  <a:gd name="T1" fmla="*/ 89 h 179"/>
                  <a:gd name="T2" fmla="*/ 25 w 25"/>
                  <a:gd name="T3" fmla="*/ 0 h 179"/>
                  <a:gd name="T4" fmla="*/ 15 w 25"/>
                  <a:gd name="T5" fmla="*/ 0 h 179"/>
                  <a:gd name="T6" fmla="*/ 9 w 25"/>
                  <a:gd name="T7" fmla="*/ 3 h 179"/>
                  <a:gd name="T8" fmla="*/ 0 w 25"/>
                  <a:gd name="T9" fmla="*/ 89 h 179"/>
                  <a:gd name="T10" fmla="*/ 9 w 25"/>
                  <a:gd name="T11" fmla="*/ 176 h 179"/>
                  <a:gd name="T12" fmla="*/ 15 w 25"/>
                  <a:gd name="T13" fmla="*/ 179 h 179"/>
                  <a:gd name="T14" fmla="*/ 25 w 25"/>
                  <a:gd name="T15" fmla="*/ 179 h 179"/>
                  <a:gd name="T16" fmla="*/ 14 w 2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79">
                    <a:moveTo>
                      <a:pt x="14" y="89"/>
                    </a:moveTo>
                    <a:cubicBezTo>
                      <a:pt x="14" y="48"/>
                      <a:pt x="19" y="3"/>
                      <a:pt x="2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25" y="179"/>
                      <a:pt x="25" y="179"/>
                      <a:pt x="25" y="179"/>
                    </a:cubicBezTo>
                    <a:cubicBezTo>
                      <a:pt x="19" y="176"/>
                      <a:pt x="14" y="130"/>
                      <a:pt x="14" y="89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6" name="Freeform 675"/>
              <p:cNvSpPr/>
              <p:nvPr/>
            </p:nvSpPr>
            <p:spPr bwMode="auto">
              <a:xfrm>
                <a:off x="3329082" y="2448545"/>
                <a:ext cx="47534" cy="392384"/>
              </a:xfrm>
              <a:custGeom>
                <a:avLst/>
                <a:gdLst>
                  <a:gd name="T0" fmla="*/ 10 w 22"/>
                  <a:gd name="T1" fmla="*/ 89 h 179"/>
                  <a:gd name="T2" fmla="*/ 21 w 22"/>
                  <a:gd name="T3" fmla="*/ 7 h 179"/>
                  <a:gd name="T4" fmla="*/ 22 w 22"/>
                  <a:gd name="T5" fmla="*/ 7 h 179"/>
                  <a:gd name="T6" fmla="*/ 11 w 22"/>
                  <a:gd name="T7" fmla="*/ 0 h 179"/>
                  <a:gd name="T8" fmla="*/ 11 w 22"/>
                  <a:gd name="T9" fmla="*/ 0 h 179"/>
                  <a:gd name="T10" fmla="*/ 0 w 22"/>
                  <a:gd name="T11" fmla="*/ 89 h 179"/>
                  <a:gd name="T12" fmla="*/ 11 w 22"/>
                  <a:gd name="T13" fmla="*/ 179 h 179"/>
                  <a:gd name="T14" fmla="*/ 11 w 22"/>
                  <a:gd name="T15" fmla="*/ 179 h 179"/>
                  <a:gd name="T16" fmla="*/ 22 w 22"/>
                  <a:gd name="T17" fmla="*/ 171 h 179"/>
                  <a:gd name="T18" fmla="*/ 21 w 22"/>
                  <a:gd name="T19" fmla="*/ 171 h 179"/>
                  <a:gd name="T20" fmla="*/ 10 w 22"/>
                  <a:gd name="T21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79">
                    <a:moveTo>
                      <a:pt x="10" y="89"/>
                    </a:moveTo>
                    <a:cubicBezTo>
                      <a:pt x="10" y="50"/>
                      <a:pt x="15" y="7"/>
                      <a:pt x="21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19" y="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9" y="172"/>
                      <a:pt x="22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15" y="171"/>
                      <a:pt x="10" y="128"/>
                      <a:pt x="10" y="89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7" name="Freeform 676"/>
              <p:cNvSpPr/>
              <p:nvPr/>
            </p:nvSpPr>
            <p:spPr bwMode="auto">
              <a:xfrm>
                <a:off x="3264180" y="2464240"/>
                <a:ext cx="42963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8" name="Freeform 677"/>
              <p:cNvSpPr/>
              <p:nvPr/>
            </p:nvSpPr>
            <p:spPr bwMode="auto">
              <a:xfrm>
                <a:off x="3357419" y="2455007"/>
                <a:ext cx="44792" cy="378535"/>
              </a:xfrm>
              <a:custGeom>
                <a:avLst/>
                <a:gdLst>
                  <a:gd name="T0" fmla="*/ 21 w 21"/>
                  <a:gd name="T1" fmla="*/ 0 h 173"/>
                  <a:gd name="T2" fmla="*/ 15 w 21"/>
                  <a:gd name="T3" fmla="*/ 5 h 173"/>
                  <a:gd name="T4" fmla="*/ 9 w 21"/>
                  <a:gd name="T5" fmla="*/ 5 h 173"/>
                  <a:gd name="T6" fmla="*/ 0 w 21"/>
                  <a:gd name="T7" fmla="*/ 86 h 173"/>
                  <a:gd name="T8" fmla="*/ 9 w 21"/>
                  <a:gd name="T9" fmla="*/ 168 h 173"/>
                  <a:gd name="T10" fmla="*/ 15 w 21"/>
                  <a:gd name="T11" fmla="*/ 168 h 173"/>
                  <a:gd name="T12" fmla="*/ 21 w 21"/>
                  <a:gd name="T13" fmla="*/ 173 h 173"/>
                  <a:gd name="T14" fmla="*/ 12 w 21"/>
                  <a:gd name="T15" fmla="*/ 86 h 173"/>
                  <a:gd name="T16" fmla="*/ 21 w 21"/>
                  <a:gd name="T1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73">
                    <a:moveTo>
                      <a:pt x="21" y="0"/>
                    </a:moveTo>
                    <a:cubicBezTo>
                      <a:pt x="18" y="2"/>
                      <a:pt x="16" y="5"/>
                      <a:pt x="15" y="5"/>
                    </a:cubicBezTo>
                    <a:cubicBezTo>
                      <a:pt x="15" y="5"/>
                      <a:pt x="12" y="5"/>
                      <a:pt x="9" y="5"/>
                    </a:cubicBezTo>
                    <a:cubicBezTo>
                      <a:pt x="4" y="5"/>
                      <a:pt x="0" y="47"/>
                      <a:pt x="0" y="86"/>
                    </a:cubicBezTo>
                    <a:cubicBezTo>
                      <a:pt x="0" y="125"/>
                      <a:pt x="4" y="168"/>
                      <a:pt x="9" y="168"/>
                    </a:cubicBezTo>
                    <a:cubicBezTo>
                      <a:pt x="12" y="168"/>
                      <a:pt x="15" y="168"/>
                      <a:pt x="15" y="168"/>
                    </a:cubicBezTo>
                    <a:cubicBezTo>
                      <a:pt x="16" y="168"/>
                      <a:pt x="18" y="170"/>
                      <a:pt x="21" y="173"/>
                    </a:cubicBezTo>
                    <a:cubicBezTo>
                      <a:pt x="16" y="163"/>
                      <a:pt x="12" y="122"/>
                      <a:pt x="12" y="86"/>
                    </a:cubicBezTo>
                    <a:cubicBezTo>
                      <a:pt x="12" y="51"/>
                      <a:pt x="16" y="10"/>
                      <a:pt x="21" y="0"/>
                    </a:cubicBezTo>
                    <a:close/>
                  </a:path>
                </a:pathLst>
              </a:custGeom>
              <a:gradFill>
                <a:gsLst>
                  <a:gs pos="26000">
                    <a:srgbClr val="D69B3A"/>
                  </a:gs>
                  <a:gs pos="64500">
                    <a:srgbClr val="EFD099"/>
                  </a:gs>
                  <a:gs pos="53000">
                    <a:srgbClr val="D58F39"/>
                  </a:gs>
                  <a:gs pos="41000">
                    <a:srgbClr val="EED5A8"/>
                  </a:gs>
                  <a:gs pos="90000">
                    <a:srgbClr val="E6B764"/>
                  </a:gs>
                  <a:gs pos="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29" name="Freeform 678"/>
              <p:cNvSpPr/>
              <p:nvPr/>
            </p:nvSpPr>
            <p:spPr bwMode="auto">
              <a:xfrm>
                <a:off x="3383015" y="2448545"/>
                <a:ext cx="118835" cy="392384"/>
              </a:xfrm>
              <a:custGeom>
                <a:avLst/>
                <a:gdLst>
                  <a:gd name="T0" fmla="*/ 44 w 55"/>
                  <a:gd name="T1" fmla="*/ 89 h 179"/>
                  <a:gd name="T2" fmla="*/ 55 w 55"/>
                  <a:gd name="T3" fmla="*/ 0 h 179"/>
                  <a:gd name="T4" fmla="*/ 15 w 55"/>
                  <a:gd name="T5" fmla="*/ 0 h 179"/>
                  <a:gd name="T6" fmla="*/ 9 w 55"/>
                  <a:gd name="T7" fmla="*/ 3 h 179"/>
                  <a:gd name="T8" fmla="*/ 0 w 55"/>
                  <a:gd name="T9" fmla="*/ 89 h 179"/>
                  <a:gd name="T10" fmla="*/ 9 w 55"/>
                  <a:gd name="T11" fmla="*/ 176 h 179"/>
                  <a:gd name="T12" fmla="*/ 15 w 55"/>
                  <a:gd name="T13" fmla="*/ 179 h 179"/>
                  <a:gd name="T14" fmla="*/ 55 w 55"/>
                  <a:gd name="T15" fmla="*/ 179 h 179"/>
                  <a:gd name="T16" fmla="*/ 44 w 55"/>
                  <a:gd name="T17" fmla="*/ 8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179">
                    <a:moveTo>
                      <a:pt x="44" y="89"/>
                    </a:moveTo>
                    <a:cubicBezTo>
                      <a:pt x="44" y="48"/>
                      <a:pt x="49" y="3"/>
                      <a:pt x="5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0"/>
                      <a:pt x="11" y="1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11" y="177"/>
                      <a:pt x="13" y="179"/>
                      <a:pt x="15" y="179"/>
                    </a:cubicBezTo>
                    <a:cubicBezTo>
                      <a:pt x="55" y="179"/>
                      <a:pt x="55" y="179"/>
                      <a:pt x="55" y="179"/>
                    </a:cubicBezTo>
                    <a:cubicBezTo>
                      <a:pt x="49" y="176"/>
                      <a:pt x="44" y="130"/>
                      <a:pt x="44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0" name="Freeform 679"/>
              <p:cNvSpPr/>
              <p:nvPr/>
            </p:nvSpPr>
            <p:spPr bwMode="auto">
              <a:xfrm>
                <a:off x="3348278" y="2464240"/>
                <a:ext cx="43877" cy="359146"/>
              </a:xfrm>
              <a:custGeom>
                <a:avLst/>
                <a:gdLst>
                  <a:gd name="T0" fmla="*/ 20 w 20"/>
                  <a:gd name="T1" fmla="*/ 164 h 164"/>
                  <a:gd name="T2" fmla="*/ 9 w 20"/>
                  <a:gd name="T3" fmla="*/ 82 h 164"/>
                  <a:gd name="T4" fmla="*/ 20 w 20"/>
                  <a:gd name="T5" fmla="*/ 0 h 164"/>
                  <a:gd name="T6" fmla="*/ 11 w 20"/>
                  <a:gd name="T7" fmla="*/ 0 h 164"/>
                  <a:gd name="T8" fmla="*/ 0 w 20"/>
                  <a:gd name="T9" fmla="*/ 82 h 164"/>
                  <a:gd name="T10" fmla="*/ 11 w 20"/>
                  <a:gd name="T11" fmla="*/ 164 h 164"/>
                  <a:gd name="T12" fmla="*/ 20 w 20"/>
                  <a:gd name="T13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64">
                    <a:moveTo>
                      <a:pt x="20" y="164"/>
                    </a:moveTo>
                    <a:cubicBezTo>
                      <a:pt x="14" y="164"/>
                      <a:pt x="9" y="121"/>
                      <a:pt x="9" y="82"/>
                    </a:cubicBezTo>
                    <a:cubicBezTo>
                      <a:pt x="9" y="43"/>
                      <a:pt x="14" y="0"/>
                      <a:pt x="20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3"/>
                      <a:pt x="0" y="82"/>
                    </a:cubicBezTo>
                    <a:cubicBezTo>
                      <a:pt x="0" y="121"/>
                      <a:pt x="5" y="164"/>
                      <a:pt x="11" y="164"/>
                    </a:cubicBezTo>
                    <a:lnTo>
                      <a:pt x="20" y="164"/>
                    </a:lnTo>
                    <a:close/>
                  </a:path>
                </a:pathLst>
              </a:custGeom>
              <a:gradFill>
                <a:gsLst>
                  <a:gs pos="10000">
                    <a:srgbClr val="D69B3A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1" name="Freeform 680"/>
              <p:cNvSpPr/>
              <p:nvPr/>
            </p:nvSpPr>
            <p:spPr bwMode="auto">
              <a:xfrm>
                <a:off x="2701999" y="2448545"/>
                <a:ext cx="36565" cy="389614"/>
              </a:xfrm>
              <a:custGeom>
                <a:avLst/>
                <a:gdLst>
                  <a:gd name="T0" fmla="*/ 8 w 17"/>
                  <a:gd name="T1" fmla="*/ 89 h 178"/>
                  <a:gd name="T2" fmla="*/ 17 w 17"/>
                  <a:gd name="T3" fmla="*/ 0 h 178"/>
                  <a:gd name="T4" fmla="*/ 9 w 17"/>
                  <a:gd name="T5" fmla="*/ 2 h 178"/>
                  <a:gd name="T6" fmla="*/ 8 w 17"/>
                  <a:gd name="T7" fmla="*/ 3 h 178"/>
                  <a:gd name="T8" fmla="*/ 0 w 17"/>
                  <a:gd name="T9" fmla="*/ 89 h 178"/>
                  <a:gd name="T10" fmla="*/ 8 w 17"/>
                  <a:gd name="T11" fmla="*/ 176 h 178"/>
                  <a:gd name="T12" fmla="*/ 9 w 17"/>
                  <a:gd name="T13" fmla="*/ 176 h 178"/>
                  <a:gd name="T14" fmla="*/ 17 w 17"/>
                  <a:gd name="T15" fmla="*/ 178 h 178"/>
                  <a:gd name="T16" fmla="*/ 8 w 17"/>
                  <a:gd name="T17" fmla="*/ 89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8">
                    <a:moveTo>
                      <a:pt x="8" y="89"/>
                    </a:moveTo>
                    <a:cubicBezTo>
                      <a:pt x="8" y="55"/>
                      <a:pt x="13" y="11"/>
                      <a:pt x="17" y="0"/>
                    </a:cubicBezTo>
                    <a:cubicBezTo>
                      <a:pt x="15" y="0"/>
                      <a:pt x="12" y="1"/>
                      <a:pt x="9" y="2"/>
                    </a:cubicBezTo>
                    <a:cubicBezTo>
                      <a:pt x="9" y="2"/>
                      <a:pt x="9" y="3"/>
                      <a:pt x="8" y="3"/>
                    </a:cubicBezTo>
                    <a:cubicBezTo>
                      <a:pt x="3" y="13"/>
                      <a:pt x="0" y="54"/>
                      <a:pt x="0" y="89"/>
                    </a:cubicBezTo>
                    <a:cubicBezTo>
                      <a:pt x="0" y="125"/>
                      <a:pt x="3" y="166"/>
                      <a:pt x="8" y="176"/>
                    </a:cubicBezTo>
                    <a:cubicBezTo>
                      <a:pt x="9" y="176"/>
                      <a:pt x="9" y="176"/>
                      <a:pt x="9" y="176"/>
                    </a:cubicBezTo>
                    <a:cubicBezTo>
                      <a:pt x="12" y="177"/>
                      <a:pt x="15" y="178"/>
                      <a:pt x="17" y="178"/>
                    </a:cubicBezTo>
                    <a:cubicBezTo>
                      <a:pt x="13" y="167"/>
                      <a:pt x="8" y="123"/>
                      <a:pt x="8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2" name="Freeform 681"/>
              <p:cNvSpPr/>
              <p:nvPr/>
            </p:nvSpPr>
            <p:spPr bwMode="auto">
              <a:xfrm>
                <a:off x="3465285" y="2448545"/>
                <a:ext cx="39307" cy="389614"/>
              </a:xfrm>
              <a:custGeom>
                <a:avLst/>
                <a:gdLst>
                  <a:gd name="T0" fmla="*/ 9 w 18"/>
                  <a:gd name="T1" fmla="*/ 89 h 178"/>
                  <a:gd name="T2" fmla="*/ 18 w 18"/>
                  <a:gd name="T3" fmla="*/ 0 h 178"/>
                  <a:gd name="T4" fmla="*/ 10 w 18"/>
                  <a:gd name="T5" fmla="*/ 2 h 178"/>
                  <a:gd name="T6" fmla="*/ 9 w 18"/>
                  <a:gd name="T7" fmla="*/ 3 h 178"/>
                  <a:gd name="T8" fmla="*/ 0 w 18"/>
                  <a:gd name="T9" fmla="*/ 89 h 178"/>
                  <a:gd name="T10" fmla="*/ 9 w 18"/>
                  <a:gd name="T11" fmla="*/ 176 h 178"/>
                  <a:gd name="T12" fmla="*/ 10 w 18"/>
                  <a:gd name="T13" fmla="*/ 176 h 178"/>
                  <a:gd name="T14" fmla="*/ 18 w 18"/>
                  <a:gd name="T15" fmla="*/ 178 h 178"/>
                  <a:gd name="T16" fmla="*/ 9 w 18"/>
                  <a:gd name="T17" fmla="*/ 89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78">
                    <a:moveTo>
                      <a:pt x="9" y="89"/>
                    </a:moveTo>
                    <a:cubicBezTo>
                      <a:pt x="9" y="55"/>
                      <a:pt x="13" y="11"/>
                      <a:pt x="18" y="0"/>
                    </a:cubicBezTo>
                    <a:cubicBezTo>
                      <a:pt x="16" y="0"/>
                      <a:pt x="13" y="1"/>
                      <a:pt x="10" y="2"/>
                    </a:cubicBezTo>
                    <a:cubicBezTo>
                      <a:pt x="10" y="2"/>
                      <a:pt x="9" y="3"/>
                      <a:pt x="9" y="3"/>
                    </a:cubicBezTo>
                    <a:cubicBezTo>
                      <a:pt x="4" y="13"/>
                      <a:pt x="0" y="54"/>
                      <a:pt x="0" y="89"/>
                    </a:cubicBezTo>
                    <a:cubicBezTo>
                      <a:pt x="0" y="125"/>
                      <a:pt x="4" y="166"/>
                      <a:pt x="9" y="176"/>
                    </a:cubicBezTo>
                    <a:cubicBezTo>
                      <a:pt x="9" y="176"/>
                      <a:pt x="10" y="176"/>
                      <a:pt x="10" y="176"/>
                    </a:cubicBezTo>
                    <a:cubicBezTo>
                      <a:pt x="13" y="177"/>
                      <a:pt x="16" y="178"/>
                      <a:pt x="18" y="178"/>
                    </a:cubicBezTo>
                    <a:cubicBezTo>
                      <a:pt x="14" y="167"/>
                      <a:pt x="9" y="123"/>
                      <a:pt x="9" y="89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3" name="Freeform 682"/>
              <p:cNvSpPr/>
              <p:nvPr/>
            </p:nvSpPr>
            <p:spPr bwMode="auto">
              <a:xfrm>
                <a:off x="3478083" y="2448545"/>
                <a:ext cx="248639" cy="392384"/>
              </a:xfrm>
              <a:custGeom>
                <a:avLst/>
                <a:gdLst>
                  <a:gd name="T0" fmla="*/ 115 w 115"/>
                  <a:gd name="T1" fmla="*/ 36 h 179"/>
                  <a:gd name="T2" fmla="*/ 11 w 115"/>
                  <a:gd name="T3" fmla="*/ 0 h 179"/>
                  <a:gd name="T4" fmla="*/ 11 w 115"/>
                  <a:gd name="T5" fmla="*/ 0 h 179"/>
                  <a:gd name="T6" fmla="*/ 0 w 115"/>
                  <a:gd name="T7" fmla="*/ 89 h 179"/>
                  <a:gd name="T8" fmla="*/ 11 w 115"/>
                  <a:gd name="T9" fmla="*/ 179 h 179"/>
                  <a:gd name="T10" fmla="*/ 11 w 115"/>
                  <a:gd name="T11" fmla="*/ 179 h 179"/>
                  <a:gd name="T12" fmla="*/ 115 w 115"/>
                  <a:gd name="T13" fmla="*/ 142 h 179"/>
                  <a:gd name="T14" fmla="*/ 113 w 115"/>
                  <a:gd name="T15" fmla="*/ 89 h 179"/>
                  <a:gd name="T16" fmla="*/ 115 w 115"/>
                  <a:gd name="T17" fmla="*/ 3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5" h="179">
                    <a:moveTo>
                      <a:pt x="115" y="36"/>
                    </a:moveTo>
                    <a:cubicBezTo>
                      <a:pt x="115" y="36"/>
                      <a:pt x="15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3"/>
                      <a:pt x="0" y="48"/>
                      <a:pt x="0" y="89"/>
                    </a:cubicBezTo>
                    <a:cubicBezTo>
                      <a:pt x="0" y="130"/>
                      <a:pt x="5" y="176"/>
                      <a:pt x="11" y="179"/>
                    </a:cubicBezTo>
                    <a:cubicBezTo>
                      <a:pt x="11" y="179"/>
                      <a:pt x="11" y="179"/>
                      <a:pt x="11" y="179"/>
                    </a:cubicBezTo>
                    <a:cubicBezTo>
                      <a:pt x="15" y="179"/>
                      <a:pt x="115" y="142"/>
                      <a:pt x="115" y="142"/>
                    </a:cubicBezTo>
                    <a:cubicBezTo>
                      <a:pt x="115" y="142"/>
                      <a:pt x="113" y="107"/>
                      <a:pt x="113" y="89"/>
                    </a:cubicBezTo>
                    <a:cubicBezTo>
                      <a:pt x="113" y="71"/>
                      <a:pt x="115" y="36"/>
                      <a:pt x="115" y="36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A652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4" name="Freeform 683"/>
              <p:cNvSpPr/>
              <p:nvPr/>
            </p:nvSpPr>
            <p:spPr bwMode="auto">
              <a:xfrm>
                <a:off x="3712096" y="2523328"/>
                <a:ext cx="14626" cy="240970"/>
              </a:xfrm>
              <a:custGeom>
                <a:avLst/>
                <a:gdLst>
                  <a:gd name="T0" fmla="*/ 5 w 7"/>
                  <a:gd name="T1" fmla="*/ 55 h 110"/>
                  <a:gd name="T2" fmla="*/ 7 w 7"/>
                  <a:gd name="T3" fmla="*/ 2 h 110"/>
                  <a:gd name="T4" fmla="*/ 3 w 7"/>
                  <a:gd name="T5" fmla="*/ 0 h 110"/>
                  <a:gd name="T6" fmla="*/ 0 w 7"/>
                  <a:gd name="T7" fmla="*/ 55 h 110"/>
                  <a:gd name="T8" fmla="*/ 3 w 7"/>
                  <a:gd name="T9" fmla="*/ 110 h 110"/>
                  <a:gd name="T10" fmla="*/ 7 w 7"/>
                  <a:gd name="T11" fmla="*/ 108 h 110"/>
                  <a:gd name="T12" fmla="*/ 5 w 7"/>
                  <a:gd name="T13" fmla="*/ 5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10">
                    <a:moveTo>
                      <a:pt x="5" y="55"/>
                    </a:moveTo>
                    <a:cubicBezTo>
                      <a:pt x="5" y="37"/>
                      <a:pt x="7" y="2"/>
                      <a:pt x="7" y="2"/>
                    </a:cubicBezTo>
                    <a:cubicBezTo>
                      <a:pt x="7" y="2"/>
                      <a:pt x="6" y="1"/>
                      <a:pt x="3" y="0"/>
                    </a:cubicBezTo>
                    <a:cubicBezTo>
                      <a:pt x="1" y="17"/>
                      <a:pt x="0" y="37"/>
                      <a:pt x="0" y="55"/>
                    </a:cubicBezTo>
                    <a:cubicBezTo>
                      <a:pt x="0" y="74"/>
                      <a:pt x="1" y="94"/>
                      <a:pt x="3" y="110"/>
                    </a:cubicBezTo>
                    <a:cubicBezTo>
                      <a:pt x="6" y="109"/>
                      <a:pt x="7" y="108"/>
                      <a:pt x="7" y="108"/>
                    </a:cubicBezTo>
                    <a:cubicBezTo>
                      <a:pt x="7" y="108"/>
                      <a:pt x="5" y="73"/>
                      <a:pt x="5" y="55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A652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5" name="Freeform 684"/>
              <p:cNvSpPr/>
              <p:nvPr/>
            </p:nvSpPr>
            <p:spPr bwMode="auto">
              <a:xfrm>
                <a:off x="3718495" y="2538100"/>
                <a:ext cx="14626" cy="212349"/>
              </a:xfrm>
              <a:custGeom>
                <a:avLst/>
                <a:gdLst>
                  <a:gd name="T0" fmla="*/ 5 w 7"/>
                  <a:gd name="T1" fmla="*/ 48 h 97"/>
                  <a:gd name="T2" fmla="*/ 7 w 7"/>
                  <a:gd name="T3" fmla="*/ 0 h 97"/>
                  <a:gd name="T4" fmla="*/ 2 w 7"/>
                  <a:gd name="T5" fmla="*/ 0 h 97"/>
                  <a:gd name="T6" fmla="*/ 0 w 7"/>
                  <a:gd name="T7" fmla="*/ 48 h 97"/>
                  <a:gd name="T8" fmla="*/ 2 w 7"/>
                  <a:gd name="T9" fmla="*/ 97 h 97"/>
                  <a:gd name="T10" fmla="*/ 7 w 7"/>
                  <a:gd name="T11" fmla="*/ 97 h 97"/>
                  <a:gd name="T12" fmla="*/ 5 w 7"/>
                  <a:gd name="T13" fmla="*/ 4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97">
                    <a:moveTo>
                      <a:pt x="5" y="48"/>
                    </a:moveTo>
                    <a:cubicBezTo>
                      <a:pt x="5" y="34"/>
                      <a:pt x="6" y="10"/>
                      <a:pt x="7" y="0"/>
                    </a:cubicBezTo>
                    <a:cubicBezTo>
                      <a:pt x="5" y="0"/>
                      <a:pt x="3" y="0"/>
                      <a:pt x="2" y="0"/>
                    </a:cubicBezTo>
                    <a:cubicBezTo>
                      <a:pt x="1" y="15"/>
                      <a:pt x="0" y="32"/>
                      <a:pt x="0" y="48"/>
                    </a:cubicBezTo>
                    <a:cubicBezTo>
                      <a:pt x="0" y="64"/>
                      <a:pt x="1" y="82"/>
                      <a:pt x="2" y="97"/>
                    </a:cubicBezTo>
                    <a:cubicBezTo>
                      <a:pt x="3" y="97"/>
                      <a:pt x="5" y="97"/>
                      <a:pt x="7" y="97"/>
                    </a:cubicBezTo>
                    <a:cubicBezTo>
                      <a:pt x="6" y="86"/>
                      <a:pt x="5" y="62"/>
                      <a:pt x="5" y="48"/>
                    </a:cubicBezTo>
                    <a:close/>
                  </a:path>
                </a:pathLst>
              </a:custGeom>
              <a:gradFill>
                <a:gsLst>
                  <a:gs pos="10000">
                    <a:srgbClr val="EFD099"/>
                  </a:gs>
                  <a:gs pos="68000">
                    <a:srgbClr val="F4E3C4"/>
                  </a:gs>
                  <a:gs pos="49000">
                    <a:srgbClr val="DB9D53"/>
                  </a:gs>
                  <a:gs pos="28000">
                    <a:srgbClr val="F4E3C4"/>
                  </a:gs>
                  <a:gs pos="90000">
                    <a:srgbClr val="F4E3C4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6" name="Freeform 685"/>
              <p:cNvSpPr/>
              <p:nvPr/>
            </p:nvSpPr>
            <p:spPr bwMode="auto">
              <a:xfrm>
                <a:off x="2498152" y="2566721"/>
                <a:ext cx="17368" cy="156030"/>
              </a:xfrm>
              <a:custGeom>
                <a:avLst/>
                <a:gdLst>
                  <a:gd name="T0" fmla="*/ 8 w 8"/>
                  <a:gd name="T1" fmla="*/ 0 h 71"/>
                  <a:gd name="T2" fmla="*/ 7 w 8"/>
                  <a:gd name="T3" fmla="*/ 1 h 71"/>
                  <a:gd name="T4" fmla="*/ 0 w 8"/>
                  <a:gd name="T5" fmla="*/ 35 h 71"/>
                  <a:gd name="T6" fmla="*/ 7 w 8"/>
                  <a:gd name="T7" fmla="*/ 70 h 71"/>
                  <a:gd name="T8" fmla="*/ 8 w 8"/>
                  <a:gd name="T9" fmla="*/ 71 h 71"/>
                  <a:gd name="T10" fmla="*/ 3 w 8"/>
                  <a:gd name="T11" fmla="*/ 35 h 71"/>
                  <a:gd name="T12" fmla="*/ 8 w 8"/>
                  <a:gd name="T1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71">
                    <a:moveTo>
                      <a:pt x="8" y="0"/>
                    </a:moveTo>
                    <a:cubicBezTo>
                      <a:pt x="8" y="0"/>
                      <a:pt x="7" y="0"/>
                      <a:pt x="7" y="1"/>
                    </a:cubicBezTo>
                    <a:cubicBezTo>
                      <a:pt x="3" y="10"/>
                      <a:pt x="0" y="15"/>
                      <a:pt x="0" y="35"/>
                    </a:cubicBezTo>
                    <a:cubicBezTo>
                      <a:pt x="0" y="55"/>
                      <a:pt x="3" y="61"/>
                      <a:pt x="7" y="70"/>
                    </a:cubicBezTo>
                    <a:cubicBezTo>
                      <a:pt x="7" y="70"/>
                      <a:pt x="8" y="70"/>
                      <a:pt x="8" y="71"/>
                    </a:cubicBezTo>
                    <a:cubicBezTo>
                      <a:pt x="5" y="62"/>
                      <a:pt x="3" y="47"/>
                      <a:pt x="3" y="35"/>
                    </a:cubicBezTo>
                    <a:cubicBezTo>
                      <a:pt x="3" y="23"/>
                      <a:pt x="5" y="8"/>
                      <a:pt x="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DBA652"/>
                  </a:gs>
                  <a:gs pos="64500">
                    <a:srgbClr val="EFD099"/>
                  </a:gs>
                  <a:gs pos="42000">
                    <a:srgbClr val="D58F39"/>
                  </a:gs>
                  <a:gs pos="20000">
                    <a:srgbClr val="EED5A8"/>
                  </a:gs>
                  <a:gs pos="90000">
                    <a:srgbClr val="E6B764"/>
                  </a:gs>
                  <a:gs pos="100000">
                    <a:srgbClr val="975F1C"/>
                  </a:gs>
                </a:gsLst>
                <a:lin ang="5400000" scaled="0"/>
              </a:gra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7" name="Freeform 686"/>
              <p:cNvSpPr/>
              <p:nvPr/>
            </p:nvSpPr>
            <p:spPr bwMode="auto">
              <a:xfrm>
                <a:off x="4585989" y="1680396"/>
                <a:ext cx="1156355" cy="926025"/>
              </a:xfrm>
              <a:custGeom>
                <a:avLst/>
                <a:gdLst>
                  <a:gd name="T0" fmla="*/ 0 w 535"/>
                  <a:gd name="T1" fmla="*/ 416 h 423"/>
                  <a:gd name="T2" fmla="*/ 165 w 535"/>
                  <a:gd name="T3" fmla="*/ 146 h 423"/>
                  <a:gd name="T4" fmla="*/ 488 w 535"/>
                  <a:gd name="T5" fmla="*/ 146 h 423"/>
                  <a:gd name="T6" fmla="*/ 402 w 535"/>
                  <a:gd name="T7" fmla="*/ 423 h 423"/>
                  <a:gd name="T8" fmla="*/ 0 w 535"/>
                  <a:gd name="T9" fmla="*/ 416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423">
                    <a:moveTo>
                      <a:pt x="0" y="416"/>
                    </a:moveTo>
                    <a:cubicBezTo>
                      <a:pt x="0" y="416"/>
                      <a:pt x="123" y="212"/>
                      <a:pt x="165" y="146"/>
                    </a:cubicBezTo>
                    <a:cubicBezTo>
                      <a:pt x="245" y="21"/>
                      <a:pt x="431" y="0"/>
                      <a:pt x="488" y="146"/>
                    </a:cubicBezTo>
                    <a:cubicBezTo>
                      <a:pt x="535" y="265"/>
                      <a:pt x="402" y="423"/>
                      <a:pt x="402" y="423"/>
                    </a:cubicBezTo>
                    <a:lnTo>
                      <a:pt x="0" y="416"/>
                    </a:lnTo>
                    <a:close/>
                  </a:path>
                </a:pathLst>
              </a:custGeom>
              <a:solidFill>
                <a:srgbClr val="FF6F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8" name="Freeform 687"/>
              <p:cNvSpPr/>
              <p:nvPr/>
            </p:nvSpPr>
            <p:spPr bwMode="auto">
              <a:xfrm>
                <a:off x="4600615" y="1680396"/>
                <a:ext cx="1157269" cy="926025"/>
              </a:xfrm>
              <a:custGeom>
                <a:avLst/>
                <a:gdLst>
                  <a:gd name="T0" fmla="*/ 0 w 535"/>
                  <a:gd name="T1" fmla="*/ 416 h 423"/>
                  <a:gd name="T2" fmla="*/ 165 w 535"/>
                  <a:gd name="T3" fmla="*/ 146 h 423"/>
                  <a:gd name="T4" fmla="*/ 488 w 535"/>
                  <a:gd name="T5" fmla="*/ 146 h 423"/>
                  <a:gd name="T6" fmla="*/ 402 w 535"/>
                  <a:gd name="T7" fmla="*/ 423 h 423"/>
                  <a:gd name="T8" fmla="*/ 0 w 535"/>
                  <a:gd name="T9" fmla="*/ 416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423">
                    <a:moveTo>
                      <a:pt x="0" y="416"/>
                    </a:moveTo>
                    <a:cubicBezTo>
                      <a:pt x="0" y="416"/>
                      <a:pt x="123" y="212"/>
                      <a:pt x="165" y="146"/>
                    </a:cubicBezTo>
                    <a:cubicBezTo>
                      <a:pt x="245" y="21"/>
                      <a:pt x="431" y="0"/>
                      <a:pt x="488" y="146"/>
                    </a:cubicBezTo>
                    <a:cubicBezTo>
                      <a:pt x="535" y="265"/>
                      <a:pt x="402" y="423"/>
                      <a:pt x="402" y="423"/>
                    </a:cubicBezTo>
                    <a:lnTo>
                      <a:pt x="0" y="416"/>
                    </a:lnTo>
                    <a:close/>
                  </a:path>
                </a:pathLst>
              </a:custGeom>
              <a:solidFill>
                <a:srgbClr val="DF0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39" name="Freeform 688"/>
              <p:cNvSpPr/>
              <p:nvPr/>
            </p:nvSpPr>
            <p:spPr bwMode="auto">
              <a:xfrm>
                <a:off x="4587818" y="2643351"/>
                <a:ext cx="1141729" cy="194807"/>
              </a:xfrm>
              <a:custGeom>
                <a:avLst/>
                <a:gdLst>
                  <a:gd name="T0" fmla="*/ 0 w 528"/>
                  <a:gd name="T1" fmla="*/ 13 h 89"/>
                  <a:gd name="T2" fmla="*/ 488 w 528"/>
                  <a:gd name="T3" fmla="*/ 76 h 89"/>
                  <a:gd name="T4" fmla="*/ 523 w 528"/>
                  <a:gd name="T5" fmla="*/ 48 h 89"/>
                  <a:gd name="T6" fmla="*/ 402 w 528"/>
                  <a:gd name="T7" fmla="*/ 13 h 89"/>
                  <a:gd name="T8" fmla="*/ 0 w 528"/>
                  <a:gd name="T9" fmla="*/ 0 h 89"/>
                  <a:gd name="T10" fmla="*/ 0 w 528"/>
                  <a:gd name="T11" fmla="*/ 1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89">
                    <a:moveTo>
                      <a:pt x="0" y="13"/>
                    </a:moveTo>
                    <a:cubicBezTo>
                      <a:pt x="1" y="14"/>
                      <a:pt x="406" y="89"/>
                      <a:pt x="488" y="76"/>
                    </a:cubicBezTo>
                    <a:cubicBezTo>
                      <a:pt x="522" y="70"/>
                      <a:pt x="528" y="60"/>
                      <a:pt x="523" y="48"/>
                    </a:cubicBezTo>
                    <a:cubicBezTo>
                      <a:pt x="512" y="24"/>
                      <a:pt x="402" y="13"/>
                      <a:pt x="402" y="1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3"/>
                    </a:lnTo>
                    <a:close/>
                  </a:path>
                </a:pathLst>
              </a:custGeom>
              <a:gradFill>
                <a:gsLst>
                  <a:gs pos="0">
                    <a:srgbClr val="EE0600"/>
                  </a:gs>
                  <a:gs pos="100000">
                    <a:srgbClr val="FE735F"/>
                  </a:gs>
                </a:gsLst>
                <a:lin ang="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40" name="Freeform 689"/>
              <p:cNvSpPr/>
              <p:nvPr/>
            </p:nvSpPr>
            <p:spPr bwMode="auto">
              <a:xfrm>
                <a:off x="4587818" y="2643351"/>
                <a:ext cx="1217600" cy="215119"/>
              </a:xfrm>
              <a:custGeom>
                <a:avLst/>
                <a:gdLst>
                  <a:gd name="T0" fmla="*/ 0 w 563"/>
                  <a:gd name="T1" fmla="*/ 0 h 98"/>
                  <a:gd name="T2" fmla="*/ 222 w 563"/>
                  <a:gd name="T3" fmla="*/ 43 h 98"/>
                  <a:gd name="T4" fmla="*/ 518 w 563"/>
                  <a:gd name="T5" fmla="*/ 39 h 98"/>
                  <a:gd name="T6" fmla="*/ 402 w 563"/>
                  <a:gd name="T7" fmla="*/ 0 h 98"/>
                  <a:gd name="T8" fmla="*/ 0 w 563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3" h="98">
                    <a:moveTo>
                      <a:pt x="0" y="0"/>
                    </a:moveTo>
                    <a:cubicBezTo>
                      <a:pt x="0" y="0"/>
                      <a:pt x="154" y="33"/>
                      <a:pt x="222" y="43"/>
                    </a:cubicBezTo>
                    <a:cubicBezTo>
                      <a:pt x="354" y="62"/>
                      <a:pt x="563" y="98"/>
                      <a:pt x="518" y="39"/>
                    </a:cubicBezTo>
                    <a:cubicBezTo>
                      <a:pt x="503" y="19"/>
                      <a:pt x="402" y="0"/>
                      <a:pt x="40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810300"/>
                  </a:gs>
                  <a:gs pos="100000">
                    <a:srgbClr val="EE0600"/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41" name="Freeform 690"/>
              <p:cNvSpPr/>
              <p:nvPr/>
            </p:nvSpPr>
            <p:spPr bwMode="auto">
              <a:xfrm>
                <a:off x="4637180" y="2085705"/>
                <a:ext cx="1019238" cy="501328"/>
              </a:xfrm>
              <a:custGeom>
                <a:avLst/>
                <a:gdLst>
                  <a:gd name="T0" fmla="*/ 387 w 471"/>
                  <a:gd name="T1" fmla="*/ 226 h 229"/>
                  <a:gd name="T2" fmla="*/ 393 w 471"/>
                  <a:gd name="T3" fmla="*/ 229 h 229"/>
                  <a:gd name="T4" fmla="*/ 471 w 471"/>
                  <a:gd name="T5" fmla="*/ 82 h 229"/>
                  <a:gd name="T6" fmla="*/ 148 w 471"/>
                  <a:gd name="T7" fmla="*/ 82 h 229"/>
                  <a:gd name="T8" fmla="*/ 0 w 471"/>
                  <a:gd name="T9" fmla="*/ 218 h 229"/>
                  <a:gd name="T10" fmla="*/ 387 w 471"/>
                  <a:gd name="T11" fmla="*/ 226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1" h="229">
                    <a:moveTo>
                      <a:pt x="387" y="226"/>
                    </a:moveTo>
                    <a:cubicBezTo>
                      <a:pt x="387" y="226"/>
                      <a:pt x="389" y="227"/>
                      <a:pt x="393" y="229"/>
                    </a:cubicBezTo>
                    <a:cubicBezTo>
                      <a:pt x="410" y="206"/>
                      <a:pt x="452" y="147"/>
                      <a:pt x="471" y="82"/>
                    </a:cubicBezTo>
                    <a:cubicBezTo>
                      <a:pt x="413" y="0"/>
                      <a:pt x="228" y="12"/>
                      <a:pt x="148" y="82"/>
                    </a:cubicBezTo>
                    <a:cubicBezTo>
                      <a:pt x="116" y="111"/>
                      <a:pt x="35" y="186"/>
                      <a:pt x="0" y="218"/>
                    </a:cubicBezTo>
                    <a:cubicBezTo>
                      <a:pt x="205" y="223"/>
                      <a:pt x="387" y="226"/>
                      <a:pt x="387" y="226"/>
                    </a:cubicBezTo>
                    <a:close/>
                  </a:path>
                </a:pathLst>
              </a:custGeom>
              <a:solidFill>
                <a:srgbClr val="8E0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242" name="Freeform 652"/>
              <p:cNvSpPr/>
              <p:nvPr/>
            </p:nvSpPr>
            <p:spPr bwMode="auto">
              <a:xfrm>
                <a:off x="3727636" y="2542717"/>
                <a:ext cx="1909585" cy="179112"/>
              </a:xfrm>
              <a:custGeom>
                <a:avLst/>
                <a:gdLst>
                  <a:gd name="T0" fmla="*/ 883 w 883"/>
                  <a:gd name="T1" fmla="*/ 48 h 97"/>
                  <a:gd name="T2" fmla="*/ 842 w 883"/>
                  <a:gd name="T3" fmla="*/ 19 h 97"/>
                  <a:gd name="T4" fmla="*/ 9 w 883"/>
                  <a:gd name="T5" fmla="*/ 0 h 97"/>
                  <a:gd name="T6" fmla="*/ 8 w 883"/>
                  <a:gd name="T7" fmla="*/ 0 h 97"/>
                  <a:gd name="T8" fmla="*/ 0 w 883"/>
                  <a:gd name="T9" fmla="*/ 48 h 97"/>
                  <a:gd name="T10" fmla="*/ 8 w 883"/>
                  <a:gd name="T11" fmla="*/ 97 h 97"/>
                  <a:gd name="T12" fmla="*/ 9 w 883"/>
                  <a:gd name="T13" fmla="*/ 97 h 97"/>
                  <a:gd name="T14" fmla="*/ 842 w 883"/>
                  <a:gd name="T15" fmla="*/ 77 h 97"/>
                  <a:gd name="T16" fmla="*/ 883 w 883"/>
                  <a:gd name="T17" fmla="*/ 4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3" h="97">
                    <a:moveTo>
                      <a:pt x="883" y="48"/>
                    </a:moveTo>
                    <a:cubicBezTo>
                      <a:pt x="883" y="39"/>
                      <a:pt x="842" y="19"/>
                      <a:pt x="842" y="19"/>
                    </a:cubicBezTo>
                    <a:cubicBezTo>
                      <a:pt x="842" y="19"/>
                      <a:pt x="11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1"/>
                      <a:pt x="0" y="26"/>
                      <a:pt x="0" y="48"/>
                    </a:cubicBezTo>
                    <a:cubicBezTo>
                      <a:pt x="0" y="71"/>
                      <a:pt x="4" y="95"/>
                      <a:pt x="8" y="97"/>
                    </a:cubicBezTo>
                    <a:cubicBezTo>
                      <a:pt x="9" y="97"/>
                      <a:pt x="9" y="97"/>
                      <a:pt x="9" y="97"/>
                    </a:cubicBezTo>
                    <a:cubicBezTo>
                      <a:pt x="11" y="97"/>
                      <a:pt x="842" y="77"/>
                      <a:pt x="842" y="77"/>
                    </a:cubicBezTo>
                    <a:cubicBezTo>
                      <a:pt x="842" y="77"/>
                      <a:pt x="883" y="58"/>
                      <a:pt x="883" y="48"/>
                    </a:cubicBezTo>
                    <a:close/>
                  </a:path>
                </a:pathLst>
              </a:custGeom>
              <a:gradFill>
                <a:gsLst>
                  <a:gs pos="46000">
                    <a:schemeClr val="bg1">
                      <a:alpha val="30000"/>
                    </a:schemeClr>
                  </a:gs>
                  <a:gs pos="0">
                    <a:srgbClr val="FF3E2F">
                      <a:alpha val="0"/>
                    </a:srgbClr>
                  </a:gs>
                  <a:gs pos="100000">
                    <a:srgbClr val="791104">
                      <a:alpha val="0"/>
                    </a:srgbClr>
                  </a:gs>
                </a:gsLst>
                <a:lin ang="54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sp>
          <p:nvSpPr>
            <p:cNvPr id="187" name="Freeform 723"/>
            <p:cNvSpPr/>
            <p:nvPr/>
          </p:nvSpPr>
          <p:spPr bwMode="auto">
            <a:xfrm>
              <a:off x="3600209" y="3174085"/>
              <a:ext cx="1313582" cy="2120718"/>
            </a:xfrm>
            <a:custGeom>
              <a:avLst/>
              <a:gdLst>
                <a:gd name="T0" fmla="*/ 358 w 607"/>
                <a:gd name="T1" fmla="*/ 23 h 970"/>
                <a:gd name="T2" fmla="*/ 367 w 607"/>
                <a:gd name="T3" fmla="*/ 51 h 970"/>
                <a:gd name="T4" fmla="*/ 327 w 607"/>
                <a:gd name="T5" fmla="*/ 177 h 970"/>
                <a:gd name="T6" fmla="*/ 278 w 607"/>
                <a:gd name="T7" fmla="*/ 122 h 970"/>
                <a:gd name="T8" fmla="*/ 154 w 607"/>
                <a:gd name="T9" fmla="*/ 25 h 970"/>
                <a:gd name="T10" fmla="*/ 43 w 607"/>
                <a:gd name="T11" fmla="*/ 27 h 970"/>
                <a:gd name="T12" fmla="*/ 42 w 607"/>
                <a:gd name="T13" fmla="*/ 28 h 970"/>
                <a:gd name="T14" fmla="*/ 28 w 607"/>
                <a:gd name="T15" fmla="*/ 149 h 970"/>
                <a:gd name="T16" fmla="*/ 184 w 607"/>
                <a:gd name="T17" fmla="*/ 306 h 970"/>
                <a:gd name="T18" fmla="*/ 98 w 607"/>
                <a:gd name="T19" fmla="*/ 560 h 970"/>
                <a:gd name="T20" fmla="*/ 126 w 607"/>
                <a:gd name="T21" fmla="*/ 773 h 970"/>
                <a:gd name="T22" fmla="*/ 231 w 607"/>
                <a:gd name="T23" fmla="*/ 970 h 970"/>
                <a:gd name="T24" fmla="*/ 545 w 607"/>
                <a:gd name="T25" fmla="*/ 796 h 970"/>
                <a:gd name="T26" fmla="*/ 500 w 607"/>
                <a:gd name="T27" fmla="*/ 693 h 970"/>
                <a:gd name="T28" fmla="*/ 489 w 607"/>
                <a:gd name="T29" fmla="*/ 589 h 970"/>
                <a:gd name="T30" fmla="*/ 594 w 607"/>
                <a:gd name="T31" fmla="*/ 170 h 970"/>
                <a:gd name="T32" fmla="*/ 571 w 607"/>
                <a:gd name="T33" fmla="*/ 17 h 970"/>
                <a:gd name="T34" fmla="*/ 358 w 607"/>
                <a:gd name="T35" fmla="*/ 23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7" h="970">
                  <a:moveTo>
                    <a:pt x="358" y="23"/>
                  </a:moveTo>
                  <a:cubicBezTo>
                    <a:pt x="367" y="51"/>
                    <a:pt x="367" y="51"/>
                    <a:pt x="367" y="51"/>
                  </a:cubicBezTo>
                  <a:cubicBezTo>
                    <a:pt x="327" y="177"/>
                    <a:pt x="327" y="177"/>
                    <a:pt x="327" y="177"/>
                  </a:cubicBezTo>
                  <a:cubicBezTo>
                    <a:pt x="278" y="122"/>
                    <a:pt x="278" y="122"/>
                    <a:pt x="278" y="122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121" y="0"/>
                    <a:pt x="75" y="1"/>
                    <a:pt x="43" y="27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6" y="58"/>
                    <a:pt x="0" y="112"/>
                    <a:pt x="28" y="149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98" y="560"/>
                    <a:pt x="98" y="560"/>
                    <a:pt x="98" y="560"/>
                  </a:cubicBezTo>
                  <a:cubicBezTo>
                    <a:pt x="81" y="624"/>
                    <a:pt x="95" y="715"/>
                    <a:pt x="126" y="773"/>
                  </a:cubicBezTo>
                  <a:cubicBezTo>
                    <a:pt x="231" y="970"/>
                    <a:pt x="231" y="970"/>
                    <a:pt x="231" y="970"/>
                  </a:cubicBezTo>
                  <a:cubicBezTo>
                    <a:pt x="545" y="796"/>
                    <a:pt x="545" y="796"/>
                    <a:pt x="545" y="796"/>
                  </a:cubicBezTo>
                  <a:cubicBezTo>
                    <a:pt x="500" y="693"/>
                    <a:pt x="500" y="693"/>
                    <a:pt x="500" y="693"/>
                  </a:cubicBezTo>
                  <a:cubicBezTo>
                    <a:pt x="486" y="660"/>
                    <a:pt x="482" y="624"/>
                    <a:pt x="489" y="589"/>
                  </a:cubicBezTo>
                  <a:cubicBezTo>
                    <a:pt x="594" y="170"/>
                    <a:pt x="594" y="170"/>
                    <a:pt x="594" y="170"/>
                  </a:cubicBezTo>
                  <a:cubicBezTo>
                    <a:pt x="607" y="120"/>
                    <a:pt x="597" y="61"/>
                    <a:pt x="571" y="17"/>
                  </a:cubicBezTo>
                  <a:lnTo>
                    <a:pt x="358" y="23"/>
                  </a:lnTo>
                  <a:close/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88" name="Freeform 724"/>
            <p:cNvSpPr/>
            <p:nvPr/>
          </p:nvSpPr>
          <p:spPr bwMode="auto">
            <a:xfrm>
              <a:off x="3689791" y="3230403"/>
              <a:ext cx="250467" cy="247432"/>
            </a:xfrm>
            <a:custGeom>
              <a:avLst/>
              <a:gdLst>
                <a:gd name="T0" fmla="*/ 83 w 116"/>
                <a:gd name="T1" fmla="*/ 13 h 113"/>
                <a:gd name="T2" fmla="*/ 23 w 116"/>
                <a:gd name="T3" fmla="*/ 14 h 113"/>
                <a:gd name="T4" fmla="*/ 22 w 116"/>
                <a:gd name="T5" fmla="*/ 15 h 113"/>
                <a:gd name="T6" fmla="*/ 15 w 116"/>
                <a:gd name="T7" fmla="*/ 80 h 113"/>
                <a:gd name="T8" fmla="*/ 38 w 116"/>
                <a:gd name="T9" fmla="*/ 104 h 113"/>
                <a:gd name="T10" fmla="*/ 70 w 116"/>
                <a:gd name="T11" fmla="*/ 103 h 113"/>
                <a:gd name="T12" fmla="*/ 107 w 116"/>
                <a:gd name="T13" fmla="*/ 62 h 113"/>
                <a:gd name="T14" fmla="*/ 104 w 116"/>
                <a:gd name="T15" fmla="*/ 30 h 113"/>
                <a:gd name="T16" fmla="*/ 83 w 116"/>
                <a:gd name="T17" fmla="*/ 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113">
                  <a:moveTo>
                    <a:pt x="83" y="13"/>
                  </a:moveTo>
                  <a:cubicBezTo>
                    <a:pt x="65" y="0"/>
                    <a:pt x="40" y="0"/>
                    <a:pt x="23" y="14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3" y="31"/>
                    <a:pt x="0" y="60"/>
                    <a:pt x="15" y="80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47" y="113"/>
                    <a:pt x="62" y="113"/>
                    <a:pt x="70" y="103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116" y="53"/>
                    <a:pt x="114" y="38"/>
                    <a:pt x="104" y="30"/>
                  </a:cubicBezTo>
                  <a:lnTo>
                    <a:pt x="83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89" name="矩形 1683"/>
            <p:cNvSpPr/>
            <p:nvPr/>
          </p:nvSpPr>
          <p:spPr>
            <a:xfrm rot="2691279">
              <a:off x="3597134" y="3632580"/>
              <a:ext cx="367644" cy="74617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-1" fmla="*/ 40445 w 661515"/>
                <a:gd name="connsiteY0-2" fmla="*/ 0 h 128302"/>
                <a:gd name="connsiteX1-3" fmla="*/ 661515 w 661515"/>
                <a:gd name="connsiteY1-4" fmla="*/ 0 h 128302"/>
                <a:gd name="connsiteX2-5" fmla="*/ 661515 w 661515"/>
                <a:gd name="connsiteY2-6" fmla="*/ 114934 h 128302"/>
                <a:gd name="connsiteX3-7" fmla="*/ 0 w 661515"/>
                <a:gd name="connsiteY3-8" fmla="*/ 128302 h 128302"/>
                <a:gd name="connsiteX4-9" fmla="*/ 40445 w 661515"/>
                <a:gd name="connsiteY4-10" fmla="*/ 0 h 128302"/>
                <a:gd name="connsiteX0-11" fmla="*/ 40445 w 661567"/>
                <a:gd name="connsiteY0-12" fmla="*/ 0 h 128302"/>
                <a:gd name="connsiteX1-13" fmla="*/ 661515 w 661567"/>
                <a:gd name="connsiteY1-14" fmla="*/ 0 h 128302"/>
                <a:gd name="connsiteX2-15" fmla="*/ 661567 w 661567"/>
                <a:gd name="connsiteY2-16" fmla="*/ 94729 h 128302"/>
                <a:gd name="connsiteX3-17" fmla="*/ 0 w 661567"/>
                <a:gd name="connsiteY3-18" fmla="*/ 128302 h 128302"/>
                <a:gd name="connsiteX4-19" fmla="*/ 40445 w 661567"/>
                <a:gd name="connsiteY4-20" fmla="*/ 0 h 128302"/>
                <a:gd name="connsiteX0-21" fmla="*/ 40445 w 661515"/>
                <a:gd name="connsiteY0-22" fmla="*/ 0 h 128302"/>
                <a:gd name="connsiteX1-23" fmla="*/ 661515 w 661515"/>
                <a:gd name="connsiteY1-24" fmla="*/ 0 h 128302"/>
                <a:gd name="connsiteX2-25" fmla="*/ 619681 w 661515"/>
                <a:gd name="connsiteY2-26" fmla="*/ 101361 h 128302"/>
                <a:gd name="connsiteX3-27" fmla="*/ 0 w 661515"/>
                <a:gd name="connsiteY3-28" fmla="*/ 128302 h 128302"/>
                <a:gd name="connsiteX4-29" fmla="*/ 40445 w 661515"/>
                <a:gd name="connsiteY4-30" fmla="*/ 0 h 128302"/>
                <a:gd name="connsiteX0-31" fmla="*/ 40445 w 661515"/>
                <a:gd name="connsiteY0-32" fmla="*/ 0 h 128302"/>
                <a:gd name="connsiteX1-33" fmla="*/ 661515 w 661515"/>
                <a:gd name="connsiteY1-34" fmla="*/ 0 h 128302"/>
                <a:gd name="connsiteX2-35" fmla="*/ 619681 w 661515"/>
                <a:gd name="connsiteY2-36" fmla="*/ 101361 h 128302"/>
                <a:gd name="connsiteX3-37" fmla="*/ 0 w 661515"/>
                <a:gd name="connsiteY3-38" fmla="*/ 128302 h 128302"/>
                <a:gd name="connsiteX4-39" fmla="*/ 40445 w 661515"/>
                <a:gd name="connsiteY4-40" fmla="*/ 0 h 1283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61515" h="128302">
                  <a:moveTo>
                    <a:pt x="40445" y="0"/>
                  </a:moveTo>
                  <a:lnTo>
                    <a:pt x="661515" y="0"/>
                  </a:lnTo>
                  <a:cubicBezTo>
                    <a:pt x="661532" y="31576"/>
                    <a:pt x="640617" y="63101"/>
                    <a:pt x="619681" y="101361"/>
                  </a:cubicBezTo>
                  <a:lnTo>
                    <a:pt x="0" y="128302"/>
                  </a:lnTo>
                  <a:lnTo>
                    <a:pt x="40445" y="0"/>
                  </a:lnTo>
                  <a:close/>
                </a:path>
              </a:pathLst>
            </a:custGeom>
            <a:gradFill>
              <a:gsLst>
                <a:gs pos="0">
                  <a:srgbClr val="7B480B">
                    <a:alpha val="70000"/>
                  </a:srgbClr>
                </a:gs>
                <a:gs pos="100000">
                  <a:srgbClr val="F8D5AC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90" name="Freeform 725"/>
            <p:cNvSpPr/>
            <p:nvPr/>
          </p:nvSpPr>
          <p:spPr bwMode="auto">
            <a:xfrm>
              <a:off x="3490515" y="2626594"/>
              <a:ext cx="259608" cy="87709"/>
            </a:xfrm>
            <a:custGeom>
              <a:avLst/>
              <a:gdLst>
                <a:gd name="T0" fmla="*/ 120 w 120"/>
                <a:gd name="T1" fmla="*/ 0 h 40"/>
                <a:gd name="T2" fmla="*/ 26 w 120"/>
                <a:gd name="T3" fmla="*/ 0 h 40"/>
                <a:gd name="T4" fmla="*/ 0 w 120"/>
                <a:gd name="T5" fmla="*/ 7 h 40"/>
                <a:gd name="T6" fmla="*/ 38 w 120"/>
                <a:gd name="T7" fmla="*/ 40 h 40"/>
                <a:gd name="T8" fmla="*/ 120 w 120"/>
                <a:gd name="T9" fmla="*/ 40 h 40"/>
                <a:gd name="T10" fmla="*/ 120 w 120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40">
                  <a:moveTo>
                    <a:pt x="12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8" y="2"/>
                    <a:pt x="0" y="7"/>
                  </a:cubicBezTo>
                  <a:cubicBezTo>
                    <a:pt x="5" y="21"/>
                    <a:pt x="16" y="40"/>
                    <a:pt x="38" y="40"/>
                  </a:cubicBezTo>
                  <a:cubicBezTo>
                    <a:pt x="73" y="40"/>
                    <a:pt x="120" y="40"/>
                    <a:pt x="120" y="40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91" name="Freeform 726"/>
            <p:cNvSpPr/>
            <p:nvPr/>
          </p:nvSpPr>
          <p:spPr bwMode="auto">
            <a:xfrm>
              <a:off x="3611178" y="3278412"/>
              <a:ext cx="406781" cy="750607"/>
            </a:xfrm>
            <a:custGeom>
              <a:avLst/>
              <a:gdLst>
                <a:gd name="T0" fmla="*/ 121 w 188"/>
                <a:gd name="T1" fmla="*/ 285 h 343"/>
                <a:gd name="T2" fmla="*/ 144 w 188"/>
                <a:gd name="T3" fmla="*/ 343 h 343"/>
                <a:gd name="T4" fmla="*/ 188 w 188"/>
                <a:gd name="T5" fmla="*/ 240 h 343"/>
                <a:gd name="T6" fmla="*/ 32 w 188"/>
                <a:gd name="T7" fmla="*/ 83 h 343"/>
                <a:gd name="T8" fmla="*/ 20 w 188"/>
                <a:gd name="T9" fmla="*/ 0 h 343"/>
                <a:gd name="T10" fmla="*/ 23 w 188"/>
                <a:gd name="T11" fmla="*/ 101 h 343"/>
                <a:gd name="T12" fmla="*/ 153 w 188"/>
                <a:gd name="T13" fmla="*/ 236 h 343"/>
                <a:gd name="T14" fmla="*/ 121 w 188"/>
                <a:gd name="T15" fmla="*/ 285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343">
                  <a:moveTo>
                    <a:pt x="121" y="285"/>
                  </a:moveTo>
                  <a:cubicBezTo>
                    <a:pt x="122" y="285"/>
                    <a:pt x="143" y="343"/>
                    <a:pt x="144" y="343"/>
                  </a:cubicBezTo>
                  <a:cubicBezTo>
                    <a:pt x="188" y="240"/>
                    <a:pt x="188" y="240"/>
                    <a:pt x="188" y="240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14" y="58"/>
                    <a:pt x="10" y="27"/>
                    <a:pt x="20" y="0"/>
                  </a:cubicBezTo>
                  <a:cubicBezTo>
                    <a:pt x="0" y="30"/>
                    <a:pt x="0" y="71"/>
                    <a:pt x="23" y="101"/>
                  </a:cubicBezTo>
                  <a:cubicBezTo>
                    <a:pt x="153" y="236"/>
                    <a:pt x="153" y="236"/>
                    <a:pt x="153" y="236"/>
                  </a:cubicBezTo>
                  <a:lnTo>
                    <a:pt x="121" y="285"/>
                  </a:lnTo>
                  <a:close/>
                </a:path>
              </a:pathLst>
            </a:custGeom>
            <a:solidFill>
              <a:srgbClr val="DBB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92" name="Freeform 609"/>
            <p:cNvSpPr/>
            <p:nvPr/>
          </p:nvSpPr>
          <p:spPr bwMode="auto">
            <a:xfrm>
              <a:off x="4006004" y="4736689"/>
              <a:ext cx="823617" cy="624121"/>
            </a:xfrm>
            <a:custGeom>
              <a:avLst/>
              <a:gdLst>
                <a:gd name="T0" fmla="*/ 381 w 381"/>
                <a:gd name="T1" fmla="*/ 112 h 286"/>
                <a:gd name="T2" fmla="*/ 336 w 381"/>
                <a:gd name="T3" fmla="*/ 9 h 286"/>
                <a:gd name="T4" fmla="*/ 0 w 381"/>
                <a:gd name="T5" fmla="*/ 160 h 286"/>
                <a:gd name="T6" fmla="*/ 67 w 381"/>
                <a:gd name="T7" fmla="*/ 286 h 286"/>
                <a:gd name="T8" fmla="*/ 381 w 381"/>
                <a:gd name="T9" fmla="*/ 11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286">
                  <a:moveTo>
                    <a:pt x="381" y="112"/>
                  </a:moveTo>
                  <a:cubicBezTo>
                    <a:pt x="336" y="9"/>
                    <a:pt x="336" y="9"/>
                    <a:pt x="336" y="9"/>
                  </a:cubicBezTo>
                  <a:cubicBezTo>
                    <a:pt x="332" y="0"/>
                    <a:pt x="0" y="160"/>
                    <a:pt x="0" y="160"/>
                  </a:cubicBezTo>
                  <a:cubicBezTo>
                    <a:pt x="67" y="286"/>
                    <a:pt x="67" y="286"/>
                    <a:pt x="67" y="286"/>
                  </a:cubicBezTo>
                  <a:lnTo>
                    <a:pt x="381" y="112"/>
                  </a:lnTo>
                  <a:close/>
                </a:path>
              </a:pathLst>
            </a:custGeom>
            <a:solidFill>
              <a:srgbClr val="ECC0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93" name="Freeform 610"/>
            <p:cNvSpPr/>
            <p:nvPr/>
          </p:nvSpPr>
          <p:spPr bwMode="auto">
            <a:xfrm>
              <a:off x="3906365" y="4730227"/>
              <a:ext cx="1374827" cy="1484595"/>
            </a:xfrm>
            <a:custGeom>
              <a:avLst/>
              <a:gdLst>
                <a:gd name="T0" fmla="*/ 0 w 1504"/>
                <a:gd name="T1" fmla="*/ 508 h 1608"/>
                <a:gd name="T2" fmla="*/ 929 w 1504"/>
                <a:gd name="T3" fmla="*/ 0 h 1608"/>
                <a:gd name="T4" fmla="*/ 1504 w 1504"/>
                <a:gd name="T5" fmla="*/ 1121 h 1608"/>
                <a:gd name="T6" fmla="*/ 575 w 1504"/>
                <a:gd name="T7" fmla="*/ 1608 h 1608"/>
                <a:gd name="T8" fmla="*/ 0 w 1504"/>
                <a:gd name="T9" fmla="*/ 508 h 1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4" h="1608">
                  <a:moveTo>
                    <a:pt x="0" y="508"/>
                  </a:moveTo>
                  <a:lnTo>
                    <a:pt x="929" y="0"/>
                  </a:lnTo>
                  <a:lnTo>
                    <a:pt x="1504" y="1121"/>
                  </a:lnTo>
                  <a:lnTo>
                    <a:pt x="575" y="1608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94" name="Freeform 612"/>
            <p:cNvSpPr/>
            <p:nvPr/>
          </p:nvSpPr>
          <p:spPr bwMode="auto">
            <a:xfrm>
              <a:off x="3995034" y="5037671"/>
              <a:ext cx="825446" cy="625044"/>
            </a:xfrm>
            <a:custGeom>
              <a:avLst/>
              <a:gdLst>
                <a:gd name="T0" fmla="*/ 382 w 382"/>
                <a:gd name="T1" fmla="*/ 112 h 286"/>
                <a:gd name="T2" fmla="*/ 337 w 382"/>
                <a:gd name="T3" fmla="*/ 9 h 286"/>
                <a:gd name="T4" fmla="*/ 0 w 382"/>
                <a:gd name="T5" fmla="*/ 159 h 286"/>
                <a:gd name="T6" fmla="*/ 68 w 382"/>
                <a:gd name="T7" fmla="*/ 286 h 286"/>
                <a:gd name="T8" fmla="*/ 382 w 382"/>
                <a:gd name="T9" fmla="*/ 112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286">
                  <a:moveTo>
                    <a:pt x="382" y="112"/>
                  </a:moveTo>
                  <a:cubicBezTo>
                    <a:pt x="337" y="9"/>
                    <a:pt x="337" y="9"/>
                    <a:pt x="337" y="9"/>
                  </a:cubicBezTo>
                  <a:cubicBezTo>
                    <a:pt x="333" y="0"/>
                    <a:pt x="0" y="159"/>
                    <a:pt x="0" y="159"/>
                  </a:cubicBezTo>
                  <a:cubicBezTo>
                    <a:pt x="68" y="286"/>
                    <a:pt x="68" y="286"/>
                    <a:pt x="68" y="286"/>
                  </a:cubicBezTo>
                  <a:lnTo>
                    <a:pt x="382" y="11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95" name="Freeform 613"/>
            <p:cNvSpPr/>
            <p:nvPr/>
          </p:nvSpPr>
          <p:spPr bwMode="auto">
            <a:xfrm>
              <a:off x="3953900" y="4941652"/>
              <a:ext cx="1508288" cy="1633239"/>
            </a:xfrm>
            <a:custGeom>
              <a:avLst/>
              <a:gdLst>
                <a:gd name="T0" fmla="*/ 0 w 1650"/>
                <a:gd name="T1" fmla="*/ 558 h 1769"/>
                <a:gd name="T2" fmla="*/ 1019 w 1650"/>
                <a:gd name="T3" fmla="*/ 0 h 1769"/>
                <a:gd name="T4" fmla="*/ 1650 w 1650"/>
                <a:gd name="T5" fmla="*/ 1232 h 1769"/>
                <a:gd name="T6" fmla="*/ 631 w 1650"/>
                <a:gd name="T7" fmla="*/ 1769 h 1769"/>
                <a:gd name="T8" fmla="*/ 0 w 1650"/>
                <a:gd name="T9" fmla="*/ 558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1769">
                  <a:moveTo>
                    <a:pt x="0" y="558"/>
                  </a:moveTo>
                  <a:lnTo>
                    <a:pt x="1019" y="0"/>
                  </a:lnTo>
                  <a:lnTo>
                    <a:pt x="1650" y="1232"/>
                  </a:lnTo>
                  <a:lnTo>
                    <a:pt x="631" y="1769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96" name="Freeform 614"/>
            <p:cNvSpPr>
              <a:spLocks noEditPoints="1"/>
            </p:cNvSpPr>
            <p:nvPr/>
          </p:nvSpPr>
          <p:spPr bwMode="auto">
            <a:xfrm>
              <a:off x="4085532" y="5469754"/>
              <a:ext cx="107865" cy="109868"/>
            </a:xfrm>
            <a:custGeom>
              <a:avLst/>
              <a:gdLst>
                <a:gd name="T0" fmla="*/ 25 w 50"/>
                <a:gd name="T1" fmla="*/ 0 h 50"/>
                <a:gd name="T2" fmla="*/ 0 w 50"/>
                <a:gd name="T3" fmla="*/ 25 h 50"/>
                <a:gd name="T4" fmla="*/ 25 w 50"/>
                <a:gd name="T5" fmla="*/ 50 h 50"/>
                <a:gd name="T6" fmla="*/ 50 w 50"/>
                <a:gd name="T7" fmla="*/ 25 h 50"/>
                <a:gd name="T8" fmla="*/ 25 w 50"/>
                <a:gd name="T9" fmla="*/ 0 h 50"/>
                <a:gd name="T10" fmla="*/ 36 w 50"/>
                <a:gd name="T11" fmla="*/ 37 h 50"/>
                <a:gd name="T12" fmla="*/ 25 w 50"/>
                <a:gd name="T13" fmla="*/ 41 h 50"/>
                <a:gd name="T14" fmla="*/ 14 w 50"/>
                <a:gd name="T15" fmla="*/ 37 h 50"/>
                <a:gd name="T16" fmla="*/ 9 w 50"/>
                <a:gd name="T17" fmla="*/ 25 h 50"/>
                <a:gd name="T18" fmla="*/ 14 w 50"/>
                <a:gd name="T19" fmla="*/ 14 h 50"/>
                <a:gd name="T20" fmla="*/ 25 w 50"/>
                <a:gd name="T21" fmla="*/ 9 h 50"/>
                <a:gd name="T22" fmla="*/ 36 w 50"/>
                <a:gd name="T23" fmla="*/ 14 h 50"/>
                <a:gd name="T24" fmla="*/ 41 w 50"/>
                <a:gd name="T25" fmla="*/ 25 h 50"/>
                <a:gd name="T26" fmla="*/ 36 w 50"/>
                <a:gd name="T27" fmla="*/ 3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  <a:close/>
                  <a:moveTo>
                    <a:pt x="36" y="37"/>
                  </a:moveTo>
                  <a:cubicBezTo>
                    <a:pt x="33" y="40"/>
                    <a:pt x="29" y="41"/>
                    <a:pt x="25" y="41"/>
                  </a:cubicBezTo>
                  <a:cubicBezTo>
                    <a:pt x="20" y="41"/>
                    <a:pt x="16" y="40"/>
                    <a:pt x="14" y="37"/>
                  </a:cubicBezTo>
                  <a:cubicBezTo>
                    <a:pt x="11" y="34"/>
                    <a:pt x="9" y="30"/>
                    <a:pt x="9" y="25"/>
                  </a:cubicBezTo>
                  <a:cubicBezTo>
                    <a:pt x="9" y="21"/>
                    <a:pt x="11" y="17"/>
                    <a:pt x="14" y="14"/>
                  </a:cubicBezTo>
                  <a:cubicBezTo>
                    <a:pt x="16" y="11"/>
                    <a:pt x="20" y="9"/>
                    <a:pt x="25" y="9"/>
                  </a:cubicBezTo>
                  <a:cubicBezTo>
                    <a:pt x="29" y="9"/>
                    <a:pt x="33" y="11"/>
                    <a:pt x="36" y="14"/>
                  </a:cubicBezTo>
                  <a:cubicBezTo>
                    <a:pt x="39" y="17"/>
                    <a:pt x="41" y="21"/>
                    <a:pt x="41" y="25"/>
                  </a:cubicBezTo>
                  <a:cubicBezTo>
                    <a:pt x="41" y="30"/>
                    <a:pt x="39" y="34"/>
                    <a:pt x="3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197" name="矩形 1683"/>
            <p:cNvSpPr/>
            <p:nvPr/>
          </p:nvSpPr>
          <p:spPr>
            <a:xfrm rot="19988958">
              <a:off x="3433811" y="3592213"/>
              <a:ext cx="291776" cy="72101"/>
            </a:xfrm>
            <a:custGeom>
              <a:avLst/>
              <a:gdLst>
                <a:gd name="connsiteX0" fmla="*/ 0 w 621070"/>
                <a:gd name="connsiteY0" fmla="*/ 0 h 114934"/>
                <a:gd name="connsiteX1" fmla="*/ 621070 w 621070"/>
                <a:gd name="connsiteY1" fmla="*/ 0 h 114934"/>
                <a:gd name="connsiteX2" fmla="*/ 621070 w 621070"/>
                <a:gd name="connsiteY2" fmla="*/ 114934 h 114934"/>
                <a:gd name="connsiteX3" fmla="*/ 0 w 621070"/>
                <a:gd name="connsiteY3" fmla="*/ 114934 h 114934"/>
                <a:gd name="connsiteX4" fmla="*/ 0 w 621070"/>
                <a:gd name="connsiteY4" fmla="*/ 0 h 114934"/>
                <a:gd name="connsiteX0-1" fmla="*/ 40445 w 661515"/>
                <a:gd name="connsiteY0-2" fmla="*/ 0 h 128302"/>
                <a:gd name="connsiteX1-3" fmla="*/ 661515 w 661515"/>
                <a:gd name="connsiteY1-4" fmla="*/ 0 h 128302"/>
                <a:gd name="connsiteX2-5" fmla="*/ 661515 w 661515"/>
                <a:gd name="connsiteY2-6" fmla="*/ 114934 h 128302"/>
                <a:gd name="connsiteX3-7" fmla="*/ 0 w 661515"/>
                <a:gd name="connsiteY3-8" fmla="*/ 128302 h 128302"/>
                <a:gd name="connsiteX4-9" fmla="*/ 40445 w 661515"/>
                <a:gd name="connsiteY4-10" fmla="*/ 0 h 128302"/>
                <a:gd name="connsiteX0-11" fmla="*/ 40445 w 661567"/>
                <a:gd name="connsiteY0-12" fmla="*/ 0 h 128302"/>
                <a:gd name="connsiteX1-13" fmla="*/ 661515 w 661567"/>
                <a:gd name="connsiteY1-14" fmla="*/ 0 h 128302"/>
                <a:gd name="connsiteX2-15" fmla="*/ 661567 w 661567"/>
                <a:gd name="connsiteY2-16" fmla="*/ 94729 h 128302"/>
                <a:gd name="connsiteX3-17" fmla="*/ 0 w 661567"/>
                <a:gd name="connsiteY3-18" fmla="*/ 128302 h 128302"/>
                <a:gd name="connsiteX4-19" fmla="*/ 40445 w 661567"/>
                <a:gd name="connsiteY4-20" fmla="*/ 0 h 128302"/>
                <a:gd name="connsiteX0-21" fmla="*/ 40445 w 661515"/>
                <a:gd name="connsiteY0-22" fmla="*/ 0 h 128302"/>
                <a:gd name="connsiteX1-23" fmla="*/ 661515 w 661515"/>
                <a:gd name="connsiteY1-24" fmla="*/ 0 h 128302"/>
                <a:gd name="connsiteX2-25" fmla="*/ 619681 w 661515"/>
                <a:gd name="connsiteY2-26" fmla="*/ 101361 h 128302"/>
                <a:gd name="connsiteX3-27" fmla="*/ 0 w 661515"/>
                <a:gd name="connsiteY3-28" fmla="*/ 128302 h 128302"/>
                <a:gd name="connsiteX4-29" fmla="*/ 40445 w 661515"/>
                <a:gd name="connsiteY4-30" fmla="*/ 0 h 128302"/>
                <a:gd name="connsiteX0-31" fmla="*/ 40445 w 661515"/>
                <a:gd name="connsiteY0-32" fmla="*/ 0 h 128302"/>
                <a:gd name="connsiteX1-33" fmla="*/ 661515 w 661515"/>
                <a:gd name="connsiteY1-34" fmla="*/ 0 h 128302"/>
                <a:gd name="connsiteX2-35" fmla="*/ 619681 w 661515"/>
                <a:gd name="connsiteY2-36" fmla="*/ 101361 h 128302"/>
                <a:gd name="connsiteX3-37" fmla="*/ 0 w 661515"/>
                <a:gd name="connsiteY3-38" fmla="*/ 128302 h 128302"/>
                <a:gd name="connsiteX4-39" fmla="*/ 40445 w 661515"/>
                <a:gd name="connsiteY4-40" fmla="*/ 0 h 128302"/>
                <a:gd name="connsiteX0-41" fmla="*/ 101873 w 661515"/>
                <a:gd name="connsiteY0-42" fmla="*/ 4487 h 128302"/>
                <a:gd name="connsiteX1-43" fmla="*/ 661515 w 661515"/>
                <a:gd name="connsiteY1-44" fmla="*/ 0 h 128302"/>
                <a:gd name="connsiteX2-45" fmla="*/ 619681 w 661515"/>
                <a:gd name="connsiteY2-46" fmla="*/ 101361 h 128302"/>
                <a:gd name="connsiteX3-47" fmla="*/ 0 w 661515"/>
                <a:gd name="connsiteY3-48" fmla="*/ 128302 h 128302"/>
                <a:gd name="connsiteX4-49" fmla="*/ 101873 w 661515"/>
                <a:gd name="connsiteY4-50" fmla="*/ 4487 h 128302"/>
                <a:gd name="connsiteX0-51" fmla="*/ 120424 w 680066"/>
                <a:gd name="connsiteY0-52" fmla="*/ 4487 h 123974"/>
                <a:gd name="connsiteX1-53" fmla="*/ 680066 w 680066"/>
                <a:gd name="connsiteY1-54" fmla="*/ 0 h 123974"/>
                <a:gd name="connsiteX2-55" fmla="*/ 638232 w 680066"/>
                <a:gd name="connsiteY2-56" fmla="*/ 101361 h 123974"/>
                <a:gd name="connsiteX3-57" fmla="*/ 0 w 680066"/>
                <a:gd name="connsiteY3-58" fmla="*/ 123974 h 123974"/>
                <a:gd name="connsiteX4-59" fmla="*/ 120424 w 680066"/>
                <a:gd name="connsiteY4-60" fmla="*/ 4487 h 123974"/>
                <a:gd name="connsiteX0-61" fmla="*/ 120424 w 680066"/>
                <a:gd name="connsiteY0-62" fmla="*/ 4487 h 123974"/>
                <a:gd name="connsiteX1-63" fmla="*/ 680066 w 680066"/>
                <a:gd name="connsiteY1-64" fmla="*/ 0 h 123974"/>
                <a:gd name="connsiteX2-65" fmla="*/ 638232 w 680066"/>
                <a:gd name="connsiteY2-66" fmla="*/ 101361 h 123974"/>
                <a:gd name="connsiteX3-67" fmla="*/ 0 w 680066"/>
                <a:gd name="connsiteY3-68" fmla="*/ 123974 h 123974"/>
                <a:gd name="connsiteX4-69" fmla="*/ 120424 w 680066"/>
                <a:gd name="connsiteY4-70" fmla="*/ 4487 h 123974"/>
                <a:gd name="connsiteX0-71" fmla="*/ 153269 w 680066"/>
                <a:gd name="connsiteY0-72" fmla="*/ 8868 h 123974"/>
                <a:gd name="connsiteX1-73" fmla="*/ 680066 w 680066"/>
                <a:gd name="connsiteY1-74" fmla="*/ 0 h 123974"/>
                <a:gd name="connsiteX2-75" fmla="*/ 638232 w 680066"/>
                <a:gd name="connsiteY2-76" fmla="*/ 101361 h 123974"/>
                <a:gd name="connsiteX3-77" fmla="*/ 0 w 680066"/>
                <a:gd name="connsiteY3-78" fmla="*/ 123974 h 123974"/>
                <a:gd name="connsiteX4-79" fmla="*/ 153269 w 680066"/>
                <a:gd name="connsiteY4-80" fmla="*/ 8868 h 123974"/>
                <a:gd name="connsiteX0-81" fmla="*/ 153269 w 680066"/>
                <a:gd name="connsiteY0-82" fmla="*/ 8868 h 123974"/>
                <a:gd name="connsiteX1-83" fmla="*/ 680066 w 680066"/>
                <a:gd name="connsiteY1-84" fmla="*/ 0 h 123974"/>
                <a:gd name="connsiteX2-85" fmla="*/ 638232 w 680066"/>
                <a:gd name="connsiteY2-86" fmla="*/ 101361 h 123974"/>
                <a:gd name="connsiteX3-87" fmla="*/ 0 w 680066"/>
                <a:gd name="connsiteY3-88" fmla="*/ 123974 h 123974"/>
                <a:gd name="connsiteX4-89" fmla="*/ 153269 w 680066"/>
                <a:gd name="connsiteY4-90" fmla="*/ 8868 h 12397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80066" h="123974">
                  <a:moveTo>
                    <a:pt x="153269" y="8868"/>
                  </a:moveTo>
                  <a:lnTo>
                    <a:pt x="680066" y="0"/>
                  </a:lnTo>
                  <a:cubicBezTo>
                    <a:pt x="680083" y="31576"/>
                    <a:pt x="659168" y="63101"/>
                    <a:pt x="638232" y="101361"/>
                  </a:cubicBezTo>
                  <a:lnTo>
                    <a:pt x="0" y="123974"/>
                  </a:lnTo>
                  <a:cubicBezTo>
                    <a:pt x="10042" y="96813"/>
                    <a:pt x="75955" y="50688"/>
                    <a:pt x="153269" y="8868"/>
                  </a:cubicBezTo>
                  <a:close/>
                </a:path>
              </a:pathLst>
            </a:custGeom>
            <a:gradFill>
              <a:gsLst>
                <a:gs pos="0">
                  <a:srgbClr val="7B480B">
                    <a:alpha val="70000"/>
                  </a:srgbClr>
                </a:gs>
                <a:gs pos="100000">
                  <a:srgbClr val="F8D5AC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grpSp>
        <p:nvGrpSpPr>
          <p:cNvPr id="247" name="Group 887"/>
          <p:cNvGrpSpPr>
            <a:grpSpLocks noChangeAspect="1"/>
          </p:cNvGrpSpPr>
          <p:nvPr/>
        </p:nvGrpSpPr>
        <p:grpSpPr bwMode="auto">
          <a:xfrm>
            <a:off x="7993610" y="4385118"/>
            <a:ext cx="281141" cy="349713"/>
            <a:chOff x="5971" y="2553"/>
            <a:chExt cx="246" cy="306"/>
          </a:xfrm>
          <a:solidFill>
            <a:schemeClr val="bg1"/>
          </a:solidFill>
          <a:effectLst>
            <a:reflection blurRad="6350" stA="50000" endA="300" endPos="40000" dir="5400000" sy="-100000" algn="bl" rotWithShape="0"/>
          </a:effectLst>
        </p:grpSpPr>
        <p:sp>
          <p:nvSpPr>
            <p:cNvPr id="248" name="Freeform 889"/>
            <p:cNvSpPr/>
            <p:nvPr/>
          </p:nvSpPr>
          <p:spPr bwMode="auto">
            <a:xfrm>
              <a:off x="5971" y="2715"/>
              <a:ext cx="246" cy="144"/>
            </a:xfrm>
            <a:custGeom>
              <a:avLst/>
              <a:gdLst>
                <a:gd name="T0" fmla="*/ 66 w 101"/>
                <a:gd name="T1" fmla="*/ 0 h 60"/>
                <a:gd name="T2" fmla="*/ 58 w 101"/>
                <a:gd name="T3" fmla="*/ 38 h 60"/>
                <a:gd name="T4" fmla="*/ 54 w 101"/>
                <a:gd name="T5" fmla="*/ 12 h 60"/>
                <a:gd name="T6" fmla="*/ 56 w 101"/>
                <a:gd name="T7" fmla="*/ 6 h 60"/>
                <a:gd name="T8" fmla="*/ 52 w 101"/>
                <a:gd name="T9" fmla="*/ 2 h 60"/>
                <a:gd name="T10" fmla="*/ 51 w 101"/>
                <a:gd name="T11" fmla="*/ 2 h 60"/>
                <a:gd name="T12" fmla="*/ 50 w 101"/>
                <a:gd name="T13" fmla="*/ 2 h 60"/>
                <a:gd name="T14" fmla="*/ 49 w 101"/>
                <a:gd name="T15" fmla="*/ 2 h 60"/>
                <a:gd name="T16" fmla="*/ 45 w 101"/>
                <a:gd name="T17" fmla="*/ 6 h 60"/>
                <a:gd name="T18" fmla="*/ 47 w 101"/>
                <a:gd name="T19" fmla="*/ 12 h 60"/>
                <a:gd name="T20" fmla="*/ 43 w 101"/>
                <a:gd name="T21" fmla="*/ 38 h 60"/>
                <a:gd name="T22" fmla="*/ 35 w 101"/>
                <a:gd name="T23" fmla="*/ 0 h 60"/>
                <a:gd name="T24" fmla="*/ 35 w 101"/>
                <a:gd name="T25" fmla="*/ 0 h 60"/>
                <a:gd name="T26" fmla="*/ 34 w 101"/>
                <a:gd name="T27" fmla="*/ 0 h 60"/>
                <a:gd name="T28" fmla="*/ 8 w 101"/>
                <a:gd name="T29" fmla="*/ 10 h 60"/>
                <a:gd name="T30" fmla="*/ 0 w 101"/>
                <a:gd name="T31" fmla="*/ 32 h 60"/>
                <a:gd name="T32" fmla="*/ 0 w 101"/>
                <a:gd name="T33" fmla="*/ 56 h 60"/>
                <a:gd name="T34" fmla="*/ 16 w 101"/>
                <a:gd name="T35" fmla="*/ 59 h 60"/>
                <a:gd name="T36" fmla="*/ 16 w 101"/>
                <a:gd name="T37" fmla="*/ 38 h 60"/>
                <a:gd name="T38" fmla="*/ 20 w 101"/>
                <a:gd name="T39" fmla="*/ 30 h 60"/>
                <a:gd name="T40" fmla="*/ 20 w 101"/>
                <a:gd name="T41" fmla="*/ 59 h 60"/>
                <a:gd name="T42" fmla="*/ 51 w 101"/>
                <a:gd name="T43" fmla="*/ 60 h 60"/>
                <a:gd name="T44" fmla="*/ 80 w 101"/>
                <a:gd name="T45" fmla="*/ 59 h 60"/>
                <a:gd name="T46" fmla="*/ 80 w 101"/>
                <a:gd name="T47" fmla="*/ 30 h 60"/>
                <a:gd name="T48" fmla="*/ 85 w 101"/>
                <a:gd name="T49" fmla="*/ 38 h 60"/>
                <a:gd name="T50" fmla="*/ 85 w 101"/>
                <a:gd name="T51" fmla="*/ 58 h 60"/>
                <a:gd name="T52" fmla="*/ 101 w 101"/>
                <a:gd name="T53" fmla="*/ 56 h 60"/>
                <a:gd name="T54" fmla="*/ 101 w 101"/>
                <a:gd name="T55" fmla="*/ 32 h 60"/>
                <a:gd name="T56" fmla="*/ 93 w 101"/>
                <a:gd name="T57" fmla="*/ 10 h 60"/>
                <a:gd name="T58" fmla="*/ 67 w 101"/>
                <a:gd name="T59" fmla="*/ 0 h 60"/>
                <a:gd name="T60" fmla="*/ 66 w 101"/>
                <a:gd name="T61" fmla="*/ 0 h 60"/>
                <a:gd name="T62" fmla="*/ 66 w 101"/>
                <a:gd name="T6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1" h="60">
                  <a:moveTo>
                    <a:pt x="66" y="0"/>
                  </a:moveTo>
                  <a:cubicBezTo>
                    <a:pt x="66" y="5"/>
                    <a:pt x="58" y="38"/>
                    <a:pt x="58" y="38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3" y="38"/>
                    <a:pt x="35" y="5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9" y="1"/>
                    <a:pt x="15" y="6"/>
                    <a:pt x="8" y="10"/>
                  </a:cubicBezTo>
                  <a:cubicBezTo>
                    <a:pt x="6" y="12"/>
                    <a:pt x="1" y="17"/>
                    <a:pt x="0" y="32"/>
                  </a:cubicBezTo>
                  <a:cubicBezTo>
                    <a:pt x="0" y="34"/>
                    <a:pt x="0" y="47"/>
                    <a:pt x="0" y="56"/>
                  </a:cubicBezTo>
                  <a:cubicBezTo>
                    <a:pt x="6" y="57"/>
                    <a:pt x="9" y="58"/>
                    <a:pt x="16" y="59"/>
                  </a:cubicBezTo>
                  <a:cubicBezTo>
                    <a:pt x="16" y="51"/>
                    <a:pt x="16" y="40"/>
                    <a:pt x="16" y="38"/>
                  </a:cubicBezTo>
                  <a:cubicBezTo>
                    <a:pt x="16" y="35"/>
                    <a:pt x="19" y="32"/>
                    <a:pt x="20" y="30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9" y="59"/>
                    <a:pt x="41" y="60"/>
                    <a:pt x="51" y="60"/>
                  </a:cubicBezTo>
                  <a:cubicBezTo>
                    <a:pt x="60" y="60"/>
                    <a:pt x="71" y="59"/>
                    <a:pt x="80" y="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2" y="32"/>
                    <a:pt x="85" y="34"/>
                    <a:pt x="85" y="38"/>
                  </a:cubicBezTo>
                  <a:cubicBezTo>
                    <a:pt x="85" y="40"/>
                    <a:pt x="85" y="51"/>
                    <a:pt x="85" y="58"/>
                  </a:cubicBezTo>
                  <a:cubicBezTo>
                    <a:pt x="92" y="58"/>
                    <a:pt x="95" y="57"/>
                    <a:pt x="101" y="56"/>
                  </a:cubicBezTo>
                  <a:cubicBezTo>
                    <a:pt x="101" y="47"/>
                    <a:pt x="101" y="34"/>
                    <a:pt x="101" y="32"/>
                  </a:cubicBezTo>
                  <a:cubicBezTo>
                    <a:pt x="100" y="17"/>
                    <a:pt x="95" y="12"/>
                    <a:pt x="93" y="10"/>
                  </a:cubicBezTo>
                  <a:cubicBezTo>
                    <a:pt x="86" y="6"/>
                    <a:pt x="72" y="1"/>
                    <a:pt x="67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0"/>
                    <a:pt x="66" y="0"/>
                    <a:pt x="6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49" name="Freeform 890"/>
            <p:cNvSpPr/>
            <p:nvPr/>
          </p:nvSpPr>
          <p:spPr bwMode="auto">
            <a:xfrm>
              <a:off x="6032" y="2553"/>
              <a:ext cx="124" cy="147"/>
            </a:xfrm>
            <a:custGeom>
              <a:avLst/>
              <a:gdLst>
                <a:gd name="T0" fmla="*/ 26 w 51"/>
                <a:gd name="T1" fmla="*/ 0 h 61"/>
                <a:gd name="T2" fmla="*/ 4 w 51"/>
                <a:gd name="T3" fmla="*/ 25 h 61"/>
                <a:gd name="T4" fmla="*/ 0 w 51"/>
                <a:gd name="T5" fmla="*/ 30 h 61"/>
                <a:gd name="T6" fmla="*/ 5 w 51"/>
                <a:gd name="T7" fmla="*/ 40 h 61"/>
                <a:gd name="T8" fmla="*/ 26 w 51"/>
                <a:gd name="T9" fmla="*/ 61 h 61"/>
                <a:gd name="T10" fmla="*/ 46 w 51"/>
                <a:gd name="T11" fmla="*/ 39 h 61"/>
                <a:gd name="T12" fmla="*/ 51 w 51"/>
                <a:gd name="T13" fmla="*/ 30 h 61"/>
                <a:gd name="T14" fmla="*/ 48 w 51"/>
                <a:gd name="T15" fmla="*/ 25 h 61"/>
                <a:gd name="T16" fmla="*/ 26 w 51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61">
                  <a:moveTo>
                    <a:pt x="26" y="0"/>
                  </a:moveTo>
                  <a:cubicBezTo>
                    <a:pt x="13" y="0"/>
                    <a:pt x="4" y="11"/>
                    <a:pt x="4" y="25"/>
                  </a:cubicBezTo>
                  <a:cubicBezTo>
                    <a:pt x="2" y="26"/>
                    <a:pt x="0" y="27"/>
                    <a:pt x="0" y="30"/>
                  </a:cubicBezTo>
                  <a:cubicBezTo>
                    <a:pt x="0" y="33"/>
                    <a:pt x="2" y="39"/>
                    <a:pt x="5" y="40"/>
                  </a:cubicBezTo>
                  <a:cubicBezTo>
                    <a:pt x="8" y="51"/>
                    <a:pt x="15" y="61"/>
                    <a:pt x="26" y="61"/>
                  </a:cubicBezTo>
                  <a:cubicBezTo>
                    <a:pt x="37" y="61"/>
                    <a:pt x="44" y="51"/>
                    <a:pt x="46" y="39"/>
                  </a:cubicBezTo>
                  <a:cubicBezTo>
                    <a:pt x="50" y="38"/>
                    <a:pt x="51" y="33"/>
                    <a:pt x="51" y="30"/>
                  </a:cubicBezTo>
                  <a:cubicBezTo>
                    <a:pt x="51" y="27"/>
                    <a:pt x="50" y="26"/>
                    <a:pt x="48" y="25"/>
                  </a:cubicBezTo>
                  <a:cubicBezTo>
                    <a:pt x="47" y="11"/>
                    <a:pt x="39" y="0"/>
                    <a:pt x="2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</p:grpSp>
      <p:grpSp>
        <p:nvGrpSpPr>
          <p:cNvPr id="250" name="Group 893"/>
          <p:cNvGrpSpPr>
            <a:grpSpLocks noChangeAspect="1"/>
          </p:cNvGrpSpPr>
          <p:nvPr/>
        </p:nvGrpSpPr>
        <p:grpSpPr bwMode="auto">
          <a:xfrm>
            <a:off x="7963425" y="3458245"/>
            <a:ext cx="305146" cy="304002"/>
            <a:chOff x="6356" y="2576"/>
            <a:chExt cx="267" cy="266"/>
          </a:xfrm>
          <a:solidFill>
            <a:schemeClr val="bg1"/>
          </a:solidFill>
          <a:effectLst>
            <a:reflection blurRad="6350" stA="50000" endA="300" endPos="40000" dir="5400000" sy="-100000" algn="bl" rotWithShape="0"/>
          </a:effectLst>
        </p:grpSpPr>
        <p:sp>
          <p:nvSpPr>
            <p:cNvPr id="251" name="Freeform 896"/>
            <p:cNvSpPr>
              <a:spLocks noEditPoints="1"/>
            </p:cNvSpPr>
            <p:nvPr/>
          </p:nvSpPr>
          <p:spPr bwMode="auto">
            <a:xfrm>
              <a:off x="6356" y="2576"/>
              <a:ext cx="267" cy="266"/>
            </a:xfrm>
            <a:custGeom>
              <a:avLst/>
              <a:gdLst>
                <a:gd name="T0" fmla="*/ 55 w 110"/>
                <a:gd name="T1" fmla="*/ 0 h 111"/>
                <a:gd name="T2" fmla="*/ 0 w 110"/>
                <a:gd name="T3" fmla="*/ 56 h 111"/>
                <a:gd name="T4" fmla="*/ 55 w 110"/>
                <a:gd name="T5" fmla="*/ 111 h 111"/>
                <a:gd name="T6" fmla="*/ 110 w 110"/>
                <a:gd name="T7" fmla="*/ 56 h 111"/>
                <a:gd name="T8" fmla="*/ 55 w 110"/>
                <a:gd name="T9" fmla="*/ 0 h 111"/>
                <a:gd name="T10" fmla="*/ 55 w 110"/>
                <a:gd name="T11" fmla="*/ 100 h 111"/>
                <a:gd name="T12" fmla="*/ 10 w 110"/>
                <a:gd name="T13" fmla="*/ 56 h 111"/>
                <a:gd name="T14" fmla="*/ 55 w 110"/>
                <a:gd name="T15" fmla="*/ 11 h 111"/>
                <a:gd name="T16" fmla="*/ 100 w 110"/>
                <a:gd name="T17" fmla="*/ 56 h 111"/>
                <a:gd name="T18" fmla="*/ 55 w 110"/>
                <a:gd name="T19" fmla="*/ 10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11">
                  <a:moveTo>
                    <a:pt x="55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86"/>
                    <a:pt x="25" y="111"/>
                    <a:pt x="55" y="111"/>
                  </a:cubicBezTo>
                  <a:cubicBezTo>
                    <a:pt x="86" y="111"/>
                    <a:pt x="110" y="86"/>
                    <a:pt x="110" y="56"/>
                  </a:cubicBezTo>
                  <a:cubicBezTo>
                    <a:pt x="110" y="25"/>
                    <a:pt x="86" y="0"/>
                    <a:pt x="55" y="0"/>
                  </a:cubicBezTo>
                  <a:close/>
                  <a:moveTo>
                    <a:pt x="55" y="100"/>
                  </a:moveTo>
                  <a:cubicBezTo>
                    <a:pt x="30" y="100"/>
                    <a:pt x="10" y="80"/>
                    <a:pt x="10" y="56"/>
                  </a:cubicBezTo>
                  <a:cubicBezTo>
                    <a:pt x="10" y="31"/>
                    <a:pt x="30" y="11"/>
                    <a:pt x="55" y="11"/>
                  </a:cubicBezTo>
                  <a:cubicBezTo>
                    <a:pt x="80" y="11"/>
                    <a:pt x="100" y="31"/>
                    <a:pt x="100" y="56"/>
                  </a:cubicBezTo>
                  <a:cubicBezTo>
                    <a:pt x="100" y="80"/>
                    <a:pt x="80" y="100"/>
                    <a:pt x="55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52" name="Freeform 897"/>
            <p:cNvSpPr/>
            <p:nvPr/>
          </p:nvSpPr>
          <p:spPr bwMode="auto">
            <a:xfrm>
              <a:off x="6480" y="2605"/>
              <a:ext cx="19" cy="24"/>
            </a:xfrm>
            <a:custGeom>
              <a:avLst/>
              <a:gdLst>
                <a:gd name="T0" fmla="*/ 4 w 8"/>
                <a:gd name="T1" fmla="*/ 10 h 10"/>
                <a:gd name="T2" fmla="*/ 4 w 8"/>
                <a:gd name="T3" fmla="*/ 10 h 10"/>
                <a:gd name="T4" fmla="*/ 8 w 8"/>
                <a:gd name="T5" fmla="*/ 7 h 10"/>
                <a:gd name="T6" fmla="*/ 8 w 8"/>
                <a:gd name="T7" fmla="*/ 1 h 10"/>
                <a:gd name="T8" fmla="*/ 4 w 8"/>
                <a:gd name="T9" fmla="*/ 0 h 10"/>
                <a:gd name="T10" fmla="*/ 0 w 8"/>
                <a:gd name="T11" fmla="*/ 1 h 10"/>
                <a:gd name="T12" fmla="*/ 0 w 8"/>
                <a:gd name="T13" fmla="*/ 7 h 10"/>
                <a:gd name="T14" fmla="*/ 4 w 8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4" y="10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6" y="10"/>
                    <a:pt x="8" y="9"/>
                    <a:pt x="8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3" y="0"/>
                    <a:pt x="2" y="1"/>
                    <a:pt x="0" y="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9"/>
                    <a:pt x="2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53" name="Freeform 898"/>
            <p:cNvSpPr/>
            <p:nvPr/>
          </p:nvSpPr>
          <p:spPr bwMode="auto">
            <a:xfrm>
              <a:off x="6480" y="2790"/>
              <a:ext cx="19" cy="24"/>
            </a:xfrm>
            <a:custGeom>
              <a:avLst/>
              <a:gdLst>
                <a:gd name="T0" fmla="*/ 4 w 8"/>
                <a:gd name="T1" fmla="*/ 0 h 10"/>
                <a:gd name="T2" fmla="*/ 4 w 8"/>
                <a:gd name="T3" fmla="*/ 0 h 10"/>
                <a:gd name="T4" fmla="*/ 0 w 8"/>
                <a:gd name="T5" fmla="*/ 3 h 10"/>
                <a:gd name="T6" fmla="*/ 0 w 8"/>
                <a:gd name="T7" fmla="*/ 9 h 10"/>
                <a:gd name="T8" fmla="*/ 4 w 8"/>
                <a:gd name="T9" fmla="*/ 10 h 10"/>
                <a:gd name="T10" fmla="*/ 8 w 8"/>
                <a:gd name="T11" fmla="*/ 9 h 10"/>
                <a:gd name="T12" fmla="*/ 8 w 8"/>
                <a:gd name="T13" fmla="*/ 3 h 10"/>
                <a:gd name="T14" fmla="*/ 4 w 8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0"/>
                    <a:pt x="3" y="10"/>
                    <a:pt x="4" y="10"/>
                  </a:cubicBezTo>
                  <a:cubicBezTo>
                    <a:pt x="5" y="10"/>
                    <a:pt x="7" y="10"/>
                    <a:pt x="8" y="9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54" name="Freeform 899"/>
            <p:cNvSpPr/>
            <p:nvPr/>
          </p:nvSpPr>
          <p:spPr bwMode="auto">
            <a:xfrm>
              <a:off x="6385" y="2701"/>
              <a:ext cx="24" cy="17"/>
            </a:xfrm>
            <a:custGeom>
              <a:avLst/>
              <a:gdLst>
                <a:gd name="T0" fmla="*/ 6 w 10"/>
                <a:gd name="T1" fmla="*/ 0 h 7"/>
                <a:gd name="T2" fmla="*/ 0 w 10"/>
                <a:gd name="T3" fmla="*/ 0 h 7"/>
                <a:gd name="T4" fmla="*/ 0 w 10"/>
                <a:gd name="T5" fmla="*/ 4 h 7"/>
                <a:gd name="T6" fmla="*/ 0 w 10"/>
                <a:gd name="T7" fmla="*/ 7 h 7"/>
                <a:gd name="T8" fmla="*/ 6 w 10"/>
                <a:gd name="T9" fmla="*/ 7 h 7"/>
                <a:gd name="T10" fmla="*/ 10 w 10"/>
                <a:gd name="T11" fmla="*/ 4 h 7"/>
                <a:gd name="T12" fmla="*/ 10 w 10"/>
                <a:gd name="T13" fmla="*/ 3 h 7"/>
                <a:gd name="T14" fmla="*/ 6 w 10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7"/>
                    <a:pt x="10" y="6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1"/>
                    <a:pt x="8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55" name="Freeform 900"/>
            <p:cNvSpPr/>
            <p:nvPr/>
          </p:nvSpPr>
          <p:spPr bwMode="auto">
            <a:xfrm>
              <a:off x="6569" y="2701"/>
              <a:ext cx="24" cy="17"/>
            </a:xfrm>
            <a:custGeom>
              <a:avLst/>
              <a:gdLst>
                <a:gd name="T0" fmla="*/ 10 w 10"/>
                <a:gd name="T1" fmla="*/ 0 h 7"/>
                <a:gd name="T2" fmla="*/ 4 w 10"/>
                <a:gd name="T3" fmla="*/ 0 h 7"/>
                <a:gd name="T4" fmla="*/ 0 w 10"/>
                <a:gd name="T5" fmla="*/ 3 h 7"/>
                <a:gd name="T6" fmla="*/ 0 w 10"/>
                <a:gd name="T7" fmla="*/ 4 h 7"/>
                <a:gd name="T8" fmla="*/ 4 w 10"/>
                <a:gd name="T9" fmla="*/ 7 h 7"/>
                <a:gd name="T10" fmla="*/ 10 w 10"/>
                <a:gd name="T11" fmla="*/ 7 h 7"/>
                <a:gd name="T12" fmla="*/ 10 w 10"/>
                <a:gd name="T13" fmla="*/ 4 h 7"/>
                <a:gd name="T14" fmla="*/ 10 w 10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1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6"/>
                    <a:pt x="10" y="5"/>
                    <a:pt x="10" y="4"/>
                  </a:cubicBezTo>
                  <a:cubicBezTo>
                    <a:pt x="10" y="2"/>
                    <a:pt x="10" y="1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56" name="Freeform 901"/>
            <p:cNvSpPr/>
            <p:nvPr/>
          </p:nvSpPr>
          <p:spPr bwMode="auto">
            <a:xfrm>
              <a:off x="6424" y="2636"/>
              <a:ext cx="75" cy="86"/>
            </a:xfrm>
            <a:custGeom>
              <a:avLst/>
              <a:gdLst>
                <a:gd name="T0" fmla="*/ 27 w 31"/>
                <a:gd name="T1" fmla="*/ 0 h 36"/>
                <a:gd name="T2" fmla="*/ 23 w 31"/>
                <a:gd name="T3" fmla="*/ 5 h 36"/>
                <a:gd name="T4" fmla="*/ 23 w 31"/>
                <a:gd name="T5" fmla="*/ 26 h 36"/>
                <a:gd name="T6" fmla="*/ 22 w 31"/>
                <a:gd name="T7" fmla="*/ 28 h 36"/>
                <a:gd name="T8" fmla="*/ 4 w 31"/>
                <a:gd name="T9" fmla="*/ 28 h 36"/>
                <a:gd name="T10" fmla="*/ 0 w 31"/>
                <a:gd name="T11" fmla="*/ 32 h 36"/>
                <a:gd name="T12" fmla="*/ 4 w 31"/>
                <a:gd name="T13" fmla="*/ 36 h 36"/>
                <a:gd name="T14" fmla="*/ 26 w 31"/>
                <a:gd name="T15" fmla="*/ 36 h 36"/>
                <a:gd name="T16" fmla="*/ 29 w 31"/>
                <a:gd name="T17" fmla="*/ 35 h 36"/>
                <a:gd name="T18" fmla="*/ 29 w 31"/>
                <a:gd name="T19" fmla="*/ 35 h 36"/>
                <a:gd name="T20" fmla="*/ 31 w 31"/>
                <a:gd name="T21" fmla="*/ 31 h 36"/>
                <a:gd name="T22" fmla="*/ 31 w 31"/>
                <a:gd name="T23" fmla="*/ 5 h 36"/>
                <a:gd name="T24" fmla="*/ 27 w 31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6">
                  <a:moveTo>
                    <a:pt x="27" y="0"/>
                  </a:moveTo>
                  <a:cubicBezTo>
                    <a:pt x="25" y="0"/>
                    <a:pt x="23" y="2"/>
                    <a:pt x="23" y="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2" y="28"/>
                    <a:pt x="22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2" y="28"/>
                    <a:pt x="0" y="30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7" y="36"/>
                    <a:pt x="28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0" y="34"/>
                    <a:pt x="31" y="33"/>
                    <a:pt x="31" y="31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</p:grpSp>
      <p:sp>
        <p:nvSpPr>
          <p:cNvPr id="257" name="Freeform 905"/>
          <p:cNvSpPr/>
          <p:nvPr/>
        </p:nvSpPr>
        <p:spPr bwMode="auto">
          <a:xfrm>
            <a:off x="8012044" y="2362928"/>
            <a:ext cx="222514" cy="430482"/>
          </a:xfrm>
          <a:custGeom>
            <a:avLst/>
            <a:gdLst>
              <a:gd name="T0" fmla="*/ 31 w 72"/>
              <a:gd name="T1" fmla="*/ 118 h 118"/>
              <a:gd name="T2" fmla="*/ 39 w 72"/>
              <a:gd name="T3" fmla="*/ 118 h 118"/>
              <a:gd name="T4" fmla="*/ 41 w 72"/>
              <a:gd name="T5" fmla="*/ 115 h 118"/>
              <a:gd name="T6" fmla="*/ 41 w 72"/>
              <a:gd name="T7" fmla="*/ 107 h 118"/>
              <a:gd name="T8" fmla="*/ 62 w 72"/>
              <a:gd name="T9" fmla="*/ 100 h 118"/>
              <a:gd name="T10" fmla="*/ 69 w 72"/>
              <a:gd name="T11" fmla="*/ 73 h 118"/>
              <a:gd name="T12" fmla="*/ 41 w 72"/>
              <a:gd name="T13" fmla="*/ 53 h 118"/>
              <a:gd name="T14" fmla="*/ 40 w 72"/>
              <a:gd name="T15" fmla="*/ 52 h 118"/>
              <a:gd name="T16" fmla="*/ 30 w 72"/>
              <a:gd name="T17" fmla="*/ 48 h 118"/>
              <a:gd name="T18" fmla="*/ 29 w 72"/>
              <a:gd name="T19" fmla="*/ 47 h 118"/>
              <a:gd name="T20" fmla="*/ 22 w 72"/>
              <a:gd name="T21" fmla="*/ 42 h 118"/>
              <a:gd name="T22" fmla="*/ 23 w 72"/>
              <a:gd name="T23" fmla="*/ 31 h 118"/>
              <a:gd name="T24" fmla="*/ 35 w 72"/>
              <a:gd name="T25" fmla="*/ 26 h 118"/>
              <a:gd name="T26" fmla="*/ 43 w 72"/>
              <a:gd name="T27" fmla="*/ 28 h 118"/>
              <a:gd name="T28" fmla="*/ 52 w 72"/>
              <a:gd name="T29" fmla="*/ 33 h 118"/>
              <a:gd name="T30" fmla="*/ 53 w 72"/>
              <a:gd name="T31" fmla="*/ 34 h 118"/>
              <a:gd name="T32" fmla="*/ 53 w 72"/>
              <a:gd name="T33" fmla="*/ 34 h 118"/>
              <a:gd name="T34" fmla="*/ 53 w 72"/>
              <a:gd name="T35" fmla="*/ 35 h 118"/>
              <a:gd name="T36" fmla="*/ 58 w 72"/>
              <a:gd name="T37" fmla="*/ 38 h 118"/>
              <a:gd name="T38" fmla="*/ 67 w 72"/>
              <a:gd name="T39" fmla="*/ 32 h 118"/>
              <a:gd name="T40" fmla="*/ 67 w 72"/>
              <a:gd name="T41" fmla="*/ 25 h 118"/>
              <a:gd name="T42" fmla="*/ 48 w 72"/>
              <a:gd name="T43" fmla="*/ 12 h 118"/>
              <a:gd name="T44" fmla="*/ 41 w 72"/>
              <a:gd name="T45" fmla="*/ 11 h 118"/>
              <a:gd name="T46" fmla="*/ 41 w 72"/>
              <a:gd name="T47" fmla="*/ 2 h 118"/>
              <a:gd name="T48" fmla="*/ 39 w 72"/>
              <a:gd name="T49" fmla="*/ 0 h 118"/>
              <a:gd name="T50" fmla="*/ 31 w 72"/>
              <a:gd name="T51" fmla="*/ 0 h 118"/>
              <a:gd name="T52" fmla="*/ 28 w 72"/>
              <a:gd name="T53" fmla="*/ 2 h 118"/>
              <a:gd name="T54" fmla="*/ 28 w 72"/>
              <a:gd name="T55" fmla="*/ 11 h 118"/>
              <a:gd name="T56" fmla="*/ 10 w 72"/>
              <a:gd name="T57" fmla="*/ 20 h 118"/>
              <a:gd name="T58" fmla="*/ 5 w 72"/>
              <a:gd name="T59" fmla="*/ 48 h 118"/>
              <a:gd name="T60" fmla="*/ 14 w 72"/>
              <a:gd name="T61" fmla="*/ 58 h 118"/>
              <a:gd name="T62" fmla="*/ 40 w 72"/>
              <a:gd name="T63" fmla="*/ 71 h 118"/>
              <a:gd name="T64" fmla="*/ 44 w 72"/>
              <a:gd name="T65" fmla="*/ 72 h 118"/>
              <a:gd name="T66" fmla="*/ 50 w 72"/>
              <a:gd name="T67" fmla="*/ 78 h 118"/>
              <a:gd name="T68" fmla="*/ 48 w 72"/>
              <a:gd name="T69" fmla="*/ 89 h 118"/>
              <a:gd name="T70" fmla="*/ 38 w 72"/>
              <a:gd name="T71" fmla="*/ 92 h 118"/>
              <a:gd name="T72" fmla="*/ 26 w 72"/>
              <a:gd name="T73" fmla="*/ 90 h 118"/>
              <a:gd name="T74" fmla="*/ 17 w 72"/>
              <a:gd name="T75" fmla="*/ 85 h 118"/>
              <a:gd name="T76" fmla="*/ 16 w 72"/>
              <a:gd name="T77" fmla="*/ 84 h 118"/>
              <a:gd name="T78" fmla="*/ 16 w 72"/>
              <a:gd name="T79" fmla="*/ 84 h 118"/>
              <a:gd name="T80" fmla="*/ 16 w 72"/>
              <a:gd name="T81" fmla="*/ 84 h 118"/>
              <a:gd name="T82" fmla="*/ 16 w 72"/>
              <a:gd name="T83" fmla="*/ 83 h 118"/>
              <a:gd name="T84" fmla="*/ 11 w 72"/>
              <a:gd name="T85" fmla="*/ 80 h 118"/>
              <a:gd name="T86" fmla="*/ 2 w 72"/>
              <a:gd name="T87" fmla="*/ 86 h 118"/>
              <a:gd name="T88" fmla="*/ 2 w 72"/>
              <a:gd name="T89" fmla="*/ 93 h 118"/>
              <a:gd name="T90" fmla="*/ 28 w 72"/>
              <a:gd name="T91" fmla="*/ 107 h 118"/>
              <a:gd name="T92" fmla="*/ 28 w 72"/>
              <a:gd name="T93" fmla="*/ 115 h 118"/>
              <a:gd name="T94" fmla="*/ 31 w 72"/>
              <a:gd name="T95" fmla="*/ 11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2" h="118">
                <a:moveTo>
                  <a:pt x="31" y="118"/>
                </a:moveTo>
                <a:cubicBezTo>
                  <a:pt x="39" y="118"/>
                  <a:pt x="39" y="118"/>
                  <a:pt x="39" y="118"/>
                </a:cubicBezTo>
                <a:cubicBezTo>
                  <a:pt x="40" y="118"/>
                  <a:pt x="41" y="117"/>
                  <a:pt x="41" y="115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50" y="107"/>
                  <a:pt x="57" y="104"/>
                  <a:pt x="62" y="100"/>
                </a:cubicBezTo>
                <a:cubicBezTo>
                  <a:pt x="69" y="93"/>
                  <a:pt x="72" y="83"/>
                  <a:pt x="69" y="73"/>
                </a:cubicBezTo>
                <a:cubicBezTo>
                  <a:pt x="66" y="63"/>
                  <a:pt x="52" y="57"/>
                  <a:pt x="41" y="53"/>
                </a:cubicBezTo>
                <a:cubicBezTo>
                  <a:pt x="40" y="52"/>
                  <a:pt x="40" y="52"/>
                  <a:pt x="40" y="52"/>
                </a:cubicBezTo>
                <a:cubicBezTo>
                  <a:pt x="36" y="50"/>
                  <a:pt x="31" y="48"/>
                  <a:pt x="30" y="48"/>
                </a:cubicBezTo>
                <a:cubicBezTo>
                  <a:pt x="29" y="47"/>
                  <a:pt x="29" y="47"/>
                  <a:pt x="29" y="47"/>
                </a:cubicBezTo>
                <a:cubicBezTo>
                  <a:pt x="26" y="46"/>
                  <a:pt x="23" y="45"/>
                  <a:pt x="22" y="42"/>
                </a:cubicBezTo>
                <a:cubicBezTo>
                  <a:pt x="19" y="38"/>
                  <a:pt x="20" y="33"/>
                  <a:pt x="23" y="31"/>
                </a:cubicBezTo>
                <a:cubicBezTo>
                  <a:pt x="27" y="27"/>
                  <a:pt x="32" y="26"/>
                  <a:pt x="35" y="26"/>
                </a:cubicBezTo>
                <a:cubicBezTo>
                  <a:pt x="38" y="26"/>
                  <a:pt x="41" y="27"/>
                  <a:pt x="43" y="28"/>
                </a:cubicBezTo>
                <a:cubicBezTo>
                  <a:pt x="46" y="28"/>
                  <a:pt x="49" y="31"/>
                  <a:pt x="52" y="33"/>
                </a:cubicBezTo>
                <a:cubicBezTo>
                  <a:pt x="53" y="34"/>
                  <a:pt x="53" y="34"/>
                  <a:pt x="53" y="34"/>
                </a:cubicBezTo>
                <a:cubicBezTo>
                  <a:pt x="53" y="34"/>
                  <a:pt x="53" y="34"/>
                  <a:pt x="53" y="34"/>
                </a:cubicBezTo>
                <a:cubicBezTo>
                  <a:pt x="53" y="35"/>
                  <a:pt x="53" y="35"/>
                  <a:pt x="53" y="35"/>
                </a:cubicBezTo>
                <a:cubicBezTo>
                  <a:pt x="54" y="37"/>
                  <a:pt x="56" y="38"/>
                  <a:pt x="58" y="38"/>
                </a:cubicBezTo>
                <a:cubicBezTo>
                  <a:pt x="62" y="38"/>
                  <a:pt x="65" y="35"/>
                  <a:pt x="67" y="32"/>
                </a:cubicBezTo>
                <a:cubicBezTo>
                  <a:pt x="68" y="30"/>
                  <a:pt x="68" y="27"/>
                  <a:pt x="67" y="25"/>
                </a:cubicBezTo>
                <a:cubicBezTo>
                  <a:pt x="63" y="19"/>
                  <a:pt x="55" y="14"/>
                  <a:pt x="48" y="12"/>
                </a:cubicBezTo>
                <a:cubicBezTo>
                  <a:pt x="46" y="12"/>
                  <a:pt x="44" y="11"/>
                  <a:pt x="41" y="11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0" y="0"/>
                  <a:pt x="39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28" y="1"/>
                  <a:pt x="28" y="2"/>
                </a:cubicBezTo>
                <a:cubicBezTo>
                  <a:pt x="28" y="11"/>
                  <a:pt x="28" y="11"/>
                  <a:pt x="28" y="11"/>
                </a:cubicBezTo>
                <a:cubicBezTo>
                  <a:pt x="21" y="13"/>
                  <a:pt x="15" y="16"/>
                  <a:pt x="10" y="20"/>
                </a:cubicBezTo>
                <a:cubicBezTo>
                  <a:pt x="2" y="28"/>
                  <a:pt x="0" y="39"/>
                  <a:pt x="5" y="48"/>
                </a:cubicBezTo>
                <a:cubicBezTo>
                  <a:pt x="7" y="52"/>
                  <a:pt x="10" y="56"/>
                  <a:pt x="14" y="58"/>
                </a:cubicBezTo>
                <a:cubicBezTo>
                  <a:pt x="17" y="60"/>
                  <a:pt x="33" y="67"/>
                  <a:pt x="40" y="71"/>
                </a:cubicBezTo>
                <a:cubicBezTo>
                  <a:pt x="44" y="72"/>
                  <a:pt x="44" y="72"/>
                  <a:pt x="44" y="72"/>
                </a:cubicBezTo>
                <a:cubicBezTo>
                  <a:pt x="47" y="74"/>
                  <a:pt x="49" y="76"/>
                  <a:pt x="50" y="78"/>
                </a:cubicBezTo>
                <a:cubicBezTo>
                  <a:pt x="52" y="82"/>
                  <a:pt x="51" y="87"/>
                  <a:pt x="48" y="89"/>
                </a:cubicBezTo>
                <a:cubicBezTo>
                  <a:pt x="46" y="91"/>
                  <a:pt x="43" y="92"/>
                  <a:pt x="38" y="92"/>
                </a:cubicBezTo>
                <a:cubicBezTo>
                  <a:pt x="34" y="92"/>
                  <a:pt x="30" y="91"/>
                  <a:pt x="26" y="90"/>
                </a:cubicBezTo>
                <a:cubicBezTo>
                  <a:pt x="23" y="89"/>
                  <a:pt x="20" y="87"/>
                  <a:pt x="17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3"/>
                  <a:pt x="16" y="83"/>
                  <a:pt x="16" y="83"/>
                </a:cubicBezTo>
                <a:cubicBezTo>
                  <a:pt x="15" y="81"/>
                  <a:pt x="13" y="80"/>
                  <a:pt x="11" y="80"/>
                </a:cubicBezTo>
                <a:cubicBezTo>
                  <a:pt x="7" y="80"/>
                  <a:pt x="4" y="83"/>
                  <a:pt x="2" y="86"/>
                </a:cubicBezTo>
                <a:cubicBezTo>
                  <a:pt x="1" y="88"/>
                  <a:pt x="1" y="91"/>
                  <a:pt x="2" y="93"/>
                </a:cubicBezTo>
                <a:cubicBezTo>
                  <a:pt x="7" y="101"/>
                  <a:pt x="18" y="105"/>
                  <a:pt x="28" y="107"/>
                </a:cubicBezTo>
                <a:cubicBezTo>
                  <a:pt x="28" y="115"/>
                  <a:pt x="28" y="115"/>
                  <a:pt x="28" y="115"/>
                </a:cubicBezTo>
                <a:cubicBezTo>
                  <a:pt x="28" y="117"/>
                  <a:pt x="30" y="118"/>
                  <a:pt x="31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reflection blurRad="6350" stA="50000" endA="300" endPos="40000" dir="5400000" sy="-100000" algn="bl" rotWithShape="0"/>
          </a:effec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schemeClr val="bg1"/>
              </a:solidFill>
            </a:endParaRPr>
          </a:p>
        </p:txBody>
      </p:sp>
      <p:grpSp>
        <p:nvGrpSpPr>
          <p:cNvPr id="258" name="Group 909"/>
          <p:cNvGrpSpPr>
            <a:grpSpLocks noChangeAspect="1"/>
          </p:cNvGrpSpPr>
          <p:nvPr/>
        </p:nvGrpSpPr>
        <p:grpSpPr bwMode="auto">
          <a:xfrm>
            <a:off x="7946207" y="1481005"/>
            <a:ext cx="302856" cy="258285"/>
            <a:chOff x="6090" y="1175"/>
            <a:chExt cx="265" cy="226"/>
          </a:xfrm>
          <a:solidFill>
            <a:schemeClr val="bg1"/>
          </a:solidFill>
          <a:effectLst>
            <a:reflection blurRad="6350" stA="50000" endA="300" endPos="40000" dir="5400000" sy="-100000" algn="bl" rotWithShape="0"/>
          </a:effectLst>
        </p:grpSpPr>
        <p:sp>
          <p:nvSpPr>
            <p:cNvPr id="259" name="Freeform 910"/>
            <p:cNvSpPr/>
            <p:nvPr/>
          </p:nvSpPr>
          <p:spPr bwMode="auto">
            <a:xfrm>
              <a:off x="6129" y="1269"/>
              <a:ext cx="56" cy="96"/>
            </a:xfrm>
            <a:custGeom>
              <a:avLst/>
              <a:gdLst>
                <a:gd name="T0" fmla="*/ 2 w 23"/>
                <a:gd name="T1" fmla="*/ 40 h 40"/>
                <a:gd name="T2" fmla="*/ 21 w 23"/>
                <a:gd name="T3" fmla="*/ 40 h 40"/>
                <a:gd name="T4" fmla="*/ 23 w 23"/>
                <a:gd name="T5" fmla="*/ 38 h 40"/>
                <a:gd name="T6" fmla="*/ 23 w 23"/>
                <a:gd name="T7" fmla="*/ 2 h 40"/>
                <a:gd name="T8" fmla="*/ 21 w 23"/>
                <a:gd name="T9" fmla="*/ 0 h 40"/>
                <a:gd name="T10" fmla="*/ 2 w 23"/>
                <a:gd name="T11" fmla="*/ 0 h 40"/>
                <a:gd name="T12" fmla="*/ 0 w 23"/>
                <a:gd name="T13" fmla="*/ 2 h 40"/>
                <a:gd name="T14" fmla="*/ 0 w 23"/>
                <a:gd name="T15" fmla="*/ 38 h 40"/>
                <a:gd name="T16" fmla="*/ 2 w 23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0">
                  <a:moveTo>
                    <a:pt x="2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2" y="40"/>
                    <a:pt x="23" y="39"/>
                    <a:pt x="23" y="38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9"/>
                    <a:pt x="1" y="40"/>
                    <a:pt x="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60" name="Freeform 911"/>
            <p:cNvSpPr/>
            <p:nvPr/>
          </p:nvSpPr>
          <p:spPr bwMode="auto">
            <a:xfrm>
              <a:off x="6209" y="1235"/>
              <a:ext cx="54" cy="130"/>
            </a:xfrm>
            <a:custGeom>
              <a:avLst/>
              <a:gdLst>
                <a:gd name="T0" fmla="*/ 2 w 22"/>
                <a:gd name="T1" fmla="*/ 54 h 54"/>
                <a:gd name="T2" fmla="*/ 20 w 22"/>
                <a:gd name="T3" fmla="*/ 54 h 54"/>
                <a:gd name="T4" fmla="*/ 22 w 22"/>
                <a:gd name="T5" fmla="*/ 52 h 54"/>
                <a:gd name="T6" fmla="*/ 22 w 22"/>
                <a:gd name="T7" fmla="*/ 2 h 54"/>
                <a:gd name="T8" fmla="*/ 20 w 22"/>
                <a:gd name="T9" fmla="*/ 0 h 54"/>
                <a:gd name="T10" fmla="*/ 2 w 22"/>
                <a:gd name="T11" fmla="*/ 0 h 54"/>
                <a:gd name="T12" fmla="*/ 0 w 22"/>
                <a:gd name="T13" fmla="*/ 2 h 54"/>
                <a:gd name="T14" fmla="*/ 0 w 22"/>
                <a:gd name="T15" fmla="*/ 52 h 54"/>
                <a:gd name="T16" fmla="*/ 2 w 22"/>
                <a:gd name="T1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4">
                  <a:moveTo>
                    <a:pt x="2" y="54"/>
                  </a:move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2" y="53"/>
                    <a:pt x="22" y="5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1" y="0"/>
                    <a:pt x="2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" y="54"/>
                    <a:pt x="2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61" name="Freeform 912"/>
            <p:cNvSpPr/>
            <p:nvPr/>
          </p:nvSpPr>
          <p:spPr bwMode="auto">
            <a:xfrm>
              <a:off x="6287" y="1207"/>
              <a:ext cx="56" cy="158"/>
            </a:xfrm>
            <a:custGeom>
              <a:avLst/>
              <a:gdLst>
                <a:gd name="T0" fmla="*/ 2 w 23"/>
                <a:gd name="T1" fmla="*/ 66 h 66"/>
                <a:gd name="T2" fmla="*/ 21 w 23"/>
                <a:gd name="T3" fmla="*/ 66 h 66"/>
                <a:gd name="T4" fmla="*/ 23 w 23"/>
                <a:gd name="T5" fmla="*/ 64 h 66"/>
                <a:gd name="T6" fmla="*/ 23 w 23"/>
                <a:gd name="T7" fmla="*/ 2 h 66"/>
                <a:gd name="T8" fmla="*/ 21 w 23"/>
                <a:gd name="T9" fmla="*/ 0 h 66"/>
                <a:gd name="T10" fmla="*/ 2 w 23"/>
                <a:gd name="T11" fmla="*/ 0 h 66"/>
                <a:gd name="T12" fmla="*/ 0 w 23"/>
                <a:gd name="T13" fmla="*/ 2 h 66"/>
                <a:gd name="T14" fmla="*/ 0 w 23"/>
                <a:gd name="T15" fmla="*/ 64 h 66"/>
                <a:gd name="T16" fmla="*/ 2 w 23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6">
                  <a:moveTo>
                    <a:pt x="2" y="66"/>
                  </a:moveTo>
                  <a:cubicBezTo>
                    <a:pt x="21" y="66"/>
                    <a:pt x="21" y="66"/>
                    <a:pt x="21" y="66"/>
                  </a:cubicBezTo>
                  <a:cubicBezTo>
                    <a:pt x="22" y="66"/>
                    <a:pt x="23" y="65"/>
                    <a:pt x="23" y="64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5"/>
                    <a:pt x="1" y="66"/>
                    <a:pt x="2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  <p:sp>
          <p:nvSpPr>
            <p:cNvPr id="262" name="Freeform 913"/>
            <p:cNvSpPr/>
            <p:nvPr/>
          </p:nvSpPr>
          <p:spPr bwMode="auto">
            <a:xfrm>
              <a:off x="6090" y="1175"/>
              <a:ext cx="265" cy="226"/>
            </a:xfrm>
            <a:custGeom>
              <a:avLst/>
              <a:gdLst>
                <a:gd name="T0" fmla="*/ 104 w 109"/>
                <a:gd name="T1" fmla="*/ 85 h 94"/>
                <a:gd name="T2" fmla="*/ 9 w 109"/>
                <a:gd name="T3" fmla="*/ 85 h 94"/>
                <a:gd name="T4" fmla="*/ 9 w 109"/>
                <a:gd name="T5" fmla="*/ 85 h 94"/>
                <a:gd name="T6" fmla="*/ 9 w 109"/>
                <a:gd name="T7" fmla="*/ 4 h 94"/>
                <a:gd name="T8" fmla="*/ 4 w 109"/>
                <a:gd name="T9" fmla="*/ 0 h 94"/>
                <a:gd name="T10" fmla="*/ 0 w 109"/>
                <a:gd name="T11" fmla="*/ 4 h 94"/>
                <a:gd name="T12" fmla="*/ 0 w 109"/>
                <a:gd name="T13" fmla="*/ 85 h 94"/>
                <a:gd name="T14" fmla="*/ 9 w 109"/>
                <a:gd name="T15" fmla="*/ 94 h 94"/>
                <a:gd name="T16" fmla="*/ 104 w 109"/>
                <a:gd name="T17" fmla="*/ 94 h 94"/>
                <a:gd name="T18" fmla="*/ 109 w 109"/>
                <a:gd name="T19" fmla="*/ 90 h 94"/>
                <a:gd name="T20" fmla="*/ 104 w 109"/>
                <a:gd name="T21" fmla="*/ 8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94">
                  <a:moveTo>
                    <a:pt x="104" y="85"/>
                  </a:move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0"/>
                    <a:pt x="4" y="94"/>
                    <a:pt x="9" y="94"/>
                  </a:cubicBezTo>
                  <a:cubicBezTo>
                    <a:pt x="104" y="94"/>
                    <a:pt x="104" y="94"/>
                    <a:pt x="104" y="94"/>
                  </a:cubicBezTo>
                  <a:cubicBezTo>
                    <a:pt x="107" y="94"/>
                    <a:pt x="109" y="92"/>
                    <a:pt x="109" y="90"/>
                  </a:cubicBezTo>
                  <a:cubicBezTo>
                    <a:pt x="109" y="87"/>
                    <a:pt x="107" y="85"/>
                    <a:pt x="104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solidFill>
                  <a:schemeClr val="bg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910" y="231775"/>
            <a:ext cx="9875520" cy="1050290"/>
          </a:xfrm>
        </p:spPr>
        <p:txBody>
          <a:bodyPr/>
          <a:lstStyle/>
          <a:p>
            <a:r>
              <a:rPr lang="ru-RU" dirty="0"/>
              <a:t>Цель работы методической службы</a:t>
            </a:r>
            <a:endParaRPr lang="ru-RU" dirty="0"/>
          </a:p>
        </p:txBody>
      </p:sp>
      <p:grpSp>
        <p:nvGrpSpPr>
          <p:cNvPr id="274" name="组合 333"/>
          <p:cNvGrpSpPr/>
          <p:nvPr/>
        </p:nvGrpSpPr>
        <p:grpSpPr>
          <a:xfrm>
            <a:off x="979177" y="1057594"/>
            <a:ext cx="10829925" cy="4799329"/>
            <a:chOff x="-3297034" y="4599596"/>
            <a:chExt cx="10177857" cy="4050111"/>
          </a:xfrm>
        </p:grpSpPr>
        <p:grpSp>
          <p:nvGrpSpPr>
            <p:cNvPr id="279" name="组合 334"/>
            <p:cNvGrpSpPr/>
            <p:nvPr/>
          </p:nvGrpSpPr>
          <p:grpSpPr>
            <a:xfrm>
              <a:off x="-3297034" y="4599596"/>
              <a:ext cx="10001811" cy="1295779"/>
              <a:chOff x="-3392293" y="4732946"/>
              <a:chExt cx="10001811" cy="1295779"/>
            </a:xfrm>
          </p:grpSpPr>
          <p:sp>
            <p:nvSpPr>
              <p:cNvPr id="286" name="文本框 338"/>
              <p:cNvSpPr txBox="1"/>
              <p:nvPr/>
            </p:nvSpPr>
            <p:spPr>
              <a:xfrm>
                <a:off x="-3392293" y="4732946"/>
                <a:ext cx="10001811" cy="4147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/>
                <a:r>
                  <a:rPr lang="ru-RU" altLang="zh-CN" sz="2700" dirty="0">
                    <a:solidFill>
                      <a:srgbClr val="01ACBE"/>
                    </a:solidFill>
                    <a:latin typeface="Impact" panose="020B0806030902050204" pitchFamily="34" charset="0"/>
                  </a:rPr>
                  <a:t> </a:t>
                </a:r>
                <a:r>
                  <a:rPr sz="2700" b="1" u="heavy" dirty="0">
                    <a:uFill>
                      <a:solidFill>
                        <a:srgbClr val="000000"/>
                      </a:solidFill>
                    </a:uFill>
                    <a:latin typeface="Times New Roman" panose="02020603050405020304"/>
                    <a:cs typeface="Times New Roman" panose="02020603050405020304"/>
                    <a:sym typeface="+mn-ea"/>
                  </a:rPr>
                  <a:t>При построении инновационной методической работы мы ставим </a:t>
                </a:r>
                <a:r>
                  <a:rPr sz="2700" b="1" dirty="0">
                    <a:latin typeface="Times New Roman" panose="02020603050405020304"/>
                    <a:cs typeface="Times New Roman" panose="02020603050405020304"/>
                    <a:sym typeface="+mn-ea"/>
                  </a:rPr>
                  <a:t> </a:t>
                </a:r>
                <a:r>
                  <a:rPr sz="2700" b="1" u="heavy" dirty="0">
                    <a:uFill>
                      <a:solidFill>
                        <a:srgbClr val="000000"/>
                      </a:solidFill>
                    </a:uFill>
                    <a:latin typeface="Times New Roman" panose="02020603050405020304"/>
                    <a:cs typeface="Times New Roman" panose="02020603050405020304"/>
                    <a:sym typeface="+mn-ea"/>
                  </a:rPr>
                  <a:t>следующ</a:t>
                </a:r>
                <a:r>
                  <a:rPr lang="ru-RU" sz="2700" b="1" u="heavy" dirty="0">
                    <a:uFill>
                      <a:solidFill>
                        <a:srgbClr val="000000"/>
                      </a:solidFill>
                    </a:uFill>
                    <a:latin typeface="Times New Roman" panose="02020603050405020304"/>
                    <a:cs typeface="Times New Roman" panose="02020603050405020304"/>
                    <a:sym typeface="+mn-ea"/>
                  </a:rPr>
                  <a:t>ую</a:t>
                </a:r>
                <a:r>
                  <a:rPr sz="2700" b="1" u="heavy" spc="-90" dirty="0">
                    <a:uFill>
                      <a:solidFill>
                        <a:srgbClr val="000000"/>
                      </a:solidFill>
                    </a:uFill>
                    <a:latin typeface="Times New Roman" panose="02020603050405020304"/>
                    <a:cs typeface="Times New Roman" panose="02020603050405020304"/>
                    <a:sym typeface="+mn-ea"/>
                  </a:rPr>
                  <a:t> </a:t>
                </a:r>
                <a:r>
                  <a:rPr sz="2700" b="1" u="heavy" spc="-20" dirty="0">
                    <a:uFill>
                      <a:solidFill>
                        <a:srgbClr val="000000"/>
                      </a:solidFill>
                    </a:uFill>
                    <a:latin typeface="Times New Roman" panose="02020603050405020304"/>
                    <a:cs typeface="Times New Roman" panose="02020603050405020304"/>
                    <a:sym typeface="+mn-ea"/>
                  </a:rPr>
                  <a:t>цел</a:t>
                </a:r>
                <a:r>
                  <a:rPr lang="ru-RU" sz="2700" b="1" u="heavy" spc="-20" dirty="0">
                    <a:uFill>
                      <a:solidFill>
                        <a:srgbClr val="000000"/>
                      </a:solidFill>
                    </a:uFill>
                    <a:latin typeface="Times New Roman" panose="02020603050405020304"/>
                    <a:cs typeface="Times New Roman" panose="02020603050405020304"/>
                    <a:sym typeface="+mn-ea"/>
                  </a:rPr>
                  <a:t>ь</a:t>
                </a:r>
                <a:r>
                  <a:rPr sz="2700" b="1" u="heavy" spc="-20" dirty="0">
                    <a:uFill>
                      <a:solidFill>
                        <a:srgbClr val="000000"/>
                      </a:solidFill>
                    </a:uFill>
                    <a:latin typeface="Times New Roman" panose="02020603050405020304"/>
                    <a:cs typeface="Times New Roman" panose="02020603050405020304"/>
                    <a:sym typeface="+mn-ea"/>
                  </a:rPr>
                  <a:t>:</a:t>
                </a:r>
                <a:endParaRPr sz="2700">
                  <a:latin typeface="Times New Roman" panose="02020603050405020304"/>
                  <a:cs typeface="Times New Roman" panose="02020603050405020304"/>
                </a:endParaRPr>
              </a:p>
              <a:p>
                <a:pPr algn="just"/>
                <a:endParaRPr lang="ru-RU" altLang="zh-CN" sz="2700" dirty="0">
                  <a:solidFill>
                    <a:srgbClr val="01ACBE"/>
                  </a:solidFill>
                  <a:latin typeface="Impact" panose="020B0806030902050204" pitchFamily="34" charset="0"/>
                </a:endParaRPr>
              </a:p>
              <a:p>
                <a:pPr algn="just"/>
                <a:endParaRPr lang="zh-CN" altLang="en-US" sz="2700" dirty="0">
                  <a:solidFill>
                    <a:srgbClr val="01ACBE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88" name="文本框 339"/>
              <p:cNvSpPr txBox="1"/>
              <p:nvPr/>
            </p:nvSpPr>
            <p:spPr>
              <a:xfrm>
                <a:off x="3804440" y="5765922"/>
                <a:ext cx="673100" cy="26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zh-CN" altLang="en-US" sz="1200" dirty="0">
                  <a:solidFill>
                    <a:srgbClr val="01ACBE"/>
                  </a:solidFill>
                  <a:latin typeface="LiHei Pro" panose="020B0500000000000000" pitchFamily="34" charset="-122"/>
                  <a:ea typeface="LiHei Pro" panose="020B0500000000000000" pitchFamily="34" charset="-122"/>
                </a:endParaRPr>
              </a:p>
            </p:txBody>
          </p:sp>
        </p:grpSp>
        <p:sp>
          <p:nvSpPr>
            <p:cNvPr id="281" name="文本框 336"/>
            <p:cNvSpPr txBox="1"/>
            <p:nvPr/>
          </p:nvSpPr>
          <p:spPr>
            <a:xfrm>
              <a:off x="2464749" y="5355709"/>
              <a:ext cx="4416074" cy="329399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just">
                <a:lnSpc>
                  <a:spcPct val="150000"/>
                </a:lnSpc>
                <a:defRPr/>
              </a:pPr>
              <a:r>
                <a:rPr lang="ru-RU" altLang="zh-CN" b="1" kern="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Оказание методической поддержки воспитателям и специалистам ДОУ в осуществлении государственной образовательной политики в области образования; совершенствование профессиональной компитентности педагогов дошкольного образования,    развития их творческого потенциала</a:t>
              </a:r>
              <a:endPara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41"/>
          <p:cNvSpPr/>
          <p:nvPr/>
        </p:nvSpPr>
        <p:spPr>
          <a:xfrm>
            <a:off x="387237" y="4647846"/>
            <a:ext cx="445390" cy="445332"/>
          </a:xfrm>
          <a:prstGeom prst="ellipse">
            <a:avLst/>
          </a:prstGeom>
          <a:solidFill>
            <a:srgbClr val="FC3774"/>
          </a:soli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sz="2400" kern="0">
              <a:solidFill>
                <a:srgbClr val="57C6CF"/>
              </a:solidFill>
              <a:latin typeface="Century Gothic" panose="020B0502020202020204"/>
              <a:ea typeface="Microsoft YaHei" panose="020B0503020204020204" pitchFamily="34" charset="-122"/>
            </a:endParaRPr>
          </a:p>
        </p:txBody>
      </p:sp>
      <p:sp>
        <p:nvSpPr>
          <p:cNvPr id="14" name="椭圆 42"/>
          <p:cNvSpPr/>
          <p:nvPr/>
        </p:nvSpPr>
        <p:spPr>
          <a:xfrm>
            <a:off x="387602" y="2904097"/>
            <a:ext cx="445390" cy="445332"/>
          </a:xfrm>
          <a:prstGeom prst="ellipse">
            <a:avLst/>
          </a:prstGeom>
          <a:solidFill>
            <a:srgbClr val="FC3774"/>
          </a:soli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sz="2400" kern="0">
              <a:solidFill>
                <a:srgbClr val="57C6CF"/>
              </a:solidFill>
              <a:latin typeface="Century Gothic" panose="020B0502020202020204"/>
              <a:ea typeface="Microsoft YaHei" panose="020B0503020204020204" pitchFamily="34" charset="-122"/>
            </a:endParaRPr>
          </a:p>
        </p:txBody>
      </p:sp>
      <p:sp>
        <p:nvSpPr>
          <p:cNvPr id="16" name="椭圆 44"/>
          <p:cNvSpPr/>
          <p:nvPr/>
        </p:nvSpPr>
        <p:spPr>
          <a:xfrm>
            <a:off x="5969812" y="2903772"/>
            <a:ext cx="445390" cy="445332"/>
          </a:xfrm>
          <a:prstGeom prst="ellipse">
            <a:avLst/>
          </a:prstGeom>
          <a:solidFill>
            <a:srgbClr val="FC3774"/>
          </a:soli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sz="2400" kern="0">
              <a:solidFill>
                <a:srgbClr val="57C6CF"/>
              </a:solidFill>
              <a:latin typeface="Century Gothic" panose="020B0502020202020204"/>
              <a:ea typeface="Microsoft YaHei" panose="020B0503020204020204" pitchFamily="34" charset="-122"/>
            </a:endParaRPr>
          </a:p>
        </p:txBody>
      </p:sp>
      <p:sp>
        <p:nvSpPr>
          <p:cNvPr id="17" name="椭圆 45"/>
          <p:cNvSpPr/>
          <p:nvPr/>
        </p:nvSpPr>
        <p:spPr>
          <a:xfrm>
            <a:off x="387476" y="1160598"/>
            <a:ext cx="445390" cy="445332"/>
          </a:xfrm>
          <a:prstGeom prst="ellipse">
            <a:avLst/>
          </a:prstGeom>
          <a:solidFill>
            <a:srgbClr val="FC3774"/>
          </a:soli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rtlCol="0" anchor="ctr"/>
          <a:lstStyle/>
          <a:p>
            <a:pPr algn="ctr" defTabSz="456565">
              <a:defRPr/>
            </a:pPr>
            <a:endParaRPr lang="zh-CN" altLang="en-US" sz="2400" kern="0">
              <a:solidFill>
                <a:srgbClr val="57C6CF"/>
              </a:solidFill>
              <a:latin typeface="Century Gothic" panose="020B0502020202020204"/>
              <a:ea typeface="Microsoft YaHei" panose="020B0503020204020204" pitchFamily="34" charset="-122"/>
            </a:endParaRPr>
          </a:p>
        </p:txBody>
      </p:sp>
      <p:sp>
        <p:nvSpPr>
          <p:cNvPr id="18" name="TextBox 22"/>
          <p:cNvSpPr txBox="1"/>
          <p:nvPr/>
        </p:nvSpPr>
        <p:spPr>
          <a:xfrm>
            <a:off x="833120" y="4809490"/>
            <a:ext cx="3796030" cy="5086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повышения квалификации, аттестации педагогических кадров</a:t>
            </a:r>
            <a:endParaRPr lang="ru-RU" altLang="zh-CN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22"/>
          <p:cNvSpPr txBox="1"/>
          <p:nvPr/>
        </p:nvSpPr>
        <p:spPr>
          <a:xfrm>
            <a:off x="833120" y="2943860"/>
            <a:ext cx="3869055" cy="7143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Изучение, разработка и внедрение новых педагогических технологий, методик, форм и методов в работу с детьми</a:t>
            </a:r>
            <a:endParaRPr lang="ru-RU" altLang="zh-CN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2"/>
          <p:cNvSpPr txBox="1"/>
          <p:nvPr/>
        </p:nvSpPr>
        <p:spPr>
          <a:xfrm>
            <a:off x="6889115" y="4735830"/>
            <a:ext cx="4949825" cy="7143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содержания предметно-развивающей среды и учебно-методического оснащения основной общеобразовательной программы дошкольного образования</a:t>
            </a:r>
            <a:endParaRPr lang="ru-RU" altLang="zh-C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2"/>
          <p:cNvSpPr txBox="1"/>
          <p:nvPr/>
        </p:nvSpPr>
        <p:spPr>
          <a:xfrm>
            <a:off x="6889115" y="2903855"/>
            <a:ext cx="4949825" cy="1735455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40"/>
              </a:spcAft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педагогических работников необходимой информацией об основных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40"/>
              </a:spcAft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направлениях развития дошкольного образования, современных требованиях к организации педагогического процесса, учебно-методической литературе по проблемам обучения, воспитания и развития воспитанников</a:t>
            </a:r>
            <a:r>
              <a:rPr lang="ru-RU" altLang="zh-CN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zh-CN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椭圆 50"/>
          <p:cNvSpPr/>
          <p:nvPr/>
        </p:nvSpPr>
        <p:spPr>
          <a:xfrm>
            <a:off x="5968826" y="1218779"/>
            <a:ext cx="445390" cy="445332"/>
          </a:xfrm>
          <a:prstGeom prst="ellipse">
            <a:avLst/>
          </a:prstGeom>
          <a:solidFill>
            <a:srgbClr val="FC3774"/>
          </a:soli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sz="2400" kern="0">
              <a:solidFill>
                <a:srgbClr val="57C6CF"/>
              </a:solidFill>
              <a:latin typeface="Century Gothic" panose="020B0502020202020204"/>
              <a:ea typeface="Microsoft YaHei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3304" y="1218847"/>
            <a:ext cx="3869199" cy="136080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методической поддержки и необходимой помощи участникам педагогического процесса (педагогам, родителям (законным представителям воспитанников) по вопросам воспитания, обучения и развития детей</a:t>
            </a:r>
            <a:endParaRPr lang="ru-RU" altLang="zh-CN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2"/>
          <p:cNvSpPr txBox="1"/>
          <p:nvPr/>
        </p:nvSpPr>
        <p:spPr>
          <a:xfrm>
            <a:off x="6889115" y="1218565"/>
            <a:ext cx="4949190" cy="8299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 algn="just">
              <a:lnSpc>
                <a:spcPct val="100000"/>
              </a:lnSpc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Выявление, изучение, обобщение и распространение передового педагогического опыта</a:t>
            </a:r>
            <a:endParaRPr lang="ru-RU" altLang="zh-C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椭圆 43"/>
          <p:cNvSpPr/>
          <p:nvPr/>
        </p:nvSpPr>
        <p:spPr>
          <a:xfrm>
            <a:off x="5970348" y="4648516"/>
            <a:ext cx="445390" cy="445332"/>
          </a:xfrm>
          <a:prstGeom prst="ellipse">
            <a:avLst/>
          </a:prstGeom>
          <a:solidFill>
            <a:srgbClr val="FC3774"/>
          </a:solidFill>
          <a:ln w="76200" cap="flat" cmpd="sng" algn="ctr">
            <a:noFill/>
            <a:prstDash val="solid"/>
          </a:ln>
          <a:effectLst>
            <a:outerShdw blurRad="368300" dist="101600" dir="10800000" algn="r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rtlCol="0" anchor="ctr"/>
          <a:lstStyle/>
          <a:p>
            <a:pPr algn="ctr" defTabSz="456565"/>
            <a:endParaRPr lang="zh-CN" altLang="en-US" sz="2400" kern="0">
              <a:solidFill>
                <a:srgbClr val="57C6CF"/>
              </a:solidFill>
              <a:latin typeface="Century Gothic" panose="020B0502020202020204"/>
              <a:ea typeface="Microsoft YaHei" panose="020B0503020204020204" pitchFamily="34" charset="-122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1230739" y="440837"/>
            <a:ext cx="9875520" cy="83610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Задачи методической службы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b="1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  <a:sym typeface="+mn-ea"/>
              </a:rPr>
              <a:t>Модель</a:t>
            </a:r>
            <a:r>
              <a:rPr b="1" spc="-3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spc="-1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  <a:sym typeface="+mn-ea"/>
              </a:rPr>
              <a:t>методической</a:t>
            </a:r>
            <a:r>
              <a:rPr b="1" spc="-4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  <a:sym typeface="+mn-ea"/>
              </a:rPr>
              <a:t>службы</a:t>
            </a:r>
            <a:endParaRPr lang="ru-RU" altLang="en-US"/>
          </a:p>
        </p:txBody>
      </p:sp>
      <p:sp>
        <p:nvSpPr>
          <p:cNvPr id="14" name="object 14"/>
          <p:cNvSpPr txBox="1"/>
          <p:nvPr/>
        </p:nvSpPr>
        <p:spPr>
          <a:xfrm>
            <a:off x="3042285" y="2057400"/>
            <a:ext cx="5612765" cy="4381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noAutofit/>
          </a:bodyPr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1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Методическая</a:t>
            </a:r>
            <a:r>
              <a:rPr sz="1800" b="1" spc="-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служба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812030" y="2528569"/>
            <a:ext cx="2009775" cy="917575"/>
            <a:chOff x="2638425" y="1409064"/>
            <a:chExt cx="2009775" cy="917575"/>
          </a:xfrm>
        </p:grpSpPr>
        <p:sp>
          <p:nvSpPr>
            <p:cNvPr id="9" name="object 9"/>
            <p:cNvSpPr/>
            <p:nvPr/>
          </p:nvSpPr>
          <p:spPr>
            <a:xfrm>
              <a:off x="2638425" y="1647189"/>
              <a:ext cx="2009775" cy="352425"/>
            </a:xfrm>
            <a:custGeom>
              <a:avLst/>
              <a:gdLst/>
              <a:ahLst/>
              <a:cxnLst/>
              <a:rect l="l" t="t" r="r" b="b"/>
              <a:pathLst>
                <a:path w="2009775" h="352425">
                  <a:moveTo>
                    <a:pt x="2009775" y="0"/>
                  </a:moveTo>
                  <a:lnTo>
                    <a:pt x="0" y="0"/>
                  </a:lnTo>
                  <a:lnTo>
                    <a:pt x="0" y="352425"/>
                  </a:lnTo>
                  <a:lnTo>
                    <a:pt x="2009775" y="352425"/>
                  </a:lnTo>
                  <a:lnTo>
                    <a:pt x="200977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p/>
          </p:txBody>
        </p:sp>
        <p:sp>
          <p:nvSpPr>
            <p:cNvPr id="10" name="object 10"/>
            <p:cNvSpPr/>
            <p:nvPr/>
          </p:nvSpPr>
          <p:spPr>
            <a:xfrm>
              <a:off x="3572510" y="1999614"/>
              <a:ext cx="76200" cy="327025"/>
            </a:xfrm>
            <a:custGeom>
              <a:avLst/>
              <a:gdLst/>
              <a:ahLst/>
              <a:cxnLst/>
              <a:rect l="l" t="t" r="r" b="b"/>
              <a:pathLst>
                <a:path w="76200" h="264794">
                  <a:moveTo>
                    <a:pt x="31750" y="188595"/>
                  </a:moveTo>
                  <a:lnTo>
                    <a:pt x="0" y="188595"/>
                  </a:lnTo>
                  <a:lnTo>
                    <a:pt x="38100" y="264795"/>
                  </a:lnTo>
                  <a:lnTo>
                    <a:pt x="69850" y="201295"/>
                  </a:lnTo>
                  <a:lnTo>
                    <a:pt x="31750" y="201295"/>
                  </a:lnTo>
                  <a:lnTo>
                    <a:pt x="31750" y="188595"/>
                  </a:lnTo>
                  <a:close/>
                </a:path>
                <a:path w="76200" h="264794">
                  <a:moveTo>
                    <a:pt x="44450" y="63500"/>
                  </a:moveTo>
                  <a:lnTo>
                    <a:pt x="31750" y="63500"/>
                  </a:lnTo>
                  <a:lnTo>
                    <a:pt x="31750" y="201295"/>
                  </a:lnTo>
                  <a:lnTo>
                    <a:pt x="44450" y="201295"/>
                  </a:lnTo>
                  <a:lnTo>
                    <a:pt x="44450" y="63500"/>
                  </a:lnTo>
                  <a:close/>
                </a:path>
                <a:path w="76200" h="264794">
                  <a:moveTo>
                    <a:pt x="76200" y="188595"/>
                  </a:moveTo>
                  <a:lnTo>
                    <a:pt x="44450" y="188595"/>
                  </a:lnTo>
                  <a:lnTo>
                    <a:pt x="44450" y="201295"/>
                  </a:lnTo>
                  <a:lnTo>
                    <a:pt x="69850" y="201295"/>
                  </a:lnTo>
                  <a:lnTo>
                    <a:pt x="76200" y="188595"/>
                  </a:lnTo>
                  <a:close/>
                </a:path>
                <a:path w="76200" h="264794">
                  <a:moveTo>
                    <a:pt x="38100" y="0"/>
                  </a:moveTo>
                  <a:lnTo>
                    <a:pt x="0" y="76200"/>
                  </a:lnTo>
                  <a:lnTo>
                    <a:pt x="31750" y="76200"/>
                  </a:lnTo>
                  <a:lnTo>
                    <a:pt x="31750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264794">
                  <a:moveTo>
                    <a:pt x="69850" y="63500"/>
                  </a:moveTo>
                  <a:lnTo>
                    <a:pt x="44450" y="6350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p/>
          </p:txBody>
        </p:sp>
        <p:pic>
          <p:nvPicPr>
            <p:cNvPr id="11" name="object 11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571875" y="1409064"/>
              <a:ext cx="76200" cy="23812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638425" y="1644649"/>
              <a:ext cx="2009775" cy="354965"/>
            </a:xfrm>
            <a:custGeom>
              <a:avLst/>
              <a:gdLst/>
              <a:ahLst/>
              <a:cxnLst/>
              <a:rect l="l" t="t" r="r" b="b"/>
              <a:pathLst>
                <a:path w="2009775" h="354964">
                  <a:moveTo>
                    <a:pt x="0" y="354965"/>
                  </a:moveTo>
                  <a:lnTo>
                    <a:pt x="2009775" y="354965"/>
                  </a:lnTo>
                  <a:lnTo>
                    <a:pt x="2009775" y="0"/>
                  </a:lnTo>
                  <a:lnTo>
                    <a:pt x="0" y="0"/>
                  </a:lnTo>
                  <a:lnTo>
                    <a:pt x="0" y="354965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p/>
          </p:txBody>
        </p:sp>
      </p:grpSp>
      <p:sp>
        <p:nvSpPr>
          <p:cNvPr id="6" name="Текстовое поле 5"/>
          <p:cNvSpPr txBox="1"/>
          <p:nvPr/>
        </p:nvSpPr>
        <p:spPr>
          <a:xfrm>
            <a:off x="4812030" y="2750185"/>
            <a:ext cx="1805305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ru-RU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endParaRPr lang="ru-RU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6835" y="3448050"/>
            <a:ext cx="1828800" cy="680085"/>
          </a:xfrm>
          <a:prstGeom prst="rect">
            <a:avLst/>
          </a:prstGeom>
          <a:solidFill>
            <a:srgbClr val="C5D9EF"/>
          </a:solidFill>
          <a:ln w="9525">
            <a:solidFill>
              <a:srgbClr val="000000"/>
            </a:solidFill>
          </a:ln>
        </p:spPr>
        <p:txBody>
          <a:bodyPr vert="horz" wrap="square" lIns="0" tIns="49530" rIns="0" bIns="0" rtlCol="0">
            <a:noAutofit/>
          </a:bodyPr>
          <a:p>
            <a:pPr marL="209550" marR="184785" indent="-18415">
              <a:lnSpc>
                <a:spcPts val="1610"/>
              </a:lnSpc>
              <a:spcBef>
                <a:spcPts val="390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Воспитатели, специалисты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81905" y="3448050"/>
            <a:ext cx="1403350" cy="679450"/>
          </a:xfrm>
          <a:prstGeom prst="rect">
            <a:avLst/>
          </a:prstGeom>
          <a:solidFill>
            <a:srgbClr val="C5D9EF"/>
          </a:solidFill>
          <a:ln w="9525">
            <a:solidFill>
              <a:srgbClr val="000000"/>
            </a:solidFill>
          </a:ln>
        </p:spPr>
        <p:txBody>
          <a:bodyPr vert="horz" wrap="square" lIns="0" tIns="47625" rIns="0" bIns="0" rtlCol="0">
            <a:noAutofit/>
          </a:bodyPr>
          <a:p>
            <a:pPr marL="377190" marR="325120" indent="-172720">
              <a:lnSpc>
                <a:spcPts val="1630"/>
              </a:lnSpc>
              <a:spcBef>
                <a:spcPts val="375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Творческая группа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21525" y="3470910"/>
            <a:ext cx="1969135" cy="657225"/>
          </a:xfrm>
          <a:prstGeom prst="rect">
            <a:avLst/>
          </a:prstGeom>
          <a:solidFill>
            <a:srgbClr val="C5D9EF"/>
          </a:solidFill>
          <a:ln w="9525">
            <a:solidFill>
              <a:srgbClr val="000000"/>
            </a:solidFill>
          </a:ln>
        </p:spPr>
        <p:txBody>
          <a:bodyPr vert="horz" wrap="square" lIns="0" tIns="12700" rIns="0" bIns="0" rtlCol="0">
            <a:noAutofit/>
          </a:bodyPr>
          <a:p>
            <a:pPr marL="393700" marR="171450" indent="-210820" algn="ctr">
              <a:lnSpc>
                <a:spcPts val="1610"/>
              </a:lnSpc>
              <a:spcBef>
                <a:spcPts val="100"/>
              </a:spcBef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Совет</a:t>
            </a:r>
            <a:r>
              <a:rPr sz="1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молодых педагогов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745479" y="4129404"/>
            <a:ext cx="76200" cy="347345"/>
          </a:xfrm>
          <a:custGeom>
            <a:avLst/>
            <a:gdLst/>
            <a:ahLst/>
            <a:cxnLst/>
            <a:rect l="l" t="t" r="r" b="b"/>
            <a:pathLst>
              <a:path w="76200" h="347345">
                <a:moveTo>
                  <a:pt x="31750" y="271145"/>
                </a:moveTo>
                <a:lnTo>
                  <a:pt x="0" y="271145"/>
                </a:lnTo>
                <a:lnTo>
                  <a:pt x="38100" y="347345"/>
                </a:lnTo>
                <a:lnTo>
                  <a:pt x="69850" y="283845"/>
                </a:lnTo>
                <a:lnTo>
                  <a:pt x="31750" y="283845"/>
                </a:lnTo>
                <a:lnTo>
                  <a:pt x="31750" y="271145"/>
                </a:lnTo>
                <a:close/>
              </a:path>
              <a:path w="76200" h="347345">
                <a:moveTo>
                  <a:pt x="43814" y="0"/>
                </a:moveTo>
                <a:lnTo>
                  <a:pt x="31114" y="0"/>
                </a:lnTo>
                <a:lnTo>
                  <a:pt x="31750" y="271145"/>
                </a:lnTo>
                <a:lnTo>
                  <a:pt x="31750" y="283845"/>
                </a:lnTo>
                <a:lnTo>
                  <a:pt x="44450" y="283845"/>
                </a:lnTo>
                <a:lnTo>
                  <a:pt x="44450" y="271145"/>
                </a:lnTo>
                <a:lnTo>
                  <a:pt x="43814" y="0"/>
                </a:lnTo>
                <a:close/>
              </a:path>
              <a:path w="76200" h="347345">
                <a:moveTo>
                  <a:pt x="76200" y="271145"/>
                </a:moveTo>
                <a:lnTo>
                  <a:pt x="44450" y="271145"/>
                </a:lnTo>
                <a:lnTo>
                  <a:pt x="44450" y="283845"/>
                </a:lnTo>
                <a:lnTo>
                  <a:pt x="69850" y="283845"/>
                </a:lnTo>
                <a:lnTo>
                  <a:pt x="76200" y="271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p/>
        </p:txBody>
      </p:sp>
      <p:sp>
        <p:nvSpPr>
          <p:cNvPr id="27" name="object 27"/>
          <p:cNvSpPr/>
          <p:nvPr/>
        </p:nvSpPr>
        <p:spPr>
          <a:xfrm>
            <a:off x="4521199" y="3749039"/>
            <a:ext cx="485140" cy="76835"/>
          </a:xfrm>
          <a:custGeom>
            <a:avLst/>
            <a:gdLst/>
            <a:ahLst/>
            <a:cxnLst/>
            <a:rect l="l" t="t" r="r" b="b"/>
            <a:pathLst>
              <a:path w="485139" h="76835">
                <a:moveTo>
                  <a:pt x="76200" y="634"/>
                </a:moveTo>
                <a:lnTo>
                  <a:pt x="0" y="38734"/>
                </a:lnTo>
                <a:lnTo>
                  <a:pt x="76200" y="76834"/>
                </a:lnTo>
                <a:lnTo>
                  <a:pt x="76200" y="45084"/>
                </a:lnTo>
                <a:lnTo>
                  <a:pt x="63500" y="45084"/>
                </a:lnTo>
                <a:lnTo>
                  <a:pt x="63500" y="32384"/>
                </a:lnTo>
                <a:lnTo>
                  <a:pt x="76200" y="32384"/>
                </a:lnTo>
                <a:lnTo>
                  <a:pt x="76200" y="634"/>
                </a:lnTo>
                <a:close/>
              </a:path>
              <a:path w="485139" h="76835">
                <a:moveTo>
                  <a:pt x="408940" y="0"/>
                </a:moveTo>
                <a:lnTo>
                  <a:pt x="408940" y="76200"/>
                </a:lnTo>
                <a:lnTo>
                  <a:pt x="472440" y="44450"/>
                </a:lnTo>
                <a:lnTo>
                  <a:pt x="421640" y="44450"/>
                </a:lnTo>
                <a:lnTo>
                  <a:pt x="421640" y="31750"/>
                </a:lnTo>
                <a:lnTo>
                  <a:pt x="472440" y="31750"/>
                </a:lnTo>
                <a:lnTo>
                  <a:pt x="408940" y="0"/>
                </a:lnTo>
                <a:close/>
              </a:path>
              <a:path w="485139" h="76835">
                <a:moveTo>
                  <a:pt x="76200" y="32384"/>
                </a:moveTo>
                <a:lnTo>
                  <a:pt x="63500" y="32384"/>
                </a:lnTo>
                <a:lnTo>
                  <a:pt x="63500" y="45084"/>
                </a:lnTo>
                <a:lnTo>
                  <a:pt x="76200" y="45084"/>
                </a:lnTo>
                <a:lnTo>
                  <a:pt x="76200" y="32384"/>
                </a:lnTo>
                <a:close/>
              </a:path>
              <a:path w="485139" h="76835">
                <a:moveTo>
                  <a:pt x="408940" y="31750"/>
                </a:moveTo>
                <a:lnTo>
                  <a:pt x="76200" y="32384"/>
                </a:lnTo>
                <a:lnTo>
                  <a:pt x="76200" y="45084"/>
                </a:lnTo>
                <a:lnTo>
                  <a:pt x="408940" y="44450"/>
                </a:lnTo>
                <a:lnTo>
                  <a:pt x="408940" y="31750"/>
                </a:lnTo>
                <a:close/>
              </a:path>
              <a:path w="485139" h="76835">
                <a:moveTo>
                  <a:pt x="472440" y="31750"/>
                </a:moveTo>
                <a:lnTo>
                  <a:pt x="421640" y="31750"/>
                </a:lnTo>
                <a:lnTo>
                  <a:pt x="421640" y="44450"/>
                </a:lnTo>
                <a:lnTo>
                  <a:pt x="472440" y="44450"/>
                </a:lnTo>
                <a:lnTo>
                  <a:pt x="485140" y="38100"/>
                </a:lnTo>
                <a:lnTo>
                  <a:pt x="47244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p/>
        </p:txBody>
      </p:sp>
      <p:sp>
        <p:nvSpPr>
          <p:cNvPr id="7" name="object 27"/>
          <p:cNvSpPr/>
          <p:nvPr/>
        </p:nvSpPr>
        <p:spPr>
          <a:xfrm>
            <a:off x="6560819" y="3749039"/>
            <a:ext cx="485140" cy="76835"/>
          </a:xfrm>
          <a:custGeom>
            <a:avLst/>
            <a:gdLst/>
            <a:ahLst/>
            <a:cxnLst/>
            <a:rect l="l" t="t" r="r" b="b"/>
            <a:pathLst>
              <a:path w="485139" h="76835">
                <a:moveTo>
                  <a:pt x="76200" y="634"/>
                </a:moveTo>
                <a:lnTo>
                  <a:pt x="0" y="38734"/>
                </a:lnTo>
                <a:lnTo>
                  <a:pt x="76200" y="76834"/>
                </a:lnTo>
                <a:lnTo>
                  <a:pt x="76200" y="45084"/>
                </a:lnTo>
                <a:lnTo>
                  <a:pt x="63500" y="45084"/>
                </a:lnTo>
                <a:lnTo>
                  <a:pt x="63500" y="32384"/>
                </a:lnTo>
                <a:lnTo>
                  <a:pt x="76200" y="32384"/>
                </a:lnTo>
                <a:lnTo>
                  <a:pt x="76200" y="634"/>
                </a:lnTo>
                <a:close/>
              </a:path>
              <a:path w="485139" h="76835">
                <a:moveTo>
                  <a:pt x="408940" y="0"/>
                </a:moveTo>
                <a:lnTo>
                  <a:pt x="408940" y="76200"/>
                </a:lnTo>
                <a:lnTo>
                  <a:pt x="472440" y="44450"/>
                </a:lnTo>
                <a:lnTo>
                  <a:pt x="421640" y="44450"/>
                </a:lnTo>
                <a:lnTo>
                  <a:pt x="421640" y="31750"/>
                </a:lnTo>
                <a:lnTo>
                  <a:pt x="472440" y="31750"/>
                </a:lnTo>
                <a:lnTo>
                  <a:pt x="408940" y="0"/>
                </a:lnTo>
                <a:close/>
              </a:path>
              <a:path w="485139" h="76835">
                <a:moveTo>
                  <a:pt x="76200" y="32384"/>
                </a:moveTo>
                <a:lnTo>
                  <a:pt x="63500" y="32384"/>
                </a:lnTo>
                <a:lnTo>
                  <a:pt x="63500" y="45084"/>
                </a:lnTo>
                <a:lnTo>
                  <a:pt x="76200" y="45084"/>
                </a:lnTo>
                <a:lnTo>
                  <a:pt x="76200" y="32384"/>
                </a:lnTo>
                <a:close/>
              </a:path>
              <a:path w="485139" h="76835">
                <a:moveTo>
                  <a:pt x="408940" y="31750"/>
                </a:moveTo>
                <a:lnTo>
                  <a:pt x="76200" y="32384"/>
                </a:lnTo>
                <a:lnTo>
                  <a:pt x="76200" y="45084"/>
                </a:lnTo>
                <a:lnTo>
                  <a:pt x="408940" y="44450"/>
                </a:lnTo>
                <a:lnTo>
                  <a:pt x="408940" y="31750"/>
                </a:lnTo>
                <a:close/>
              </a:path>
              <a:path w="485139" h="76835">
                <a:moveTo>
                  <a:pt x="472440" y="31750"/>
                </a:moveTo>
                <a:lnTo>
                  <a:pt x="421640" y="31750"/>
                </a:lnTo>
                <a:lnTo>
                  <a:pt x="421640" y="44450"/>
                </a:lnTo>
                <a:lnTo>
                  <a:pt x="472440" y="44450"/>
                </a:lnTo>
                <a:lnTo>
                  <a:pt x="485140" y="38100"/>
                </a:lnTo>
                <a:lnTo>
                  <a:pt x="47244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3" name="object 23"/>
          <p:cNvGraphicFramePr>
            <a:graphicFrameLocks noGrp="1"/>
          </p:cNvGraphicFramePr>
          <p:nvPr>
            <p:ph idx="1"/>
          </p:nvPr>
        </p:nvGraphicFramePr>
        <p:xfrm>
          <a:off x="2256790" y="4519930"/>
          <a:ext cx="7141845" cy="628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1955"/>
                <a:gridCol w="1878965"/>
                <a:gridCol w="1622425"/>
                <a:gridCol w="1968500"/>
              </a:tblGrid>
              <a:tr h="628015">
                <a:tc>
                  <a:txBody>
                    <a:bodyPr/>
                    <a:p>
                      <a:pPr marL="214630" marR="416560" indent="-53340" algn="ctr">
                        <a:lnSpc>
                          <a:spcPts val="1420"/>
                        </a:lnSpc>
                        <a:spcBef>
                          <a:spcPts val="340"/>
                        </a:spcBef>
                      </a:pPr>
                      <a:r>
                        <a:rPr sz="1200" spc="-10" dirty="0">
                          <a:latin typeface="Times New Roman" panose="02020603050405020304"/>
                          <a:cs typeface="Times New Roman" panose="02020603050405020304"/>
                        </a:rPr>
                        <a:t>Аттестация педагогов</a:t>
                      </a: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2D49B"/>
                    </a:solidFill>
                  </a:tcPr>
                </a:tc>
                <a:tc>
                  <a:txBody>
                    <a:bodyPr/>
                    <a:p>
                      <a:pPr marL="104775" marR="306705" indent="80645" algn="ctr">
                        <a:lnSpc>
                          <a:spcPts val="1420"/>
                        </a:lnSpc>
                        <a:spcBef>
                          <a:spcPts val="340"/>
                        </a:spcBef>
                      </a:pPr>
                      <a:r>
                        <a:rPr sz="1200" spc="-10" dirty="0">
                          <a:latin typeface="Times New Roman" panose="02020603050405020304"/>
                          <a:cs typeface="Times New Roman" panose="02020603050405020304"/>
                        </a:rPr>
                        <a:t>Повышение квалификации</a:t>
                      </a: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2D49B"/>
                    </a:solidFill>
                  </a:tcPr>
                </a:tc>
                <a:tc>
                  <a:txBody>
                    <a:bodyPr/>
                    <a:p>
                      <a:pPr marL="474980" marR="325755" indent="-120650" algn="ctr">
                        <a:lnSpc>
                          <a:spcPts val="1420"/>
                        </a:lnSpc>
                        <a:spcBef>
                          <a:spcPts val="340"/>
                        </a:spcBef>
                      </a:pPr>
                      <a:r>
                        <a:rPr sz="1200" spc="-10" dirty="0">
                          <a:latin typeface="Times New Roman" panose="02020603050405020304"/>
                          <a:cs typeface="Times New Roman" panose="02020603050405020304"/>
                        </a:rPr>
                        <a:t>Творческие группы</a:t>
                      </a: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2D49B"/>
                    </a:solidFill>
                  </a:tcPr>
                </a:tc>
                <a:tc>
                  <a:txBody>
                    <a:bodyPr/>
                    <a:p>
                      <a:pPr marL="267970" marR="329565" indent="-140335" algn="ctr">
                        <a:lnSpc>
                          <a:spcPts val="1380"/>
                        </a:lnSpc>
                        <a:spcBef>
                          <a:spcPts val="395"/>
                        </a:spcBef>
                      </a:pPr>
                      <a:r>
                        <a:rPr sz="1200" dirty="0">
                          <a:latin typeface="Times New Roman" panose="02020603050405020304"/>
                          <a:cs typeface="Times New Roman" panose="02020603050405020304"/>
                        </a:rPr>
                        <a:t>Школа</a:t>
                      </a:r>
                      <a:r>
                        <a:rPr sz="1200" spc="-4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200" spc="-10" dirty="0">
                          <a:latin typeface="Times New Roman" panose="02020603050405020304"/>
                          <a:cs typeface="Times New Roman" panose="02020603050405020304"/>
                        </a:rPr>
                        <a:t>молодого педагога</a:t>
                      </a: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01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2D49B"/>
                    </a:solidFill>
                  </a:tcPr>
                </a:tc>
              </a:tr>
            </a:tbl>
          </a:graphicData>
        </a:graphic>
      </p:graphicFrame>
      <p:grpSp>
        <p:nvGrpSpPr>
          <p:cNvPr id="13" name="object 5"/>
          <p:cNvGrpSpPr/>
          <p:nvPr/>
        </p:nvGrpSpPr>
        <p:grpSpPr>
          <a:xfrm rot="900000">
            <a:off x="1818322" y="3800157"/>
            <a:ext cx="577850" cy="1059815"/>
            <a:chOff x="486092" y="2641282"/>
            <a:chExt cx="577850" cy="1059815"/>
          </a:xfrm>
        </p:grpSpPr>
        <p:sp>
          <p:nvSpPr>
            <p:cNvPr id="18" name="object 6"/>
            <p:cNvSpPr/>
            <p:nvPr/>
          </p:nvSpPr>
          <p:spPr>
            <a:xfrm>
              <a:off x="490855" y="2646044"/>
              <a:ext cx="568325" cy="1050290"/>
            </a:xfrm>
            <a:custGeom>
              <a:avLst/>
              <a:gdLst/>
              <a:ahLst/>
              <a:cxnLst/>
              <a:rect l="l" t="t" r="r" b="b"/>
              <a:pathLst>
                <a:path w="568325" h="1050289">
                  <a:moveTo>
                    <a:pt x="568325" y="0"/>
                  </a:moveTo>
                  <a:lnTo>
                    <a:pt x="292100" y="105410"/>
                  </a:lnTo>
                  <a:lnTo>
                    <a:pt x="375285" y="186690"/>
                  </a:lnTo>
                  <a:lnTo>
                    <a:pt x="0" y="570865"/>
                  </a:lnTo>
                  <a:lnTo>
                    <a:pt x="332105" y="894715"/>
                  </a:lnTo>
                  <a:lnTo>
                    <a:pt x="238125" y="991235"/>
                  </a:lnTo>
                  <a:lnTo>
                    <a:pt x="504189" y="1050290"/>
                  </a:lnTo>
                  <a:lnTo>
                    <a:pt x="438785" y="785495"/>
                  </a:lnTo>
                  <a:lnTo>
                    <a:pt x="344805" y="881380"/>
                  </a:lnTo>
                  <a:lnTo>
                    <a:pt x="24129" y="568960"/>
                  </a:lnTo>
                  <a:lnTo>
                    <a:pt x="386714" y="197485"/>
                  </a:lnTo>
                  <a:lnTo>
                    <a:pt x="469264" y="278765"/>
                  </a:lnTo>
                  <a:lnTo>
                    <a:pt x="5683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p/>
          </p:txBody>
        </p:sp>
        <p:sp>
          <p:nvSpPr>
            <p:cNvPr id="19" name="object 7"/>
            <p:cNvSpPr/>
            <p:nvPr/>
          </p:nvSpPr>
          <p:spPr>
            <a:xfrm>
              <a:off x="490855" y="2646044"/>
              <a:ext cx="568325" cy="1050290"/>
            </a:xfrm>
            <a:custGeom>
              <a:avLst/>
              <a:gdLst/>
              <a:ahLst/>
              <a:cxnLst/>
              <a:rect l="l" t="t" r="r" b="b"/>
              <a:pathLst>
                <a:path w="568325" h="1050289">
                  <a:moveTo>
                    <a:pt x="568325" y="0"/>
                  </a:moveTo>
                  <a:lnTo>
                    <a:pt x="469264" y="278765"/>
                  </a:lnTo>
                  <a:lnTo>
                    <a:pt x="386714" y="197485"/>
                  </a:lnTo>
                  <a:lnTo>
                    <a:pt x="24129" y="568960"/>
                  </a:lnTo>
                  <a:lnTo>
                    <a:pt x="344805" y="881380"/>
                  </a:lnTo>
                  <a:lnTo>
                    <a:pt x="438785" y="785495"/>
                  </a:lnTo>
                  <a:lnTo>
                    <a:pt x="504189" y="1050290"/>
                  </a:lnTo>
                  <a:lnTo>
                    <a:pt x="238125" y="991235"/>
                  </a:lnTo>
                  <a:lnTo>
                    <a:pt x="332105" y="894715"/>
                  </a:lnTo>
                  <a:lnTo>
                    <a:pt x="0" y="570865"/>
                  </a:lnTo>
                  <a:lnTo>
                    <a:pt x="375285" y="186690"/>
                  </a:lnTo>
                  <a:lnTo>
                    <a:pt x="292100" y="105410"/>
                  </a:lnTo>
                  <a:lnTo>
                    <a:pt x="56832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p/>
          </p:txBody>
        </p:sp>
      </p:grpSp>
      <p:grpSp>
        <p:nvGrpSpPr>
          <p:cNvPr id="20" name="object 2"/>
          <p:cNvGrpSpPr/>
          <p:nvPr/>
        </p:nvGrpSpPr>
        <p:grpSpPr>
          <a:xfrm rot="0">
            <a:off x="9236075" y="3932555"/>
            <a:ext cx="692785" cy="1096010"/>
            <a:chOff x="6631622" y="2543492"/>
            <a:chExt cx="709930" cy="1229995"/>
          </a:xfrm>
        </p:grpSpPr>
        <p:sp>
          <p:nvSpPr>
            <p:cNvPr id="21" name="object 3"/>
            <p:cNvSpPr/>
            <p:nvPr/>
          </p:nvSpPr>
          <p:spPr>
            <a:xfrm>
              <a:off x="6636384" y="2548254"/>
              <a:ext cx="520065" cy="1220470"/>
            </a:xfrm>
            <a:custGeom>
              <a:avLst/>
              <a:gdLst/>
              <a:ahLst/>
              <a:cxnLst/>
              <a:rect l="l" t="t" r="r" b="b"/>
              <a:pathLst>
                <a:path w="520065" h="1220470">
                  <a:moveTo>
                    <a:pt x="287020" y="880745"/>
                  </a:moveTo>
                  <a:lnTo>
                    <a:pt x="255270" y="1220470"/>
                  </a:lnTo>
                  <a:lnTo>
                    <a:pt x="520065" y="1005839"/>
                  </a:lnTo>
                  <a:lnTo>
                    <a:pt x="287020" y="880745"/>
                  </a:lnTo>
                  <a:close/>
                </a:path>
                <a:path w="520065" h="1220470">
                  <a:moveTo>
                    <a:pt x="307975" y="0"/>
                  </a:moveTo>
                  <a:lnTo>
                    <a:pt x="0" y="13970"/>
                  </a:lnTo>
                  <a:lnTo>
                    <a:pt x="159385" y="277495"/>
                  </a:lnTo>
                  <a:lnTo>
                    <a:pt x="30797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p/>
          </p:txBody>
        </p:sp>
        <p:sp>
          <p:nvSpPr>
            <p:cNvPr id="22" name="object 4"/>
            <p:cNvSpPr/>
            <p:nvPr/>
          </p:nvSpPr>
          <p:spPr>
            <a:xfrm>
              <a:off x="6636384" y="2548254"/>
              <a:ext cx="700405" cy="1220470"/>
            </a:xfrm>
            <a:custGeom>
              <a:avLst/>
              <a:gdLst/>
              <a:ahLst/>
              <a:cxnLst/>
              <a:rect l="l" t="t" r="r" b="b"/>
              <a:pathLst>
                <a:path w="700404" h="1220470">
                  <a:moveTo>
                    <a:pt x="0" y="13970"/>
                  </a:moveTo>
                  <a:lnTo>
                    <a:pt x="159385" y="277495"/>
                  </a:lnTo>
                  <a:lnTo>
                    <a:pt x="233680" y="138429"/>
                  </a:lnTo>
                  <a:lnTo>
                    <a:pt x="700405" y="388620"/>
                  </a:lnTo>
                  <a:lnTo>
                    <a:pt x="403860" y="942975"/>
                  </a:lnTo>
                  <a:lnTo>
                    <a:pt x="287020" y="880745"/>
                  </a:lnTo>
                  <a:lnTo>
                    <a:pt x="255270" y="1220470"/>
                  </a:lnTo>
                  <a:lnTo>
                    <a:pt x="520065" y="1005839"/>
                  </a:lnTo>
                  <a:lnTo>
                    <a:pt x="403860" y="942975"/>
                  </a:lnTo>
                  <a:lnTo>
                    <a:pt x="700405" y="388620"/>
                  </a:lnTo>
                  <a:lnTo>
                    <a:pt x="233680" y="138429"/>
                  </a:lnTo>
                  <a:lnTo>
                    <a:pt x="307975" y="0"/>
                  </a:lnTo>
                  <a:lnTo>
                    <a:pt x="0" y="1397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p/>
          </p:txBody>
        </p:sp>
      </p:grpSp>
      <p:sp>
        <p:nvSpPr>
          <p:cNvPr id="24" name="object 18"/>
          <p:cNvSpPr txBox="1"/>
          <p:nvPr/>
        </p:nvSpPr>
        <p:spPr>
          <a:xfrm>
            <a:off x="2771775" y="5487034"/>
            <a:ext cx="5883275" cy="352425"/>
          </a:xfrm>
          <a:prstGeom prst="rect">
            <a:avLst/>
          </a:prstGeom>
          <a:solidFill>
            <a:srgbClr val="E3B8B7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p>
            <a:pPr marL="5715" algn="ctr">
              <a:lnSpc>
                <a:spcPct val="100000"/>
              </a:lnSpc>
              <a:spcBef>
                <a:spcPts val="325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Методический</a:t>
            </a:r>
            <a:r>
              <a:rPr sz="1400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кабинет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42284" y="5149214"/>
            <a:ext cx="76200" cy="347345"/>
          </a:xfrm>
          <a:custGeom>
            <a:avLst/>
            <a:gdLst/>
            <a:ahLst/>
            <a:cxnLst/>
            <a:rect l="l" t="t" r="r" b="b"/>
            <a:pathLst>
              <a:path w="76200" h="347345">
                <a:moveTo>
                  <a:pt x="31750" y="271144"/>
                </a:moveTo>
                <a:lnTo>
                  <a:pt x="0" y="271144"/>
                </a:lnTo>
                <a:lnTo>
                  <a:pt x="38100" y="347344"/>
                </a:lnTo>
                <a:lnTo>
                  <a:pt x="69850" y="283844"/>
                </a:lnTo>
                <a:lnTo>
                  <a:pt x="31750" y="283844"/>
                </a:lnTo>
                <a:lnTo>
                  <a:pt x="31750" y="271144"/>
                </a:lnTo>
                <a:close/>
              </a:path>
              <a:path w="76200" h="347345">
                <a:moveTo>
                  <a:pt x="44450" y="270509"/>
                </a:moveTo>
                <a:lnTo>
                  <a:pt x="31750" y="271144"/>
                </a:lnTo>
                <a:lnTo>
                  <a:pt x="31750" y="283844"/>
                </a:lnTo>
                <a:lnTo>
                  <a:pt x="44450" y="283844"/>
                </a:lnTo>
                <a:lnTo>
                  <a:pt x="44450" y="270509"/>
                </a:lnTo>
                <a:close/>
              </a:path>
              <a:path w="76200" h="347345">
                <a:moveTo>
                  <a:pt x="76200" y="270509"/>
                </a:moveTo>
                <a:lnTo>
                  <a:pt x="44450" y="270509"/>
                </a:lnTo>
                <a:lnTo>
                  <a:pt x="44450" y="283844"/>
                </a:lnTo>
                <a:lnTo>
                  <a:pt x="69850" y="283844"/>
                </a:lnTo>
                <a:lnTo>
                  <a:pt x="76200" y="270509"/>
                </a:lnTo>
                <a:close/>
              </a:path>
              <a:path w="76200" h="347345">
                <a:moveTo>
                  <a:pt x="43815" y="0"/>
                </a:moveTo>
                <a:lnTo>
                  <a:pt x="31115" y="0"/>
                </a:lnTo>
                <a:lnTo>
                  <a:pt x="31750" y="271144"/>
                </a:lnTo>
                <a:lnTo>
                  <a:pt x="44450" y="270509"/>
                </a:lnTo>
                <a:lnTo>
                  <a:pt x="43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p/>
        </p:txBody>
      </p:sp>
      <p:sp>
        <p:nvSpPr>
          <p:cNvPr id="25" name="object 26"/>
          <p:cNvSpPr/>
          <p:nvPr/>
        </p:nvSpPr>
        <p:spPr>
          <a:xfrm>
            <a:off x="8068309" y="5145404"/>
            <a:ext cx="76200" cy="347345"/>
          </a:xfrm>
          <a:custGeom>
            <a:avLst/>
            <a:gdLst/>
            <a:ahLst/>
            <a:cxnLst/>
            <a:rect l="l" t="t" r="r" b="b"/>
            <a:pathLst>
              <a:path w="76200" h="347345">
                <a:moveTo>
                  <a:pt x="31750" y="271144"/>
                </a:moveTo>
                <a:lnTo>
                  <a:pt x="0" y="271144"/>
                </a:lnTo>
                <a:lnTo>
                  <a:pt x="38100" y="347344"/>
                </a:lnTo>
                <a:lnTo>
                  <a:pt x="69850" y="283844"/>
                </a:lnTo>
                <a:lnTo>
                  <a:pt x="31750" y="283844"/>
                </a:lnTo>
                <a:lnTo>
                  <a:pt x="31750" y="271144"/>
                </a:lnTo>
                <a:close/>
              </a:path>
              <a:path w="76200" h="347345">
                <a:moveTo>
                  <a:pt x="44450" y="270509"/>
                </a:moveTo>
                <a:lnTo>
                  <a:pt x="31750" y="271144"/>
                </a:lnTo>
                <a:lnTo>
                  <a:pt x="31750" y="283844"/>
                </a:lnTo>
                <a:lnTo>
                  <a:pt x="44450" y="283844"/>
                </a:lnTo>
                <a:lnTo>
                  <a:pt x="44450" y="270509"/>
                </a:lnTo>
                <a:close/>
              </a:path>
              <a:path w="76200" h="347345">
                <a:moveTo>
                  <a:pt x="76200" y="270509"/>
                </a:moveTo>
                <a:lnTo>
                  <a:pt x="44450" y="270509"/>
                </a:lnTo>
                <a:lnTo>
                  <a:pt x="44450" y="283844"/>
                </a:lnTo>
                <a:lnTo>
                  <a:pt x="69850" y="283844"/>
                </a:lnTo>
                <a:lnTo>
                  <a:pt x="76200" y="270509"/>
                </a:lnTo>
                <a:close/>
              </a:path>
              <a:path w="76200" h="347345">
                <a:moveTo>
                  <a:pt x="43815" y="0"/>
                </a:moveTo>
                <a:lnTo>
                  <a:pt x="31115" y="0"/>
                </a:lnTo>
                <a:lnTo>
                  <a:pt x="31750" y="271144"/>
                </a:lnTo>
                <a:lnTo>
                  <a:pt x="44450" y="270509"/>
                </a:lnTo>
                <a:lnTo>
                  <a:pt x="43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6"/>
          <p:cNvSpPr/>
          <p:nvPr/>
        </p:nvSpPr>
        <p:spPr>
          <a:xfrm>
            <a:off x="6476999" y="5139054"/>
            <a:ext cx="76200" cy="347345"/>
          </a:xfrm>
          <a:custGeom>
            <a:avLst/>
            <a:gdLst/>
            <a:ahLst/>
            <a:cxnLst/>
            <a:rect l="l" t="t" r="r" b="b"/>
            <a:pathLst>
              <a:path w="76200" h="347345">
                <a:moveTo>
                  <a:pt x="31750" y="271144"/>
                </a:moveTo>
                <a:lnTo>
                  <a:pt x="0" y="271144"/>
                </a:lnTo>
                <a:lnTo>
                  <a:pt x="38100" y="347344"/>
                </a:lnTo>
                <a:lnTo>
                  <a:pt x="69850" y="283844"/>
                </a:lnTo>
                <a:lnTo>
                  <a:pt x="31750" y="283844"/>
                </a:lnTo>
                <a:lnTo>
                  <a:pt x="31750" y="271144"/>
                </a:lnTo>
                <a:close/>
              </a:path>
              <a:path w="76200" h="347345">
                <a:moveTo>
                  <a:pt x="44450" y="270509"/>
                </a:moveTo>
                <a:lnTo>
                  <a:pt x="31750" y="271144"/>
                </a:lnTo>
                <a:lnTo>
                  <a:pt x="31750" y="283844"/>
                </a:lnTo>
                <a:lnTo>
                  <a:pt x="44450" y="283844"/>
                </a:lnTo>
                <a:lnTo>
                  <a:pt x="44450" y="270509"/>
                </a:lnTo>
                <a:close/>
              </a:path>
              <a:path w="76200" h="347345">
                <a:moveTo>
                  <a:pt x="76200" y="270509"/>
                </a:moveTo>
                <a:lnTo>
                  <a:pt x="44450" y="270509"/>
                </a:lnTo>
                <a:lnTo>
                  <a:pt x="44450" y="283844"/>
                </a:lnTo>
                <a:lnTo>
                  <a:pt x="69850" y="283844"/>
                </a:lnTo>
                <a:lnTo>
                  <a:pt x="76200" y="270509"/>
                </a:lnTo>
                <a:close/>
              </a:path>
              <a:path w="76200" h="347345">
                <a:moveTo>
                  <a:pt x="43815" y="0"/>
                </a:moveTo>
                <a:lnTo>
                  <a:pt x="31115" y="0"/>
                </a:lnTo>
                <a:lnTo>
                  <a:pt x="31750" y="271144"/>
                </a:lnTo>
                <a:lnTo>
                  <a:pt x="44450" y="270509"/>
                </a:lnTo>
                <a:lnTo>
                  <a:pt x="43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6"/>
          <p:cNvSpPr/>
          <p:nvPr/>
        </p:nvSpPr>
        <p:spPr>
          <a:xfrm>
            <a:off x="4930139" y="5149849"/>
            <a:ext cx="76200" cy="347345"/>
          </a:xfrm>
          <a:custGeom>
            <a:avLst/>
            <a:gdLst/>
            <a:ahLst/>
            <a:cxnLst/>
            <a:rect l="l" t="t" r="r" b="b"/>
            <a:pathLst>
              <a:path w="76200" h="347345">
                <a:moveTo>
                  <a:pt x="31750" y="271144"/>
                </a:moveTo>
                <a:lnTo>
                  <a:pt x="0" y="271144"/>
                </a:lnTo>
                <a:lnTo>
                  <a:pt x="38100" y="347344"/>
                </a:lnTo>
                <a:lnTo>
                  <a:pt x="69850" y="283844"/>
                </a:lnTo>
                <a:lnTo>
                  <a:pt x="31750" y="283844"/>
                </a:lnTo>
                <a:lnTo>
                  <a:pt x="31750" y="271144"/>
                </a:lnTo>
                <a:close/>
              </a:path>
              <a:path w="76200" h="347345">
                <a:moveTo>
                  <a:pt x="44450" y="270509"/>
                </a:moveTo>
                <a:lnTo>
                  <a:pt x="31750" y="271144"/>
                </a:lnTo>
                <a:lnTo>
                  <a:pt x="31750" y="283844"/>
                </a:lnTo>
                <a:lnTo>
                  <a:pt x="44450" y="283844"/>
                </a:lnTo>
                <a:lnTo>
                  <a:pt x="44450" y="270509"/>
                </a:lnTo>
                <a:close/>
              </a:path>
              <a:path w="76200" h="347345">
                <a:moveTo>
                  <a:pt x="76200" y="270509"/>
                </a:moveTo>
                <a:lnTo>
                  <a:pt x="44450" y="270509"/>
                </a:lnTo>
                <a:lnTo>
                  <a:pt x="44450" y="283844"/>
                </a:lnTo>
                <a:lnTo>
                  <a:pt x="69850" y="283844"/>
                </a:lnTo>
                <a:lnTo>
                  <a:pt x="76200" y="270509"/>
                </a:lnTo>
                <a:close/>
              </a:path>
              <a:path w="76200" h="347345">
                <a:moveTo>
                  <a:pt x="43815" y="0"/>
                </a:moveTo>
                <a:lnTo>
                  <a:pt x="31115" y="0"/>
                </a:lnTo>
                <a:lnTo>
                  <a:pt x="31750" y="271144"/>
                </a:lnTo>
                <a:lnTo>
                  <a:pt x="44450" y="270509"/>
                </a:lnTo>
                <a:lnTo>
                  <a:pt x="43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направления деятельности методической службы </a:t>
            </a:r>
            <a:endParaRPr lang="ru-RU" dirty="0"/>
          </a:p>
        </p:txBody>
      </p:sp>
      <p:grpSp>
        <p:nvGrpSpPr>
          <p:cNvPr id="4" name="object 2"/>
          <p:cNvGrpSpPr/>
          <p:nvPr/>
        </p:nvGrpSpPr>
        <p:grpSpPr>
          <a:xfrm>
            <a:off x="5704204" y="1864359"/>
            <a:ext cx="673735" cy="291465"/>
            <a:chOff x="2919729" y="1376679"/>
            <a:chExt cx="673735" cy="291465"/>
          </a:xfrm>
        </p:grpSpPr>
        <p:pic>
          <p:nvPicPr>
            <p:cNvPr id="5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919729" y="1542414"/>
              <a:ext cx="116839" cy="116840"/>
            </a:xfrm>
            <a:prstGeom prst="rect">
              <a:avLst/>
            </a:prstGeom>
          </p:spPr>
        </p:pic>
        <p:pic>
          <p:nvPicPr>
            <p:cNvPr id="6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59429" y="1459229"/>
              <a:ext cx="116839" cy="116840"/>
            </a:xfrm>
            <a:prstGeom prst="rect">
              <a:avLst/>
            </a:prstGeom>
          </p:spPr>
        </p:pic>
        <p:pic>
          <p:nvPicPr>
            <p:cNvPr id="7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97859" y="1376679"/>
              <a:ext cx="116839" cy="116840"/>
            </a:xfrm>
            <a:prstGeom prst="rect">
              <a:avLst/>
            </a:prstGeom>
          </p:spPr>
        </p:pic>
        <p:pic>
          <p:nvPicPr>
            <p:cNvPr id="8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36924" y="1459229"/>
              <a:ext cx="116839" cy="116840"/>
            </a:xfrm>
            <a:prstGeom prst="rect">
              <a:avLst/>
            </a:prstGeom>
          </p:spPr>
        </p:pic>
        <p:pic>
          <p:nvPicPr>
            <p:cNvPr id="9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5989" y="1542414"/>
              <a:ext cx="117475" cy="116840"/>
            </a:xfrm>
            <a:prstGeom prst="rect">
              <a:avLst/>
            </a:prstGeom>
          </p:spPr>
        </p:pic>
        <p:pic>
          <p:nvPicPr>
            <p:cNvPr id="10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97859" y="1551304"/>
              <a:ext cx="116839" cy="116840"/>
            </a:xfrm>
            <a:prstGeom prst="rect">
              <a:avLst/>
            </a:prstGeom>
          </p:spPr>
        </p:pic>
      </p:grpSp>
      <p:grpSp>
        <p:nvGrpSpPr>
          <p:cNvPr id="53" name="object 53"/>
          <p:cNvGrpSpPr/>
          <p:nvPr/>
        </p:nvGrpSpPr>
        <p:grpSpPr>
          <a:xfrm>
            <a:off x="4650740" y="2288540"/>
            <a:ext cx="3243580" cy="2180590"/>
            <a:chOff x="1736725" y="1889759"/>
            <a:chExt cx="3825240" cy="2378075"/>
          </a:xfrm>
        </p:grpSpPr>
        <p:pic>
          <p:nvPicPr>
            <p:cNvPr id="54" name="object 5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99105" y="3005454"/>
              <a:ext cx="116839" cy="116840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99080" y="3151504"/>
              <a:ext cx="226060" cy="243840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2366009" y="3665219"/>
              <a:ext cx="2246630" cy="602615"/>
            </a:xfrm>
            <a:custGeom>
              <a:avLst/>
              <a:gdLst/>
              <a:ahLst/>
              <a:cxnLst/>
              <a:rect l="l" t="t" r="r" b="b"/>
              <a:pathLst>
                <a:path w="2246629" h="602614">
                  <a:moveTo>
                    <a:pt x="2146300" y="0"/>
                  </a:moveTo>
                  <a:lnTo>
                    <a:pt x="100329" y="0"/>
                  </a:lnTo>
                  <a:lnTo>
                    <a:pt x="61594" y="7620"/>
                  </a:lnTo>
                  <a:lnTo>
                    <a:pt x="29209" y="29210"/>
                  </a:lnTo>
                  <a:lnTo>
                    <a:pt x="7619" y="61595"/>
                  </a:lnTo>
                  <a:lnTo>
                    <a:pt x="0" y="100330"/>
                  </a:lnTo>
                  <a:lnTo>
                    <a:pt x="0" y="502285"/>
                  </a:lnTo>
                  <a:lnTo>
                    <a:pt x="7619" y="541020"/>
                  </a:lnTo>
                  <a:lnTo>
                    <a:pt x="29209" y="573405"/>
                  </a:lnTo>
                  <a:lnTo>
                    <a:pt x="61594" y="594995"/>
                  </a:lnTo>
                  <a:lnTo>
                    <a:pt x="100329" y="602615"/>
                  </a:lnTo>
                  <a:lnTo>
                    <a:pt x="2146300" y="602615"/>
                  </a:lnTo>
                  <a:lnTo>
                    <a:pt x="2185035" y="594995"/>
                  </a:lnTo>
                  <a:lnTo>
                    <a:pt x="2217419" y="573405"/>
                  </a:lnTo>
                  <a:lnTo>
                    <a:pt x="2239010" y="541020"/>
                  </a:lnTo>
                  <a:lnTo>
                    <a:pt x="2246629" y="502285"/>
                  </a:lnTo>
                  <a:lnTo>
                    <a:pt x="2246629" y="100330"/>
                  </a:lnTo>
                  <a:lnTo>
                    <a:pt x="2239010" y="61595"/>
                  </a:lnTo>
                  <a:lnTo>
                    <a:pt x="2217419" y="29210"/>
                  </a:lnTo>
                  <a:lnTo>
                    <a:pt x="2185035" y="7620"/>
                  </a:lnTo>
                  <a:lnTo>
                    <a:pt x="2146300" y="0"/>
                  </a:lnTo>
                  <a:close/>
                </a:path>
              </a:pathLst>
            </a:custGeom>
            <a:solidFill>
              <a:srgbClr val="5B9BD3"/>
            </a:solidFill>
          </p:spPr>
          <p:txBody>
            <a:bodyPr wrap="square" lIns="0" tIns="0" rIns="0" bIns="0" rtlCol="0"/>
            <a:p/>
          </p:txBody>
        </p:sp>
        <p:sp>
          <p:nvSpPr>
            <p:cNvPr id="57" name="object 57"/>
            <p:cNvSpPr/>
            <p:nvPr/>
          </p:nvSpPr>
          <p:spPr>
            <a:xfrm>
              <a:off x="1743075" y="3074669"/>
              <a:ext cx="1041400" cy="1041400"/>
            </a:xfrm>
            <a:custGeom>
              <a:avLst/>
              <a:gdLst/>
              <a:ahLst/>
              <a:cxnLst/>
              <a:rect l="l" t="t" r="r" b="b"/>
              <a:pathLst>
                <a:path w="1041400" h="1041400">
                  <a:moveTo>
                    <a:pt x="520700" y="0"/>
                  </a:moveTo>
                  <a:lnTo>
                    <a:pt x="473710" y="2540"/>
                  </a:lnTo>
                  <a:lnTo>
                    <a:pt x="427355" y="8255"/>
                  </a:lnTo>
                  <a:lnTo>
                    <a:pt x="382269" y="18415"/>
                  </a:lnTo>
                  <a:lnTo>
                    <a:pt x="339089" y="33020"/>
                  </a:lnTo>
                  <a:lnTo>
                    <a:pt x="297814" y="50165"/>
                  </a:lnTo>
                  <a:lnTo>
                    <a:pt x="257810" y="71120"/>
                  </a:lnTo>
                  <a:lnTo>
                    <a:pt x="220344" y="95250"/>
                  </a:lnTo>
                  <a:lnTo>
                    <a:pt x="185419" y="122555"/>
                  </a:lnTo>
                  <a:lnTo>
                    <a:pt x="152400" y="152400"/>
                  </a:lnTo>
                  <a:lnTo>
                    <a:pt x="122555" y="185420"/>
                  </a:lnTo>
                  <a:lnTo>
                    <a:pt x="95250" y="220345"/>
                  </a:lnTo>
                  <a:lnTo>
                    <a:pt x="71119" y="257810"/>
                  </a:lnTo>
                  <a:lnTo>
                    <a:pt x="50164" y="297815"/>
                  </a:lnTo>
                  <a:lnTo>
                    <a:pt x="32385" y="339090"/>
                  </a:lnTo>
                  <a:lnTo>
                    <a:pt x="18414" y="382270"/>
                  </a:lnTo>
                  <a:lnTo>
                    <a:pt x="8255" y="427355"/>
                  </a:lnTo>
                  <a:lnTo>
                    <a:pt x="1905" y="473710"/>
                  </a:lnTo>
                  <a:lnTo>
                    <a:pt x="0" y="520700"/>
                  </a:lnTo>
                  <a:lnTo>
                    <a:pt x="1905" y="568325"/>
                  </a:lnTo>
                  <a:lnTo>
                    <a:pt x="8255" y="614680"/>
                  </a:lnTo>
                  <a:lnTo>
                    <a:pt x="18414" y="659130"/>
                  </a:lnTo>
                  <a:lnTo>
                    <a:pt x="32385" y="702310"/>
                  </a:lnTo>
                  <a:lnTo>
                    <a:pt x="50164" y="744220"/>
                  </a:lnTo>
                  <a:lnTo>
                    <a:pt x="71119" y="783590"/>
                  </a:lnTo>
                  <a:lnTo>
                    <a:pt x="95250" y="821055"/>
                  </a:lnTo>
                  <a:lnTo>
                    <a:pt x="122555" y="856615"/>
                  </a:lnTo>
                  <a:lnTo>
                    <a:pt x="152400" y="889000"/>
                  </a:lnTo>
                  <a:lnTo>
                    <a:pt x="185419" y="919480"/>
                  </a:lnTo>
                  <a:lnTo>
                    <a:pt x="220344" y="946150"/>
                  </a:lnTo>
                  <a:lnTo>
                    <a:pt x="257810" y="970280"/>
                  </a:lnTo>
                  <a:lnTo>
                    <a:pt x="297814" y="991235"/>
                  </a:lnTo>
                  <a:lnTo>
                    <a:pt x="339089" y="1009015"/>
                  </a:lnTo>
                  <a:lnTo>
                    <a:pt x="382269" y="1022985"/>
                  </a:lnTo>
                  <a:lnTo>
                    <a:pt x="427355" y="1033145"/>
                  </a:lnTo>
                  <a:lnTo>
                    <a:pt x="473710" y="1039495"/>
                  </a:lnTo>
                  <a:lnTo>
                    <a:pt x="520700" y="1041400"/>
                  </a:lnTo>
                  <a:lnTo>
                    <a:pt x="568325" y="1039495"/>
                  </a:lnTo>
                  <a:lnTo>
                    <a:pt x="614680" y="1033145"/>
                  </a:lnTo>
                  <a:lnTo>
                    <a:pt x="659130" y="1022985"/>
                  </a:lnTo>
                  <a:lnTo>
                    <a:pt x="702310" y="1009015"/>
                  </a:lnTo>
                  <a:lnTo>
                    <a:pt x="744219" y="991235"/>
                  </a:lnTo>
                  <a:lnTo>
                    <a:pt x="783589" y="970280"/>
                  </a:lnTo>
                  <a:lnTo>
                    <a:pt x="821055" y="946150"/>
                  </a:lnTo>
                  <a:lnTo>
                    <a:pt x="856614" y="919480"/>
                  </a:lnTo>
                  <a:lnTo>
                    <a:pt x="889000" y="889000"/>
                  </a:lnTo>
                  <a:lnTo>
                    <a:pt x="919480" y="856615"/>
                  </a:lnTo>
                  <a:lnTo>
                    <a:pt x="946150" y="821055"/>
                  </a:lnTo>
                  <a:lnTo>
                    <a:pt x="970280" y="783590"/>
                  </a:lnTo>
                  <a:lnTo>
                    <a:pt x="991235" y="744220"/>
                  </a:lnTo>
                  <a:lnTo>
                    <a:pt x="1009014" y="702310"/>
                  </a:lnTo>
                  <a:lnTo>
                    <a:pt x="1022985" y="659130"/>
                  </a:lnTo>
                  <a:lnTo>
                    <a:pt x="1033144" y="614680"/>
                  </a:lnTo>
                  <a:lnTo>
                    <a:pt x="1039494" y="568325"/>
                  </a:lnTo>
                  <a:lnTo>
                    <a:pt x="1041400" y="520700"/>
                  </a:lnTo>
                  <a:lnTo>
                    <a:pt x="1039494" y="473710"/>
                  </a:lnTo>
                  <a:lnTo>
                    <a:pt x="1033144" y="427355"/>
                  </a:lnTo>
                  <a:lnTo>
                    <a:pt x="1022985" y="382270"/>
                  </a:lnTo>
                  <a:lnTo>
                    <a:pt x="1009014" y="339090"/>
                  </a:lnTo>
                  <a:lnTo>
                    <a:pt x="991235" y="297815"/>
                  </a:lnTo>
                  <a:lnTo>
                    <a:pt x="970280" y="257810"/>
                  </a:lnTo>
                  <a:lnTo>
                    <a:pt x="946150" y="220345"/>
                  </a:lnTo>
                  <a:lnTo>
                    <a:pt x="919480" y="185420"/>
                  </a:lnTo>
                  <a:lnTo>
                    <a:pt x="889000" y="152400"/>
                  </a:lnTo>
                  <a:lnTo>
                    <a:pt x="856614" y="122555"/>
                  </a:lnTo>
                  <a:lnTo>
                    <a:pt x="821055" y="95250"/>
                  </a:lnTo>
                  <a:lnTo>
                    <a:pt x="783589" y="71120"/>
                  </a:lnTo>
                  <a:lnTo>
                    <a:pt x="744219" y="50165"/>
                  </a:lnTo>
                  <a:lnTo>
                    <a:pt x="702310" y="33020"/>
                  </a:lnTo>
                  <a:lnTo>
                    <a:pt x="659130" y="18415"/>
                  </a:lnTo>
                  <a:lnTo>
                    <a:pt x="614680" y="8255"/>
                  </a:lnTo>
                  <a:lnTo>
                    <a:pt x="568325" y="2540"/>
                  </a:lnTo>
                  <a:lnTo>
                    <a:pt x="520700" y="0"/>
                  </a:lnTo>
                  <a:close/>
                </a:path>
              </a:pathLst>
            </a:custGeom>
            <a:solidFill>
              <a:srgbClr val="C4D3EB"/>
            </a:solidFill>
          </p:spPr>
          <p:txBody>
            <a:bodyPr wrap="square" lIns="0" tIns="0" rIns="0" bIns="0" rtlCol="0"/>
            <a:p/>
          </p:txBody>
        </p:sp>
        <p:sp>
          <p:nvSpPr>
            <p:cNvPr id="58" name="object 58"/>
            <p:cNvSpPr/>
            <p:nvPr/>
          </p:nvSpPr>
          <p:spPr>
            <a:xfrm>
              <a:off x="1743075" y="3074669"/>
              <a:ext cx="1041400" cy="1041400"/>
            </a:xfrm>
            <a:custGeom>
              <a:avLst/>
              <a:gdLst/>
              <a:ahLst/>
              <a:cxnLst/>
              <a:rect l="l" t="t" r="r" b="b"/>
              <a:pathLst>
                <a:path w="1041400" h="1041400">
                  <a:moveTo>
                    <a:pt x="0" y="520700"/>
                  </a:moveTo>
                  <a:lnTo>
                    <a:pt x="1905" y="473710"/>
                  </a:lnTo>
                  <a:lnTo>
                    <a:pt x="8255" y="427355"/>
                  </a:lnTo>
                  <a:lnTo>
                    <a:pt x="18414" y="382270"/>
                  </a:lnTo>
                  <a:lnTo>
                    <a:pt x="32385" y="339090"/>
                  </a:lnTo>
                  <a:lnTo>
                    <a:pt x="50164" y="297815"/>
                  </a:lnTo>
                  <a:lnTo>
                    <a:pt x="71119" y="257810"/>
                  </a:lnTo>
                  <a:lnTo>
                    <a:pt x="95250" y="220345"/>
                  </a:lnTo>
                  <a:lnTo>
                    <a:pt x="122555" y="185420"/>
                  </a:lnTo>
                  <a:lnTo>
                    <a:pt x="152400" y="152400"/>
                  </a:lnTo>
                  <a:lnTo>
                    <a:pt x="185419" y="122555"/>
                  </a:lnTo>
                  <a:lnTo>
                    <a:pt x="220344" y="95250"/>
                  </a:lnTo>
                  <a:lnTo>
                    <a:pt x="257810" y="71120"/>
                  </a:lnTo>
                  <a:lnTo>
                    <a:pt x="297814" y="50165"/>
                  </a:lnTo>
                  <a:lnTo>
                    <a:pt x="339089" y="33020"/>
                  </a:lnTo>
                  <a:lnTo>
                    <a:pt x="382269" y="18415"/>
                  </a:lnTo>
                  <a:lnTo>
                    <a:pt x="427355" y="8255"/>
                  </a:lnTo>
                  <a:lnTo>
                    <a:pt x="473710" y="2540"/>
                  </a:lnTo>
                  <a:lnTo>
                    <a:pt x="520700" y="0"/>
                  </a:lnTo>
                  <a:lnTo>
                    <a:pt x="568325" y="2540"/>
                  </a:lnTo>
                  <a:lnTo>
                    <a:pt x="614680" y="8255"/>
                  </a:lnTo>
                  <a:lnTo>
                    <a:pt x="659130" y="18415"/>
                  </a:lnTo>
                  <a:lnTo>
                    <a:pt x="702310" y="33020"/>
                  </a:lnTo>
                  <a:lnTo>
                    <a:pt x="744219" y="50165"/>
                  </a:lnTo>
                  <a:lnTo>
                    <a:pt x="783589" y="71120"/>
                  </a:lnTo>
                  <a:lnTo>
                    <a:pt x="821055" y="95250"/>
                  </a:lnTo>
                  <a:lnTo>
                    <a:pt x="856614" y="122555"/>
                  </a:lnTo>
                  <a:lnTo>
                    <a:pt x="889000" y="152400"/>
                  </a:lnTo>
                  <a:lnTo>
                    <a:pt x="919480" y="185420"/>
                  </a:lnTo>
                  <a:lnTo>
                    <a:pt x="946150" y="220345"/>
                  </a:lnTo>
                  <a:lnTo>
                    <a:pt x="970280" y="257810"/>
                  </a:lnTo>
                  <a:lnTo>
                    <a:pt x="991235" y="297815"/>
                  </a:lnTo>
                  <a:lnTo>
                    <a:pt x="1009014" y="339090"/>
                  </a:lnTo>
                  <a:lnTo>
                    <a:pt x="1022985" y="382270"/>
                  </a:lnTo>
                  <a:lnTo>
                    <a:pt x="1033144" y="427355"/>
                  </a:lnTo>
                  <a:lnTo>
                    <a:pt x="1039494" y="473710"/>
                  </a:lnTo>
                  <a:lnTo>
                    <a:pt x="1041400" y="520700"/>
                  </a:lnTo>
                  <a:lnTo>
                    <a:pt x="1039494" y="568325"/>
                  </a:lnTo>
                  <a:lnTo>
                    <a:pt x="1033144" y="614680"/>
                  </a:lnTo>
                  <a:lnTo>
                    <a:pt x="1022985" y="659130"/>
                  </a:lnTo>
                  <a:lnTo>
                    <a:pt x="1009014" y="702310"/>
                  </a:lnTo>
                  <a:lnTo>
                    <a:pt x="991235" y="744220"/>
                  </a:lnTo>
                  <a:lnTo>
                    <a:pt x="970280" y="783590"/>
                  </a:lnTo>
                  <a:lnTo>
                    <a:pt x="946150" y="821055"/>
                  </a:lnTo>
                  <a:lnTo>
                    <a:pt x="919480" y="856615"/>
                  </a:lnTo>
                  <a:lnTo>
                    <a:pt x="889000" y="889000"/>
                  </a:lnTo>
                  <a:lnTo>
                    <a:pt x="856614" y="919480"/>
                  </a:lnTo>
                  <a:lnTo>
                    <a:pt x="821055" y="946150"/>
                  </a:lnTo>
                  <a:lnTo>
                    <a:pt x="783589" y="970280"/>
                  </a:lnTo>
                  <a:lnTo>
                    <a:pt x="744219" y="991235"/>
                  </a:lnTo>
                  <a:lnTo>
                    <a:pt x="702310" y="1009015"/>
                  </a:lnTo>
                  <a:lnTo>
                    <a:pt x="659130" y="1022985"/>
                  </a:lnTo>
                  <a:lnTo>
                    <a:pt x="614680" y="1033145"/>
                  </a:lnTo>
                  <a:lnTo>
                    <a:pt x="568325" y="1039495"/>
                  </a:lnTo>
                  <a:lnTo>
                    <a:pt x="520700" y="1041400"/>
                  </a:lnTo>
                  <a:lnTo>
                    <a:pt x="473710" y="1039495"/>
                  </a:lnTo>
                  <a:lnTo>
                    <a:pt x="427355" y="1033145"/>
                  </a:lnTo>
                  <a:lnTo>
                    <a:pt x="382269" y="1022985"/>
                  </a:lnTo>
                  <a:lnTo>
                    <a:pt x="339089" y="1009015"/>
                  </a:lnTo>
                  <a:lnTo>
                    <a:pt x="297814" y="991235"/>
                  </a:lnTo>
                  <a:lnTo>
                    <a:pt x="257810" y="970280"/>
                  </a:lnTo>
                  <a:lnTo>
                    <a:pt x="220344" y="946150"/>
                  </a:lnTo>
                  <a:lnTo>
                    <a:pt x="185419" y="919480"/>
                  </a:lnTo>
                  <a:lnTo>
                    <a:pt x="152400" y="889000"/>
                  </a:lnTo>
                  <a:lnTo>
                    <a:pt x="122555" y="856615"/>
                  </a:lnTo>
                  <a:lnTo>
                    <a:pt x="95250" y="821055"/>
                  </a:lnTo>
                  <a:lnTo>
                    <a:pt x="71119" y="783590"/>
                  </a:lnTo>
                  <a:lnTo>
                    <a:pt x="50164" y="744220"/>
                  </a:lnTo>
                  <a:lnTo>
                    <a:pt x="32385" y="702310"/>
                  </a:lnTo>
                  <a:lnTo>
                    <a:pt x="18414" y="659130"/>
                  </a:lnTo>
                  <a:lnTo>
                    <a:pt x="8255" y="614680"/>
                  </a:lnTo>
                  <a:lnTo>
                    <a:pt x="1905" y="568325"/>
                  </a:lnTo>
                  <a:lnTo>
                    <a:pt x="0" y="5207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59" name="object 59"/>
            <p:cNvSpPr/>
            <p:nvPr/>
          </p:nvSpPr>
          <p:spPr>
            <a:xfrm>
              <a:off x="3315335" y="2486024"/>
              <a:ext cx="2246630" cy="602615"/>
            </a:xfrm>
            <a:custGeom>
              <a:avLst/>
              <a:gdLst/>
              <a:ahLst/>
              <a:cxnLst/>
              <a:rect l="l" t="t" r="r" b="b"/>
              <a:pathLst>
                <a:path w="2246629" h="602614">
                  <a:moveTo>
                    <a:pt x="2146300" y="0"/>
                  </a:moveTo>
                  <a:lnTo>
                    <a:pt x="100964" y="0"/>
                  </a:lnTo>
                  <a:lnTo>
                    <a:pt x="61594" y="7619"/>
                  </a:lnTo>
                  <a:lnTo>
                    <a:pt x="29844" y="29209"/>
                  </a:lnTo>
                  <a:lnTo>
                    <a:pt x="8254" y="60959"/>
                  </a:lnTo>
                  <a:lnTo>
                    <a:pt x="0" y="100329"/>
                  </a:lnTo>
                  <a:lnTo>
                    <a:pt x="0" y="502284"/>
                  </a:lnTo>
                  <a:lnTo>
                    <a:pt x="8254" y="541019"/>
                  </a:lnTo>
                  <a:lnTo>
                    <a:pt x="29844" y="572769"/>
                  </a:lnTo>
                  <a:lnTo>
                    <a:pt x="61594" y="594359"/>
                  </a:lnTo>
                  <a:lnTo>
                    <a:pt x="100964" y="602614"/>
                  </a:lnTo>
                  <a:lnTo>
                    <a:pt x="2146300" y="602614"/>
                  </a:lnTo>
                  <a:lnTo>
                    <a:pt x="2185669" y="594359"/>
                  </a:lnTo>
                  <a:lnTo>
                    <a:pt x="2217419" y="572769"/>
                  </a:lnTo>
                  <a:lnTo>
                    <a:pt x="2239010" y="541019"/>
                  </a:lnTo>
                  <a:lnTo>
                    <a:pt x="2246629" y="502284"/>
                  </a:lnTo>
                  <a:lnTo>
                    <a:pt x="2246629" y="100329"/>
                  </a:lnTo>
                  <a:lnTo>
                    <a:pt x="2239010" y="60959"/>
                  </a:lnTo>
                  <a:lnTo>
                    <a:pt x="2217419" y="29209"/>
                  </a:lnTo>
                  <a:lnTo>
                    <a:pt x="2185669" y="7619"/>
                  </a:lnTo>
                  <a:lnTo>
                    <a:pt x="2146300" y="0"/>
                  </a:lnTo>
                  <a:close/>
                </a:path>
              </a:pathLst>
            </a:custGeom>
            <a:solidFill>
              <a:srgbClr val="5B9BD3"/>
            </a:solidFill>
          </p:spPr>
          <p:txBody>
            <a:bodyPr wrap="square" lIns="0" tIns="0" rIns="0" bIns="0" rtlCol="0"/>
            <a:p/>
          </p:txBody>
        </p:sp>
        <p:sp>
          <p:nvSpPr>
            <p:cNvPr id="60" name="object 60"/>
            <p:cNvSpPr/>
            <p:nvPr/>
          </p:nvSpPr>
          <p:spPr>
            <a:xfrm>
              <a:off x="2692400" y="1896109"/>
              <a:ext cx="1042035" cy="1041400"/>
            </a:xfrm>
            <a:custGeom>
              <a:avLst/>
              <a:gdLst/>
              <a:ahLst/>
              <a:cxnLst/>
              <a:rect l="l" t="t" r="r" b="b"/>
              <a:pathLst>
                <a:path w="1042035" h="1041400">
                  <a:moveTo>
                    <a:pt x="521335" y="0"/>
                  </a:moveTo>
                  <a:lnTo>
                    <a:pt x="473710" y="1904"/>
                  </a:lnTo>
                  <a:lnTo>
                    <a:pt x="427355" y="8254"/>
                  </a:lnTo>
                  <a:lnTo>
                    <a:pt x="382905" y="18415"/>
                  </a:lnTo>
                  <a:lnTo>
                    <a:pt x="339089" y="32384"/>
                  </a:lnTo>
                  <a:lnTo>
                    <a:pt x="297814" y="50165"/>
                  </a:lnTo>
                  <a:lnTo>
                    <a:pt x="258444" y="71120"/>
                  </a:lnTo>
                  <a:lnTo>
                    <a:pt x="220980" y="95250"/>
                  </a:lnTo>
                  <a:lnTo>
                    <a:pt x="185419" y="122554"/>
                  </a:lnTo>
                  <a:lnTo>
                    <a:pt x="153035" y="152400"/>
                  </a:lnTo>
                  <a:lnTo>
                    <a:pt x="122555" y="185420"/>
                  </a:lnTo>
                  <a:lnTo>
                    <a:pt x="95250" y="220345"/>
                  </a:lnTo>
                  <a:lnTo>
                    <a:pt x="71119" y="257809"/>
                  </a:lnTo>
                  <a:lnTo>
                    <a:pt x="50164" y="297815"/>
                  </a:lnTo>
                  <a:lnTo>
                    <a:pt x="33019" y="339090"/>
                  </a:lnTo>
                  <a:lnTo>
                    <a:pt x="19050" y="382270"/>
                  </a:lnTo>
                  <a:lnTo>
                    <a:pt x="8889" y="427354"/>
                  </a:lnTo>
                  <a:lnTo>
                    <a:pt x="2539" y="473709"/>
                  </a:lnTo>
                  <a:lnTo>
                    <a:pt x="0" y="520700"/>
                  </a:lnTo>
                  <a:lnTo>
                    <a:pt x="2539" y="568325"/>
                  </a:lnTo>
                  <a:lnTo>
                    <a:pt x="8889" y="614679"/>
                  </a:lnTo>
                  <a:lnTo>
                    <a:pt x="19050" y="659129"/>
                  </a:lnTo>
                  <a:lnTo>
                    <a:pt x="33019" y="702309"/>
                  </a:lnTo>
                  <a:lnTo>
                    <a:pt x="50164" y="744220"/>
                  </a:lnTo>
                  <a:lnTo>
                    <a:pt x="71119" y="783590"/>
                  </a:lnTo>
                  <a:lnTo>
                    <a:pt x="95250" y="821054"/>
                  </a:lnTo>
                  <a:lnTo>
                    <a:pt x="122555" y="855979"/>
                  </a:lnTo>
                  <a:lnTo>
                    <a:pt x="153035" y="889000"/>
                  </a:lnTo>
                  <a:lnTo>
                    <a:pt x="185419" y="918845"/>
                  </a:lnTo>
                  <a:lnTo>
                    <a:pt x="220980" y="946150"/>
                  </a:lnTo>
                  <a:lnTo>
                    <a:pt x="258444" y="970279"/>
                  </a:lnTo>
                  <a:lnTo>
                    <a:pt x="297814" y="991234"/>
                  </a:lnTo>
                  <a:lnTo>
                    <a:pt x="339089" y="1009015"/>
                  </a:lnTo>
                  <a:lnTo>
                    <a:pt x="382905" y="1022984"/>
                  </a:lnTo>
                  <a:lnTo>
                    <a:pt x="427355" y="1033145"/>
                  </a:lnTo>
                  <a:lnTo>
                    <a:pt x="473710" y="1039495"/>
                  </a:lnTo>
                  <a:lnTo>
                    <a:pt x="521335" y="1041400"/>
                  </a:lnTo>
                  <a:lnTo>
                    <a:pt x="568325" y="1039495"/>
                  </a:lnTo>
                  <a:lnTo>
                    <a:pt x="614679" y="1033145"/>
                  </a:lnTo>
                  <a:lnTo>
                    <a:pt x="659764" y="1022984"/>
                  </a:lnTo>
                  <a:lnTo>
                    <a:pt x="702945" y="1009015"/>
                  </a:lnTo>
                  <a:lnTo>
                    <a:pt x="744220" y="991234"/>
                  </a:lnTo>
                  <a:lnTo>
                    <a:pt x="784225" y="970279"/>
                  </a:lnTo>
                  <a:lnTo>
                    <a:pt x="821689" y="946150"/>
                  </a:lnTo>
                  <a:lnTo>
                    <a:pt x="856614" y="918845"/>
                  </a:lnTo>
                  <a:lnTo>
                    <a:pt x="889635" y="889000"/>
                  </a:lnTo>
                  <a:lnTo>
                    <a:pt x="919479" y="855979"/>
                  </a:lnTo>
                  <a:lnTo>
                    <a:pt x="946785" y="821054"/>
                  </a:lnTo>
                  <a:lnTo>
                    <a:pt x="970914" y="783590"/>
                  </a:lnTo>
                  <a:lnTo>
                    <a:pt x="991870" y="744220"/>
                  </a:lnTo>
                  <a:lnTo>
                    <a:pt x="1009014" y="702309"/>
                  </a:lnTo>
                  <a:lnTo>
                    <a:pt x="1023620" y="659129"/>
                  </a:lnTo>
                  <a:lnTo>
                    <a:pt x="1033779" y="614679"/>
                  </a:lnTo>
                  <a:lnTo>
                    <a:pt x="1039495" y="568325"/>
                  </a:lnTo>
                  <a:lnTo>
                    <a:pt x="1042035" y="520700"/>
                  </a:lnTo>
                  <a:lnTo>
                    <a:pt x="1039495" y="473709"/>
                  </a:lnTo>
                  <a:lnTo>
                    <a:pt x="1033779" y="427354"/>
                  </a:lnTo>
                  <a:lnTo>
                    <a:pt x="1023620" y="382270"/>
                  </a:lnTo>
                  <a:lnTo>
                    <a:pt x="1009014" y="339090"/>
                  </a:lnTo>
                  <a:lnTo>
                    <a:pt x="991870" y="297815"/>
                  </a:lnTo>
                  <a:lnTo>
                    <a:pt x="970914" y="257809"/>
                  </a:lnTo>
                  <a:lnTo>
                    <a:pt x="946785" y="220345"/>
                  </a:lnTo>
                  <a:lnTo>
                    <a:pt x="919479" y="185420"/>
                  </a:lnTo>
                  <a:lnTo>
                    <a:pt x="889635" y="152400"/>
                  </a:lnTo>
                  <a:lnTo>
                    <a:pt x="856614" y="122554"/>
                  </a:lnTo>
                  <a:lnTo>
                    <a:pt x="821689" y="95250"/>
                  </a:lnTo>
                  <a:lnTo>
                    <a:pt x="784225" y="71120"/>
                  </a:lnTo>
                  <a:lnTo>
                    <a:pt x="744220" y="50165"/>
                  </a:lnTo>
                  <a:lnTo>
                    <a:pt x="702945" y="32384"/>
                  </a:lnTo>
                  <a:lnTo>
                    <a:pt x="659764" y="18415"/>
                  </a:lnTo>
                  <a:lnTo>
                    <a:pt x="614679" y="8254"/>
                  </a:lnTo>
                  <a:lnTo>
                    <a:pt x="568325" y="1904"/>
                  </a:lnTo>
                  <a:lnTo>
                    <a:pt x="521335" y="0"/>
                  </a:lnTo>
                  <a:close/>
                </a:path>
              </a:pathLst>
            </a:custGeom>
            <a:solidFill>
              <a:srgbClr val="C4D3EB"/>
            </a:solidFill>
          </p:spPr>
          <p:txBody>
            <a:bodyPr wrap="square" lIns="0" tIns="0" rIns="0" bIns="0" rtlCol="0"/>
            <a:p/>
          </p:txBody>
        </p:sp>
        <p:sp>
          <p:nvSpPr>
            <p:cNvPr id="61" name="object 61"/>
            <p:cNvSpPr/>
            <p:nvPr/>
          </p:nvSpPr>
          <p:spPr>
            <a:xfrm>
              <a:off x="2692400" y="1896109"/>
              <a:ext cx="1042035" cy="1041400"/>
            </a:xfrm>
            <a:custGeom>
              <a:avLst/>
              <a:gdLst/>
              <a:ahLst/>
              <a:cxnLst/>
              <a:rect l="l" t="t" r="r" b="b"/>
              <a:pathLst>
                <a:path w="1042035" h="1041400">
                  <a:moveTo>
                    <a:pt x="0" y="520700"/>
                  </a:moveTo>
                  <a:lnTo>
                    <a:pt x="2539" y="473709"/>
                  </a:lnTo>
                  <a:lnTo>
                    <a:pt x="8889" y="427354"/>
                  </a:lnTo>
                  <a:lnTo>
                    <a:pt x="19050" y="382270"/>
                  </a:lnTo>
                  <a:lnTo>
                    <a:pt x="33019" y="339090"/>
                  </a:lnTo>
                  <a:lnTo>
                    <a:pt x="50164" y="297815"/>
                  </a:lnTo>
                  <a:lnTo>
                    <a:pt x="71119" y="257809"/>
                  </a:lnTo>
                  <a:lnTo>
                    <a:pt x="95250" y="220345"/>
                  </a:lnTo>
                  <a:lnTo>
                    <a:pt x="122555" y="185420"/>
                  </a:lnTo>
                  <a:lnTo>
                    <a:pt x="153035" y="152400"/>
                  </a:lnTo>
                  <a:lnTo>
                    <a:pt x="185419" y="122554"/>
                  </a:lnTo>
                  <a:lnTo>
                    <a:pt x="220980" y="95250"/>
                  </a:lnTo>
                  <a:lnTo>
                    <a:pt x="258444" y="71120"/>
                  </a:lnTo>
                  <a:lnTo>
                    <a:pt x="297814" y="50165"/>
                  </a:lnTo>
                  <a:lnTo>
                    <a:pt x="339089" y="32384"/>
                  </a:lnTo>
                  <a:lnTo>
                    <a:pt x="382905" y="18415"/>
                  </a:lnTo>
                  <a:lnTo>
                    <a:pt x="427355" y="8254"/>
                  </a:lnTo>
                  <a:lnTo>
                    <a:pt x="473710" y="1904"/>
                  </a:lnTo>
                  <a:lnTo>
                    <a:pt x="521335" y="0"/>
                  </a:lnTo>
                  <a:lnTo>
                    <a:pt x="568325" y="1904"/>
                  </a:lnTo>
                  <a:lnTo>
                    <a:pt x="614679" y="8254"/>
                  </a:lnTo>
                  <a:lnTo>
                    <a:pt x="659764" y="18415"/>
                  </a:lnTo>
                  <a:lnTo>
                    <a:pt x="702945" y="32384"/>
                  </a:lnTo>
                  <a:lnTo>
                    <a:pt x="744220" y="50165"/>
                  </a:lnTo>
                  <a:lnTo>
                    <a:pt x="784225" y="71120"/>
                  </a:lnTo>
                  <a:lnTo>
                    <a:pt x="821689" y="95250"/>
                  </a:lnTo>
                  <a:lnTo>
                    <a:pt x="856614" y="122554"/>
                  </a:lnTo>
                  <a:lnTo>
                    <a:pt x="889635" y="152400"/>
                  </a:lnTo>
                  <a:lnTo>
                    <a:pt x="919479" y="185420"/>
                  </a:lnTo>
                  <a:lnTo>
                    <a:pt x="946785" y="220345"/>
                  </a:lnTo>
                  <a:lnTo>
                    <a:pt x="970914" y="257809"/>
                  </a:lnTo>
                  <a:lnTo>
                    <a:pt x="991870" y="297815"/>
                  </a:lnTo>
                  <a:lnTo>
                    <a:pt x="1009014" y="339090"/>
                  </a:lnTo>
                  <a:lnTo>
                    <a:pt x="1023620" y="382270"/>
                  </a:lnTo>
                  <a:lnTo>
                    <a:pt x="1033779" y="427354"/>
                  </a:lnTo>
                  <a:lnTo>
                    <a:pt x="1039495" y="473709"/>
                  </a:lnTo>
                  <a:lnTo>
                    <a:pt x="1042035" y="520700"/>
                  </a:lnTo>
                  <a:lnTo>
                    <a:pt x="1039495" y="568325"/>
                  </a:lnTo>
                  <a:lnTo>
                    <a:pt x="1033779" y="614679"/>
                  </a:lnTo>
                  <a:lnTo>
                    <a:pt x="1023620" y="659129"/>
                  </a:lnTo>
                  <a:lnTo>
                    <a:pt x="1009014" y="702309"/>
                  </a:lnTo>
                  <a:lnTo>
                    <a:pt x="991870" y="744220"/>
                  </a:lnTo>
                  <a:lnTo>
                    <a:pt x="970914" y="783590"/>
                  </a:lnTo>
                  <a:lnTo>
                    <a:pt x="946785" y="821054"/>
                  </a:lnTo>
                  <a:lnTo>
                    <a:pt x="919479" y="855979"/>
                  </a:lnTo>
                  <a:lnTo>
                    <a:pt x="889635" y="889000"/>
                  </a:lnTo>
                  <a:lnTo>
                    <a:pt x="856614" y="918845"/>
                  </a:lnTo>
                  <a:lnTo>
                    <a:pt x="821689" y="946150"/>
                  </a:lnTo>
                  <a:lnTo>
                    <a:pt x="784225" y="970279"/>
                  </a:lnTo>
                  <a:lnTo>
                    <a:pt x="744220" y="991234"/>
                  </a:lnTo>
                  <a:lnTo>
                    <a:pt x="702945" y="1009015"/>
                  </a:lnTo>
                  <a:lnTo>
                    <a:pt x="659764" y="1022984"/>
                  </a:lnTo>
                  <a:lnTo>
                    <a:pt x="614679" y="1033145"/>
                  </a:lnTo>
                  <a:lnTo>
                    <a:pt x="568325" y="1039495"/>
                  </a:lnTo>
                  <a:lnTo>
                    <a:pt x="521335" y="1041400"/>
                  </a:lnTo>
                  <a:lnTo>
                    <a:pt x="473710" y="1039495"/>
                  </a:lnTo>
                  <a:lnTo>
                    <a:pt x="427355" y="1033145"/>
                  </a:lnTo>
                  <a:lnTo>
                    <a:pt x="382905" y="1022984"/>
                  </a:lnTo>
                  <a:lnTo>
                    <a:pt x="339089" y="1009015"/>
                  </a:lnTo>
                  <a:lnTo>
                    <a:pt x="297814" y="991234"/>
                  </a:lnTo>
                  <a:lnTo>
                    <a:pt x="258444" y="970279"/>
                  </a:lnTo>
                  <a:lnTo>
                    <a:pt x="220980" y="946150"/>
                  </a:lnTo>
                  <a:lnTo>
                    <a:pt x="185419" y="918845"/>
                  </a:lnTo>
                  <a:lnTo>
                    <a:pt x="153035" y="889000"/>
                  </a:lnTo>
                  <a:lnTo>
                    <a:pt x="122555" y="855979"/>
                  </a:lnTo>
                  <a:lnTo>
                    <a:pt x="95250" y="821054"/>
                  </a:lnTo>
                  <a:lnTo>
                    <a:pt x="71119" y="783590"/>
                  </a:lnTo>
                  <a:lnTo>
                    <a:pt x="50164" y="744220"/>
                  </a:lnTo>
                  <a:lnTo>
                    <a:pt x="33019" y="702309"/>
                  </a:lnTo>
                  <a:lnTo>
                    <a:pt x="19050" y="659129"/>
                  </a:lnTo>
                  <a:lnTo>
                    <a:pt x="8889" y="614679"/>
                  </a:lnTo>
                  <a:lnTo>
                    <a:pt x="2539" y="568325"/>
                  </a:lnTo>
                  <a:lnTo>
                    <a:pt x="0" y="5207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p/>
          </p:txBody>
        </p:sp>
      </p:grpSp>
      <p:sp>
        <p:nvSpPr>
          <p:cNvPr id="62" name="object 62"/>
          <p:cNvSpPr txBox="1"/>
          <p:nvPr/>
        </p:nvSpPr>
        <p:spPr>
          <a:xfrm>
            <a:off x="6260465" y="2875280"/>
            <a:ext cx="1769745" cy="426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 algn="ctr">
              <a:lnSpc>
                <a:spcPts val="1615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-</a:t>
            </a:r>
            <a:r>
              <a:rPr sz="1400" spc="-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научно-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1615"/>
              </a:lnSpc>
            </a:pP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методическая</a:t>
            </a:r>
            <a:r>
              <a:rPr sz="1400" spc="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работа</a:t>
            </a:r>
            <a:endParaRPr sz="1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551805" y="3917315"/>
            <a:ext cx="1430655" cy="528955"/>
          </a:xfrm>
          <a:prstGeom prst="rect">
            <a:avLst/>
          </a:prstGeom>
        </p:spPr>
        <p:txBody>
          <a:bodyPr vert="horz" wrap="square" lIns="0" tIns="33020" rIns="0" bIns="0" rtlCol="0">
            <a:noAutofit/>
          </a:bodyPr>
          <a:p>
            <a:pPr marL="12700" marR="5080" algn="ctr">
              <a:lnSpc>
                <a:spcPts val="1550"/>
              </a:lnSpc>
              <a:spcBef>
                <a:spcPts val="260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-</a:t>
            </a:r>
            <a:r>
              <a:rPr sz="1400" spc="-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организационно- педагогическая</a:t>
            </a:r>
            <a:endParaRPr sz="140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11" name="object 9"/>
          <p:cNvGrpSpPr/>
          <p:nvPr/>
        </p:nvGrpSpPr>
        <p:grpSpPr>
          <a:xfrm>
            <a:off x="791209" y="2294254"/>
            <a:ext cx="3237865" cy="3838575"/>
            <a:chOff x="562609" y="4586604"/>
            <a:chExt cx="3237865" cy="3838575"/>
          </a:xfrm>
        </p:grpSpPr>
        <p:sp>
          <p:nvSpPr>
            <p:cNvPr id="12" name="object 10"/>
            <p:cNvSpPr/>
            <p:nvPr/>
          </p:nvSpPr>
          <p:spPr>
            <a:xfrm>
              <a:off x="562609" y="4586604"/>
              <a:ext cx="3237865" cy="3838575"/>
            </a:xfrm>
            <a:custGeom>
              <a:avLst/>
              <a:gdLst/>
              <a:ahLst/>
              <a:cxnLst/>
              <a:rect l="l" t="t" r="r" b="b"/>
              <a:pathLst>
                <a:path w="3237865" h="3838575">
                  <a:moveTo>
                    <a:pt x="2914015" y="0"/>
                  </a:moveTo>
                  <a:lnTo>
                    <a:pt x="323850" y="0"/>
                  </a:lnTo>
                  <a:lnTo>
                    <a:pt x="276225" y="3175"/>
                  </a:lnTo>
                  <a:lnTo>
                    <a:pt x="230505" y="13335"/>
                  </a:lnTo>
                  <a:lnTo>
                    <a:pt x="187325" y="29844"/>
                  </a:lnTo>
                  <a:lnTo>
                    <a:pt x="147955" y="52069"/>
                  </a:lnTo>
                  <a:lnTo>
                    <a:pt x="111760" y="79375"/>
                  </a:lnTo>
                  <a:lnTo>
                    <a:pt x="79375" y="111125"/>
                  </a:lnTo>
                  <a:lnTo>
                    <a:pt x="52070" y="147319"/>
                  </a:lnTo>
                  <a:lnTo>
                    <a:pt x="30480" y="187325"/>
                  </a:lnTo>
                  <a:lnTo>
                    <a:pt x="13970" y="229869"/>
                  </a:lnTo>
                  <a:lnTo>
                    <a:pt x="3810" y="275589"/>
                  </a:lnTo>
                  <a:lnTo>
                    <a:pt x="0" y="323850"/>
                  </a:lnTo>
                  <a:lnTo>
                    <a:pt x="0" y="3514725"/>
                  </a:lnTo>
                  <a:lnTo>
                    <a:pt x="3810" y="3562350"/>
                  </a:lnTo>
                  <a:lnTo>
                    <a:pt x="13970" y="3608070"/>
                  </a:lnTo>
                  <a:lnTo>
                    <a:pt x="30480" y="3651250"/>
                  </a:lnTo>
                  <a:lnTo>
                    <a:pt x="52070" y="3690620"/>
                  </a:lnTo>
                  <a:lnTo>
                    <a:pt x="79375" y="3726815"/>
                  </a:lnTo>
                  <a:lnTo>
                    <a:pt x="111760" y="3759200"/>
                  </a:lnTo>
                  <a:lnTo>
                    <a:pt x="147955" y="3786504"/>
                  </a:lnTo>
                  <a:lnTo>
                    <a:pt x="187325" y="3808095"/>
                  </a:lnTo>
                  <a:lnTo>
                    <a:pt x="230505" y="3824604"/>
                  </a:lnTo>
                  <a:lnTo>
                    <a:pt x="276225" y="3834765"/>
                  </a:lnTo>
                  <a:lnTo>
                    <a:pt x="323850" y="3838575"/>
                  </a:lnTo>
                  <a:lnTo>
                    <a:pt x="2914015" y="3838575"/>
                  </a:lnTo>
                  <a:lnTo>
                    <a:pt x="2961640" y="3834765"/>
                  </a:lnTo>
                  <a:lnTo>
                    <a:pt x="3007360" y="3824604"/>
                  </a:lnTo>
                  <a:lnTo>
                    <a:pt x="3050540" y="3808095"/>
                  </a:lnTo>
                  <a:lnTo>
                    <a:pt x="3090544" y="3786504"/>
                  </a:lnTo>
                  <a:lnTo>
                    <a:pt x="3126104" y="3759200"/>
                  </a:lnTo>
                  <a:lnTo>
                    <a:pt x="3158490" y="3726815"/>
                  </a:lnTo>
                  <a:lnTo>
                    <a:pt x="3185794" y="3690620"/>
                  </a:lnTo>
                  <a:lnTo>
                    <a:pt x="3207385" y="3651250"/>
                  </a:lnTo>
                  <a:lnTo>
                    <a:pt x="3223894" y="3608070"/>
                  </a:lnTo>
                  <a:lnTo>
                    <a:pt x="3234054" y="3562350"/>
                  </a:lnTo>
                  <a:lnTo>
                    <a:pt x="3237865" y="3514725"/>
                  </a:lnTo>
                  <a:lnTo>
                    <a:pt x="3237865" y="323850"/>
                  </a:lnTo>
                  <a:lnTo>
                    <a:pt x="3234054" y="275589"/>
                  </a:lnTo>
                  <a:lnTo>
                    <a:pt x="3223894" y="229869"/>
                  </a:lnTo>
                  <a:lnTo>
                    <a:pt x="3207385" y="187325"/>
                  </a:lnTo>
                  <a:lnTo>
                    <a:pt x="3185794" y="147319"/>
                  </a:lnTo>
                  <a:lnTo>
                    <a:pt x="3158490" y="111125"/>
                  </a:lnTo>
                  <a:lnTo>
                    <a:pt x="3126104" y="79375"/>
                  </a:lnTo>
                  <a:lnTo>
                    <a:pt x="3090544" y="52069"/>
                  </a:lnTo>
                  <a:lnTo>
                    <a:pt x="3050540" y="29844"/>
                  </a:lnTo>
                  <a:lnTo>
                    <a:pt x="3007360" y="13335"/>
                  </a:lnTo>
                  <a:lnTo>
                    <a:pt x="2961640" y="3175"/>
                  </a:lnTo>
                  <a:lnTo>
                    <a:pt x="2914015" y="0"/>
                  </a:lnTo>
                  <a:close/>
                </a:path>
              </a:pathLst>
            </a:custGeom>
            <a:solidFill>
              <a:srgbClr val="F8D5CD"/>
            </a:solidFill>
          </p:spPr>
          <p:txBody>
            <a:bodyPr wrap="square" lIns="0" tIns="0" rIns="0" bIns="0" rtlCol="0"/>
            <a:p/>
          </p:txBody>
        </p:sp>
        <p:sp>
          <p:nvSpPr>
            <p:cNvPr id="13" name="object 11"/>
            <p:cNvSpPr/>
            <p:nvPr/>
          </p:nvSpPr>
          <p:spPr>
            <a:xfrm>
              <a:off x="915034" y="5480684"/>
              <a:ext cx="2589530" cy="368300"/>
            </a:xfrm>
            <a:custGeom>
              <a:avLst/>
              <a:gdLst/>
              <a:ahLst/>
              <a:cxnLst/>
              <a:rect l="l" t="t" r="r" b="b"/>
              <a:pathLst>
                <a:path w="2589529" h="368300">
                  <a:moveTo>
                    <a:pt x="2552700" y="0"/>
                  </a:moveTo>
                  <a:lnTo>
                    <a:pt x="36830" y="0"/>
                  </a:lnTo>
                  <a:lnTo>
                    <a:pt x="22225" y="3175"/>
                  </a:lnTo>
                  <a:lnTo>
                    <a:pt x="10795" y="10795"/>
                  </a:lnTo>
                  <a:lnTo>
                    <a:pt x="2540" y="22225"/>
                  </a:lnTo>
                  <a:lnTo>
                    <a:pt x="0" y="36830"/>
                  </a:lnTo>
                  <a:lnTo>
                    <a:pt x="0" y="331470"/>
                  </a:lnTo>
                  <a:lnTo>
                    <a:pt x="2540" y="346075"/>
                  </a:lnTo>
                  <a:lnTo>
                    <a:pt x="10795" y="357505"/>
                  </a:lnTo>
                  <a:lnTo>
                    <a:pt x="22225" y="365760"/>
                  </a:lnTo>
                  <a:lnTo>
                    <a:pt x="36830" y="368300"/>
                  </a:lnTo>
                  <a:lnTo>
                    <a:pt x="2552700" y="368300"/>
                  </a:lnTo>
                  <a:lnTo>
                    <a:pt x="2567304" y="365760"/>
                  </a:lnTo>
                  <a:lnTo>
                    <a:pt x="2578735" y="357505"/>
                  </a:lnTo>
                  <a:lnTo>
                    <a:pt x="2586990" y="346075"/>
                  </a:lnTo>
                  <a:lnTo>
                    <a:pt x="2589529" y="331470"/>
                  </a:lnTo>
                  <a:lnTo>
                    <a:pt x="2589529" y="36830"/>
                  </a:lnTo>
                  <a:lnTo>
                    <a:pt x="2586990" y="22225"/>
                  </a:lnTo>
                  <a:lnTo>
                    <a:pt x="2578735" y="10795"/>
                  </a:lnTo>
                  <a:lnTo>
                    <a:pt x="2567304" y="3175"/>
                  </a:lnTo>
                  <a:lnTo>
                    <a:pt x="255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14" name="object 12"/>
            <p:cNvSpPr/>
            <p:nvPr/>
          </p:nvSpPr>
          <p:spPr>
            <a:xfrm>
              <a:off x="915034" y="5480684"/>
              <a:ext cx="2589530" cy="368300"/>
            </a:xfrm>
            <a:custGeom>
              <a:avLst/>
              <a:gdLst/>
              <a:ahLst/>
              <a:cxnLst/>
              <a:rect l="l" t="t" r="r" b="b"/>
              <a:pathLst>
                <a:path w="2589529" h="368300">
                  <a:moveTo>
                    <a:pt x="0" y="36830"/>
                  </a:moveTo>
                  <a:lnTo>
                    <a:pt x="2540" y="22225"/>
                  </a:lnTo>
                  <a:lnTo>
                    <a:pt x="10795" y="10795"/>
                  </a:lnTo>
                  <a:lnTo>
                    <a:pt x="22225" y="3175"/>
                  </a:lnTo>
                  <a:lnTo>
                    <a:pt x="36830" y="0"/>
                  </a:lnTo>
                  <a:lnTo>
                    <a:pt x="2552700" y="0"/>
                  </a:lnTo>
                  <a:lnTo>
                    <a:pt x="2567304" y="3175"/>
                  </a:lnTo>
                  <a:lnTo>
                    <a:pt x="2578735" y="10795"/>
                  </a:lnTo>
                  <a:lnTo>
                    <a:pt x="2586990" y="22225"/>
                  </a:lnTo>
                  <a:lnTo>
                    <a:pt x="2589529" y="36830"/>
                  </a:lnTo>
                  <a:lnTo>
                    <a:pt x="2589529" y="331470"/>
                  </a:lnTo>
                  <a:lnTo>
                    <a:pt x="2586990" y="346075"/>
                  </a:lnTo>
                  <a:lnTo>
                    <a:pt x="2578735" y="357505"/>
                  </a:lnTo>
                  <a:lnTo>
                    <a:pt x="2567304" y="365760"/>
                  </a:lnTo>
                  <a:lnTo>
                    <a:pt x="2552700" y="368300"/>
                  </a:lnTo>
                  <a:lnTo>
                    <a:pt x="36830" y="368300"/>
                  </a:lnTo>
                  <a:lnTo>
                    <a:pt x="22225" y="365760"/>
                  </a:lnTo>
                  <a:lnTo>
                    <a:pt x="10795" y="357505"/>
                  </a:lnTo>
                  <a:lnTo>
                    <a:pt x="2540" y="346075"/>
                  </a:lnTo>
                  <a:lnTo>
                    <a:pt x="0" y="331470"/>
                  </a:lnTo>
                  <a:lnTo>
                    <a:pt x="0" y="36830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15" name="object 13"/>
            <p:cNvSpPr/>
            <p:nvPr/>
          </p:nvSpPr>
          <p:spPr>
            <a:xfrm>
              <a:off x="871854" y="5896609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2553335" y="0"/>
                  </a:moveTo>
                  <a:lnTo>
                    <a:pt x="36829" y="0"/>
                  </a:lnTo>
                  <a:lnTo>
                    <a:pt x="22859" y="3175"/>
                  </a:lnTo>
                  <a:lnTo>
                    <a:pt x="10794" y="10795"/>
                  </a:lnTo>
                  <a:lnTo>
                    <a:pt x="3175" y="22225"/>
                  </a:lnTo>
                  <a:lnTo>
                    <a:pt x="0" y="36830"/>
                  </a:lnTo>
                  <a:lnTo>
                    <a:pt x="0" y="331470"/>
                  </a:lnTo>
                  <a:lnTo>
                    <a:pt x="3175" y="346075"/>
                  </a:lnTo>
                  <a:lnTo>
                    <a:pt x="10794" y="357505"/>
                  </a:lnTo>
                  <a:lnTo>
                    <a:pt x="22859" y="365760"/>
                  </a:lnTo>
                  <a:lnTo>
                    <a:pt x="36829" y="368300"/>
                  </a:lnTo>
                  <a:lnTo>
                    <a:pt x="2553335" y="368300"/>
                  </a:lnTo>
                  <a:lnTo>
                    <a:pt x="2567940" y="365760"/>
                  </a:lnTo>
                  <a:lnTo>
                    <a:pt x="2579370" y="357505"/>
                  </a:lnTo>
                  <a:lnTo>
                    <a:pt x="2587624" y="346075"/>
                  </a:lnTo>
                  <a:lnTo>
                    <a:pt x="2590165" y="331470"/>
                  </a:lnTo>
                  <a:lnTo>
                    <a:pt x="2590165" y="36830"/>
                  </a:lnTo>
                  <a:lnTo>
                    <a:pt x="2587624" y="22225"/>
                  </a:lnTo>
                  <a:lnTo>
                    <a:pt x="2579370" y="10795"/>
                  </a:lnTo>
                  <a:lnTo>
                    <a:pt x="2567940" y="3175"/>
                  </a:lnTo>
                  <a:lnTo>
                    <a:pt x="25533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16" name="object 14"/>
            <p:cNvSpPr/>
            <p:nvPr/>
          </p:nvSpPr>
          <p:spPr>
            <a:xfrm>
              <a:off x="871854" y="5896609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0" y="36830"/>
                  </a:moveTo>
                  <a:lnTo>
                    <a:pt x="3175" y="22225"/>
                  </a:lnTo>
                  <a:lnTo>
                    <a:pt x="10794" y="10795"/>
                  </a:lnTo>
                  <a:lnTo>
                    <a:pt x="22859" y="3175"/>
                  </a:lnTo>
                  <a:lnTo>
                    <a:pt x="36829" y="0"/>
                  </a:lnTo>
                  <a:lnTo>
                    <a:pt x="2553335" y="0"/>
                  </a:lnTo>
                  <a:lnTo>
                    <a:pt x="2567940" y="3175"/>
                  </a:lnTo>
                  <a:lnTo>
                    <a:pt x="2579370" y="10795"/>
                  </a:lnTo>
                  <a:lnTo>
                    <a:pt x="2587624" y="22225"/>
                  </a:lnTo>
                  <a:lnTo>
                    <a:pt x="2590165" y="36830"/>
                  </a:lnTo>
                  <a:lnTo>
                    <a:pt x="2590165" y="331470"/>
                  </a:lnTo>
                  <a:lnTo>
                    <a:pt x="2587624" y="346075"/>
                  </a:lnTo>
                  <a:lnTo>
                    <a:pt x="2579370" y="357505"/>
                  </a:lnTo>
                  <a:lnTo>
                    <a:pt x="2567940" y="365760"/>
                  </a:lnTo>
                  <a:lnTo>
                    <a:pt x="2553335" y="368300"/>
                  </a:lnTo>
                  <a:lnTo>
                    <a:pt x="36829" y="368300"/>
                  </a:lnTo>
                  <a:lnTo>
                    <a:pt x="22859" y="365760"/>
                  </a:lnTo>
                  <a:lnTo>
                    <a:pt x="10794" y="357505"/>
                  </a:lnTo>
                  <a:lnTo>
                    <a:pt x="3175" y="346075"/>
                  </a:lnTo>
                  <a:lnTo>
                    <a:pt x="0" y="331470"/>
                  </a:lnTo>
                  <a:lnTo>
                    <a:pt x="0" y="36830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17" name="object 15"/>
            <p:cNvSpPr/>
            <p:nvPr/>
          </p:nvSpPr>
          <p:spPr>
            <a:xfrm>
              <a:off x="871854" y="6335394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2553335" y="0"/>
                  </a:moveTo>
                  <a:lnTo>
                    <a:pt x="36829" y="0"/>
                  </a:lnTo>
                  <a:lnTo>
                    <a:pt x="22859" y="2539"/>
                  </a:lnTo>
                  <a:lnTo>
                    <a:pt x="10794" y="10795"/>
                  </a:lnTo>
                  <a:lnTo>
                    <a:pt x="3175" y="22225"/>
                  </a:lnTo>
                  <a:lnTo>
                    <a:pt x="0" y="36829"/>
                  </a:lnTo>
                  <a:lnTo>
                    <a:pt x="0" y="331470"/>
                  </a:lnTo>
                  <a:lnTo>
                    <a:pt x="3175" y="346075"/>
                  </a:lnTo>
                  <a:lnTo>
                    <a:pt x="10794" y="357504"/>
                  </a:lnTo>
                  <a:lnTo>
                    <a:pt x="22859" y="365760"/>
                  </a:lnTo>
                  <a:lnTo>
                    <a:pt x="36829" y="368300"/>
                  </a:lnTo>
                  <a:lnTo>
                    <a:pt x="2553335" y="368300"/>
                  </a:lnTo>
                  <a:lnTo>
                    <a:pt x="2567940" y="365760"/>
                  </a:lnTo>
                  <a:lnTo>
                    <a:pt x="2579370" y="357504"/>
                  </a:lnTo>
                  <a:lnTo>
                    <a:pt x="2587624" y="346075"/>
                  </a:lnTo>
                  <a:lnTo>
                    <a:pt x="2590165" y="331470"/>
                  </a:lnTo>
                  <a:lnTo>
                    <a:pt x="2590165" y="36829"/>
                  </a:lnTo>
                  <a:lnTo>
                    <a:pt x="2587624" y="22225"/>
                  </a:lnTo>
                  <a:lnTo>
                    <a:pt x="2579370" y="10795"/>
                  </a:lnTo>
                  <a:lnTo>
                    <a:pt x="2567940" y="2539"/>
                  </a:lnTo>
                  <a:lnTo>
                    <a:pt x="25533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18" name="object 16"/>
            <p:cNvSpPr/>
            <p:nvPr/>
          </p:nvSpPr>
          <p:spPr>
            <a:xfrm>
              <a:off x="871854" y="6335394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0" y="36829"/>
                  </a:moveTo>
                  <a:lnTo>
                    <a:pt x="3175" y="22225"/>
                  </a:lnTo>
                  <a:lnTo>
                    <a:pt x="10794" y="10795"/>
                  </a:lnTo>
                  <a:lnTo>
                    <a:pt x="22859" y="2539"/>
                  </a:lnTo>
                  <a:lnTo>
                    <a:pt x="36829" y="0"/>
                  </a:lnTo>
                  <a:lnTo>
                    <a:pt x="2553335" y="0"/>
                  </a:lnTo>
                  <a:lnTo>
                    <a:pt x="2567940" y="2539"/>
                  </a:lnTo>
                  <a:lnTo>
                    <a:pt x="2579370" y="10795"/>
                  </a:lnTo>
                  <a:lnTo>
                    <a:pt x="2587624" y="22225"/>
                  </a:lnTo>
                  <a:lnTo>
                    <a:pt x="2590165" y="36829"/>
                  </a:lnTo>
                  <a:lnTo>
                    <a:pt x="2590165" y="331470"/>
                  </a:lnTo>
                  <a:lnTo>
                    <a:pt x="2587624" y="346075"/>
                  </a:lnTo>
                  <a:lnTo>
                    <a:pt x="2579370" y="357504"/>
                  </a:lnTo>
                  <a:lnTo>
                    <a:pt x="2567940" y="365760"/>
                  </a:lnTo>
                  <a:lnTo>
                    <a:pt x="2553335" y="368300"/>
                  </a:lnTo>
                  <a:lnTo>
                    <a:pt x="36829" y="368300"/>
                  </a:lnTo>
                  <a:lnTo>
                    <a:pt x="22859" y="365760"/>
                  </a:lnTo>
                  <a:lnTo>
                    <a:pt x="10794" y="357504"/>
                  </a:lnTo>
                  <a:lnTo>
                    <a:pt x="3175" y="346075"/>
                  </a:lnTo>
                  <a:lnTo>
                    <a:pt x="0" y="331470"/>
                  </a:lnTo>
                  <a:lnTo>
                    <a:pt x="0" y="36829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19" name="object 17"/>
            <p:cNvSpPr/>
            <p:nvPr/>
          </p:nvSpPr>
          <p:spPr>
            <a:xfrm>
              <a:off x="857250" y="6765289"/>
              <a:ext cx="2589530" cy="368300"/>
            </a:xfrm>
            <a:custGeom>
              <a:avLst/>
              <a:gdLst/>
              <a:ahLst/>
              <a:cxnLst/>
              <a:rect l="l" t="t" r="r" b="b"/>
              <a:pathLst>
                <a:path w="2589529" h="368300">
                  <a:moveTo>
                    <a:pt x="2552700" y="0"/>
                  </a:moveTo>
                  <a:lnTo>
                    <a:pt x="36830" y="0"/>
                  </a:lnTo>
                  <a:lnTo>
                    <a:pt x="22225" y="2539"/>
                  </a:lnTo>
                  <a:lnTo>
                    <a:pt x="10794" y="10794"/>
                  </a:lnTo>
                  <a:lnTo>
                    <a:pt x="2540" y="22224"/>
                  </a:lnTo>
                  <a:lnTo>
                    <a:pt x="0" y="36829"/>
                  </a:lnTo>
                  <a:lnTo>
                    <a:pt x="0" y="331469"/>
                  </a:lnTo>
                  <a:lnTo>
                    <a:pt x="2540" y="346074"/>
                  </a:lnTo>
                  <a:lnTo>
                    <a:pt x="10794" y="357504"/>
                  </a:lnTo>
                  <a:lnTo>
                    <a:pt x="22225" y="365759"/>
                  </a:lnTo>
                  <a:lnTo>
                    <a:pt x="36830" y="368299"/>
                  </a:lnTo>
                  <a:lnTo>
                    <a:pt x="2552700" y="368299"/>
                  </a:lnTo>
                  <a:lnTo>
                    <a:pt x="2567304" y="365759"/>
                  </a:lnTo>
                  <a:lnTo>
                    <a:pt x="2578735" y="357504"/>
                  </a:lnTo>
                  <a:lnTo>
                    <a:pt x="2586990" y="346074"/>
                  </a:lnTo>
                  <a:lnTo>
                    <a:pt x="2589529" y="331469"/>
                  </a:lnTo>
                  <a:lnTo>
                    <a:pt x="2589529" y="36829"/>
                  </a:lnTo>
                  <a:lnTo>
                    <a:pt x="2586990" y="22224"/>
                  </a:lnTo>
                  <a:lnTo>
                    <a:pt x="2578735" y="10794"/>
                  </a:lnTo>
                  <a:lnTo>
                    <a:pt x="2567304" y="2539"/>
                  </a:lnTo>
                  <a:lnTo>
                    <a:pt x="2552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20" name="object 18"/>
            <p:cNvSpPr/>
            <p:nvPr/>
          </p:nvSpPr>
          <p:spPr>
            <a:xfrm>
              <a:off x="857250" y="6765289"/>
              <a:ext cx="2589530" cy="368300"/>
            </a:xfrm>
            <a:custGeom>
              <a:avLst/>
              <a:gdLst/>
              <a:ahLst/>
              <a:cxnLst/>
              <a:rect l="l" t="t" r="r" b="b"/>
              <a:pathLst>
                <a:path w="2589529" h="368300">
                  <a:moveTo>
                    <a:pt x="0" y="36829"/>
                  </a:moveTo>
                  <a:lnTo>
                    <a:pt x="2540" y="22224"/>
                  </a:lnTo>
                  <a:lnTo>
                    <a:pt x="10794" y="10794"/>
                  </a:lnTo>
                  <a:lnTo>
                    <a:pt x="22225" y="2539"/>
                  </a:lnTo>
                  <a:lnTo>
                    <a:pt x="36830" y="0"/>
                  </a:lnTo>
                  <a:lnTo>
                    <a:pt x="2552700" y="0"/>
                  </a:lnTo>
                  <a:lnTo>
                    <a:pt x="2567304" y="2539"/>
                  </a:lnTo>
                  <a:lnTo>
                    <a:pt x="2578735" y="10794"/>
                  </a:lnTo>
                  <a:lnTo>
                    <a:pt x="2586990" y="22224"/>
                  </a:lnTo>
                  <a:lnTo>
                    <a:pt x="2589529" y="36829"/>
                  </a:lnTo>
                  <a:lnTo>
                    <a:pt x="2589529" y="331469"/>
                  </a:lnTo>
                  <a:lnTo>
                    <a:pt x="2586990" y="346074"/>
                  </a:lnTo>
                  <a:lnTo>
                    <a:pt x="2578735" y="357504"/>
                  </a:lnTo>
                  <a:lnTo>
                    <a:pt x="2567304" y="365759"/>
                  </a:lnTo>
                  <a:lnTo>
                    <a:pt x="2552700" y="368299"/>
                  </a:lnTo>
                  <a:lnTo>
                    <a:pt x="36830" y="368299"/>
                  </a:lnTo>
                  <a:lnTo>
                    <a:pt x="22225" y="365759"/>
                  </a:lnTo>
                  <a:lnTo>
                    <a:pt x="10794" y="357504"/>
                  </a:lnTo>
                  <a:lnTo>
                    <a:pt x="2540" y="346074"/>
                  </a:lnTo>
                  <a:lnTo>
                    <a:pt x="0" y="331469"/>
                  </a:lnTo>
                  <a:lnTo>
                    <a:pt x="0" y="36829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21" name="object 19"/>
            <p:cNvSpPr/>
            <p:nvPr/>
          </p:nvSpPr>
          <p:spPr>
            <a:xfrm>
              <a:off x="886459" y="7214234"/>
              <a:ext cx="2590165" cy="368935"/>
            </a:xfrm>
            <a:custGeom>
              <a:avLst/>
              <a:gdLst/>
              <a:ahLst/>
              <a:cxnLst/>
              <a:rect l="l" t="t" r="r" b="b"/>
              <a:pathLst>
                <a:path w="2590165" h="368934">
                  <a:moveTo>
                    <a:pt x="2553335" y="0"/>
                  </a:moveTo>
                  <a:lnTo>
                    <a:pt x="36830" y="0"/>
                  </a:lnTo>
                  <a:lnTo>
                    <a:pt x="22859" y="3175"/>
                  </a:lnTo>
                  <a:lnTo>
                    <a:pt x="10795" y="10795"/>
                  </a:lnTo>
                  <a:lnTo>
                    <a:pt x="3175" y="22860"/>
                  </a:lnTo>
                  <a:lnTo>
                    <a:pt x="0" y="36830"/>
                  </a:lnTo>
                  <a:lnTo>
                    <a:pt x="0" y="332105"/>
                  </a:lnTo>
                  <a:lnTo>
                    <a:pt x="3175" y="346075"/>
                  </a:lnTo>
                  <a:lnTo>
                    <a:pt x="10795" y="358140"/>
                  </a:lnTo>
                  <a:lnTo>
                    <a:pt x="22859" y="365760"/>
                  </a:lnTo>
                  <a:lnTo>
                    <a:pt x="36830" y="368935"/>
                  </a:lnTo>
                  <a:lnTo>
                    <a:pt x="2553335" y="368935"/>
                  </a:lnTo>
                  <a:lnTo>
                    <a:pt x="2567940" y="365760"/>
                  </a:lnTo>
                  <a:lnTo>
                    <a:pt x="2579369" y="358140"/>
                  </a:lnTo>
                  <a:lnTo>
                    <a:pt x="2586990" y="346075"/>
                  </a:lnTo>
                  <a:lnTo>
                    <a:pt x="2590165" y="332105"/>
                  </a:lnTo>
                  <a:lnTo>
                    <a:pt x="2590165" y="36830"/>
                  </a:lnTo>
                  <a:lnTo>
                    <a:pt x="2586990" y="22860"/>
                  </a:lnTo>
                  <a:lnTo>
                    <a:pt x="2579369" y="10795"/>
                  </a:lnTo>
                  <a:lnTo>
                    <a:pt x="2567940" y="3175"/>
                  </a:lnTo>
                  <a:lnTo>
                    <a:pt x="25533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22" name="object 20"/>
            <p:cNvSpPr/>
            <p:nvPr/>
          </p:nvSpPr>
          <p:spPr>
            <a:xfrm>
              <a:off x="886459" y="7214234"/>
              <a:ext cx="2590165" cy="368935"/>
            </a:xfrm>
            <a:custGeom>
              <a:avLst/>
              <a:gdLst/>
              <a:ahLst/>
              <a:cxnLst/>
              <a:rect l="l" t="t" r="r" b="b"/>
              <a:pathLst>
                <a:path w="2590165" h="368934">
                  <a:moveTo>
                    <a:pt x="0" y="36830"/>
                  </a:moveTo>
                  <a:lnTo>
                    <a:pt x="3175" y="22860"/>
                  </a:lnTo>
                  <a:lnTo>
                    <a:pt x="10795" y="10795"/>
                  </a:lnTo>
                  <a:lnTo>
                    <a:pt x="22859" y="3175"/>
                  </a:lnTo>
                  <a:lnTo>
                    <a:pt x="36830" y="0"/>
                  </a:lnTo>
                  <a:lnTo>
                    <a:pt x="2553335" y="0"/>
                  </a:lnTo>
                  <a:lnTo>
                    <a:pt x="2567940" y="3175"/>
                  </a:lnTo>
                  <a:lnTo>
                    <a:pt x="2579369" y="10795"/>
                  </a:lnTo>
                  <a:lnTo>
                    <a:pt x="2586990" y="22860"/>
                  </a:lnTo>
                  <a:lnTo>
                    <a:pt x="2590165" y="36830"/>
                  </a:lnTo>
                  <a:lnTo>
                    <a:pt x="2590165" y="332105"/>
                  </a:lnTo>
                  <a:lnTo>
                    <a:pt x="2586990" y="346075"/>
                  </a:lnTo>
                  <a:lnTo>
                    <a:pt x="2579369" y="358140"/>
                  </a:lnTo>
                  <a:lnTo>
                    <a:pt x="2567940" y="365760"/>
                  </a:lnTo>
                  <a:lnTo>
                    <a:pt x="2553335" y="368935"/>
                  </a:lnTo>
                  <a:lnTo>
                    <a:pt x="36830" y="368935"/>
                  </a:lnTo>
                  <a:lnTo>
                    <a:pt x="22859" y="365760"/>
                  </a:lnTo>
                  <a:lnTo>
                    <a:pt x="10795" y="358140"/>
                  </a:lnTo>
                  <a:lnTo>
                    <a:pt x="3175" y="346075"/>
                  </a:lnTo>
                  <a:lnTo>
                    <a:pt x="0" y="332105"/>
                  </a:lnTo>
                  <a:lnTo>
                    <a:pt x="0" y="36830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23" name="object 21"/>
            <p:cNvSpPr/>
            <p:nvPr/>
          </p:nvSpPr>
          <p:spPr>
            <a:xfrm>
              <a:off x="886459" y="7667624"/>
              <a:ext cx="2590165" cy="368935"/>
            </a:xfrm>
            <a:custGeom>
              <a:avLst/>
              <a:gdLst/>
              <a:ahLst/>
              <a:cxnLst/>
              <a:rect l="l" t="t" r="r" b="b"/>
              <a:pathLst>
                <a:path w="2590165" h="368934">
                  <a:moveTo>
                    <a:pt x="2553335" y="0"/>
                  </a:moveTo>
                  <a:lnTo>
                    <a:pt x="36830" y="0"/>
                  </a:lnTo>
                  <a:lnTo>
                    <a:pt x="22859" y="3174"/>
                  </a:lnTo>
                  <a:lnTo>
                    <a:pt x="10795" y="10794"/>
                  </a:lnTo>
                  <a:lnTo>
                    <a:pt x="3175" y="22859"/>
                  </a:lnTo>
                  <a:lnTo>
                    <a:pt x="0" y="36829"/>
                  </a:lnTo>
                  <a:lnTo>
                    <a:pt x="0" y="332104"/>
                  </a:lnTo>
                  <a:lnTo>
                    <a:pt x="3175" y="346074"/>
                  </a:lnTo>
                  <a:lnTo>
                    <a:pt x="10795" y="358139"/>
                  </a:lnTo>
                  <a:lnTo>
                    <a:pt x="22859" y="365759"/>
                  </a:lnTo>
                  <a:lnTo>
                    <a:pt x="36830" y="368934"/>
                  </a:lnTo>
                  <a:lnTo>
                    <a:pt x="2553335" y="368934"/>
                  </a:lnTo>
                  <a:lnTo>
                    <a:pt x="2567940" y="365759"/>
                  </a:lnTo>
                  <a:lnTo>
                    <a:pt x="2579369" y="358139"/>
                  </a:lnTo>
                  <a:lnTo>
                    <a:pt x="2586990" y="346074"/>
                  </a:lnTo>
                  <a:lnTo>
                    <a:pt x="2590165" y="332104"/>
                  </a:lnTo>
                  <a:lnTo>
                    <a:pt x="2590165" y="36829"/>
                  </a:lnTo>
                  <a:lnTo>
                    <a:pt x="2586990" y="22859"/>
                  </a:lnTo>
                  <a:lnTo>
                    <a:pt x="2579369" y="10794"/>
                  </a:lnTo>
                  <a:lnTo>
                    <a:pt x="2567940" y="3174"/>
                  </a:lnTo>
                  <a:lnTo>
                    <a:pt x="25533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24" name="object 22"/>
            <p:cNvSpPr/>
            <p:nvPr/>
          </p:nvSpPr>
          <p:spPr>
            <a:xfrm>
              <a:off x="886459" y="7667624"/>
              <a:ext cx="2590165" cy="368935"/>
            </a:xfrm>
            <a:custGeom>
              <a:avLst/>
              <a:gdLst/>
              <a:ahLst/>
              <a:cxnLst/>
              <a:rect l="l" t="t" r="r" b="b"/>
              <a:pathLst>
                <a:path w="2590165" h="368934">
                  <a:moveTo>
                    <a:pt x="0" y="36829"/>
                  </a:moveTo>
                  <a:lnTo>
                    <a:pt x="3175" y="22859"/>
                  </a:lnTo>
                  <a:lnTo>
                    <a:pt x="10795" y="10794"/>
                  </a:lnTo>
                  <a:lnTo>
                    <a:pt x="22859" y="3174"/>
                  </a:lnTo>
                  <a:lnTo>
                    <a:pt x="36830" y="0"/>
                  </a:lnTo>
                  <a:lnTo>
                    <a:pt x="2553335" y="0"/>
                  </a:lnTo>
                  <a:lnTo>
                    <a:pt x="2567940" y="3174"/>
                  </a:lnTo>
                  <a:lnTo>
                    <a:pt x="2579369" y="10794"/>
                  </a:lnTo>
                  <a:lnTo>
                    <a:pt x="2586990" y="22859"/>
                  </a:lnTo>
                  <a:lnTo>
                    <a:pt x="2590165" y="36829"/>
                  </a:lnTo>
                  <a:lnTo>
                    <a:pt x="2590165" y="332104"/>
                  </a:lnTo>
                  <a:lnTo>
                    <a:pt x="2586990" y="346074"/>
                  </a:lnTo>
                  <a:lnTo>
                    <a:pt x="2579369" y="358139"/>
                  </a:lnTo>
                  <a:lnTo>
                    <a:pt x="2567940" y="365759"/>
                  </a:lnTo>
                  <a:lnTo>
                    <a:pt x="2553335" y="368934"/>
                  </a:lnTo>
                  <a:lnTo>
                    <a:pt x="36830" y="368934"/>
                  </a:lnTo>
                  <a:lnTo>
                    <a:pt x="22859" y="365759"/>
                  </a:lnTo>
                  <a:lnTo>
                    <a:pt x="10795" y="358139"/>
                  </a:lnTo>
                  <a:lnTo>
                    <a:pt x="3175" y="346074"/>
                  </a:lnTo>
                  <a:lnTo>
                    <a:pt x="0" y="332104"/>
                  </a:lnTo>
                  <a:lnTo>
                    <a:pt x="0" y="36829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</p:grpSp>
      <p:grpSp>
        <p:nvGrpSpPr>
          <p:cNvPr id="30" name="object 30"/>
          <p:cNvGrpSpPr/>
          <p:nvPr/>
        </p:nvGrpSpPr>
        <p:grpSpPr>
          <a:xfrm>
            <a:off x="8196580" y="2294254"/>
            <a:ext cx="3237865" cy="3838575"/>
            <a:chOff x="4043045" y="4586604"/>
            <a:chExt cx="3237865" cy="3838575"/>
          </a:xfrm>
        </p:grpSpPr>
        <p:sp>
          <p:nvSpPr>
            <p:cNvPr id="31" name="object 31"/>
            <p:cNvSpPr/>
            <p:nvPr/>
          </p:nvSpPr>
          <p:spPr>
            <a:xfrm>
              <a:off x="4043045" y="4586604"/>
              <a:ext cx="3237865" cy="3838575"/>
            </a:xfrm>
            <a:custGeom>
              <a:avLst/>
              <a:gdLst/>
              <a:ahLst/>
              <a:cxnLst/>
              <a:rect l="l" t="t" r="r" b="b"/>
              <a:pathLst>
                <a:path w="3237865" h="3838575">
                  <a:moveTo>
                    <a:pt x="2914014" y="0"/>
                  </a:moveTo>
                  <a:lnTo>
                    <a:pt x="323850" y="0"/>
                  </a:lnTo>
                  <a:lnTo>
                    <a:pt x="276225" y="3175"/>
                  </a:lnTo>
                  <a:lnTo>
                    <a:pt x="230504" y="13335"/>
                  </a:lnTo>
                  <a:lnTo>
                    <a:pt x="187325" y="29844"/>
                  </a:lnTo>
                  <a:lnTo>
                    <a:pt x="147319" y="52069"/>
                  </a:lnTo>
                  <a:lnTo>
                    <a:pt x="111759" y="79375"/>
                  </a:lnTo>
                  <a:lnTo>
                    <a:pt x="79375" y="111125"/>
                  </a:lnTo>
                  <a:lnTo>
                    <a:pt x="52069" y="147319"/>
                  </a:lnTo>
                  <a:lnTo>
                    <a:pt x="30479" y="187325"/>
                  </a:lnTo>
                  <a:lnTo>
                    <a:pt x="13969" y="229869"/>
                  </a:lnTo>
                  <a:lnTo>
                    <a:pt x="3809" y="275589"/>
                  </a:lnTo>
                  <a:lnTo>
                    <a:pt x="0" y="323850"/>
                  </a:lnTo>
                  <a:lnTo>
                    <a:pt x="0" y="3514725"/>
                  </a:lnTo>
                  <a:lnTo>
                    <a:pt x="3809" y="3562350"/>
                  </a:lnTo>
                  <a:lnTo>
                    <a:pt x="13969" y="3608070"/>
                  </a:lnTo>
                  <a:lnTo>
                    <a:pt x="30479" y="3651250"/>
                  </a:lnTo>
                  <a:lnTo>
                    <a:pt x="52069" y="3690620"/>
                  </a:lnTo>
                  <a:lnTo>
                    <a:pt x="79375" y="3726815"/>
                  </a:lnTo>
                  <a:lnTo>
                    <a:pt x="111759" y="3759200"/>
                  </a:lnTo>
                  <a:lnTo>
                    <a:pt x="147319" y="3786504"/>
                  </a:lnTo>
                  <a:lnTo>
                    <a:pt x="187325" y="3808095"/>
                  </a:lnTo>
                  <a:lnTo>
                    <a:pt x="230504" y="3824604"/>
                  </a:lnTo>
                  <a:lnTo>
                    <a:pt x="276225" y="3834765"/>
                  </a:lnTo>
                  <a:lnTo>
                    <a:pt x="323850" y="3838575"/>
                  </a:lnTo>
                  <a:lnTo>
                    <a:pt x="2914014" y="3838575"/>
                  </a:lnTo>
                  <a:lnTo>
                    <a:pt x="2961639" y="3834765"/>
                  </a:lnTo>
                  <a:lnTo>
                    <a:pt x="3007359" y="3824604"/>
                  </a:lnTo>
                  <a:lnTo>
                    <a:pt x="3050539" y="3808095"/>
                  </a:lnTo>
                  <a:lnTo>
                    <a:pt x="3089909" y="3786504"/>
                  </a:lnTo>
                  <a:lnTo>
                    <a:pt x="3126104" y="3759200"/>
                  </a:lnTo>
                  <a:lnTo>
                    <a:pt x="3158489" y="3726815"/>
                  </a:lnTo>
                  <a:lnTo>
                    <a:pt x="3185159" y="3690620"/>
                  </a:lnTo>
                  <a:lnTo>
                    <a:pt x="3207384" y="3651250"/>
                  </a:lnTo>
                  <a:lnTo>
                    <a:pt x="3223895" y="3608070"/>
                  </a:lnTo>
                  <a:lnTo>
                    <a:pt x="3234054" y="3562350"/>
                  </a:lnTo>
                  <a:lnTo>
                    <a:pt x="3237864" y="3514725"/>
                  </a:lnTo>
                  <a:lnTo>
                    <a:pt x="3237864" y="323850"/>
                  </a:lnTo>
                  <a:lnTo>
                    <a:pt x="3234054" y="275589"/>
                  </a:lnTo>
                  <a:lnTo>
                    <a:pt x="3223895" y="229869"/>
                  </a:lnTo>
                  <a:lnTo>
                    <a:pt x="3207384" y="187325"/>
                  </a:lnTo>
                  <a:lnTo>
                    <a:pt x="3185159" y="147319"/>
                  </a:lnTo>
                  <a:lnTo>
                    <a:pt x="3158489" y="111125"/>
                  </a:lnTo>
                  <a:lnTo>
                    <a:pt x="3126104" y="79375"/>
                  </a:lnTo>
                  <a:lnTo>
                    <a:pt x="3089909" y="52069"/>
                  </a:lnTo>
                  <a:lnTo>
                    <a:pt x="3050539" y="29844"/>
                  </a:lnTo>
                  <a:lnTo>
                    <a:pt x="3007359" y="13335"/>
                  </a:lnTo>
                  <a:lnTo>
                    <a:pt x="2961639" y="3175"/>
                  </a:lnTo>
                  <a:lnTo>
                    <a:pt x="2914014" y="0"/>
                  </a:lnTo>
                  <a:close/>
                </a:path>
              </a:pathLst>
            </a:custGeom>
            <a:solidFill>
              <a:srgbClr val="F8D5CD"/>
            </a:solidFill>
          </p:spPr>
          <p:txBody>
            <a:bodyPr wrap="square" lIns="0" tIns="0" rIns="0" bIns="0" rtlCol="0"/>
            <a:p/>
          </p:txBody>
        </p:sp>
        <p:sp>
          <p:nvSpPr>
            <p:cNvPr id="32" name="object 32"/>
            <p:cNvSpPr/>
            <p:nvPr/>
          </p:nvSpPr>
          <p:spPr>
            <a:xfrm>
              <a:off x="4380865" y="5457189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2553335" y="0"/>
                  </a:moveTo>
                  <a:lnTo>
                    <a:pt x="36830" y="0"/>
                  </a:lnTo>
                  <a:lnTo>
                    <a:pt x="22225" y="3175"/>
                  </a:lnTo>
                  <a:lnTo>
                    <a:pt x="10795" y="10794"/>
                  </a:lnTo>
                  <a:lnTo>
                    <a:pt x="2539" y="22859"/>
                  </a:lnTo>
                  <a:lnTo>
                    <a:pt x="0" y="36829"/>
                  </a:lnTo>
                  <a:lnTo>
                    <a:pt x="0" y="331469"/>
                  </a:lnTo>
                  <a:lnTo>
                    <a:pt x="2539" y="346075"/>
                  </a:lnTo>
                  <a:lnTo>
                    <a:pt x="10795" y="357504"/>
                  </a:lnTo>
                  <a:lnTo>
                    <a:pt x="22225" y="365759"/>
                  </a:lnTo>
                  <a:lnTo>
                    <a:pt x="36830" y="368300"/>
                  </a:lnTo>
                  <a:lnTo>
                    <a:pt x="2553335" y="368300"/>
                  </a:lnTo>
                  <a:lnTo>
                    <a:pt x="2567305" y="365759"/>
                  </a:lnTo>
                  <a:lnTo>
                    <a:pt x="2579369" y="357504"/>
                  </a:lnTo>
                  <a:lnTo>
                    <a:pt x="2586990" y="346075"/>
                  </a:lnTo>
                  <a:lnTo>
                    <a:pt x="2590165" y="331469"/>
                  </a:lnTo>
                  <a:lnTo>
                    <a:pt x="2590165" y="36829"/>
                  </a:lnTo>
                  <a:lnTo>
                    <a:pt x="2586990" y="22859"/>
                  </a:lnTo>
                  <a:lnTo>
                    <a:pt x="2579369" y="10794"/>
                  </a:lnTo>
                  <a:lnTo>
                    <a:pt x="2567305" y="3175"/>
                  </a:lnTo>
                  <a:lnTo>
                    <a:pt x="25533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33" name="object 33"/>
            <p:cNvSpPr/>
            <p:nvPr/>
          </p:nvSpPr>
          <p:spPr>
            <a:xfrm>
              <a:off x="4380865" y="5457189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0" y="36829"/>
                  </a:moveTo>
                  <a:lnTo>
                    <a:pt x="2539" y="22859"/>
                  </a:lnTo>
                  <a:lnTo>
                    <a:pt x="10795" y="10794"/>
                  </a:lnTo>
                  <a:lnTo>
                    <a:pt x="22225" y="3175"/>
                  </a:lnTo>
                  <a:lnTo>
                    <a:pt x="36830" y="0"/>
                  </a:lnTo>
                  <a:lnTo>
                    <a:pt x="2553335" y="0"/>
                  </a:lnTo>
                  <a:lnTo>
                    <a:pt x="2567305" y="3175"/>
                  </a:lnTo>
                  <a:lnTo>
                    <a:pt x="2579369" y="10794"/>
                  </a:lnTo>
                  <a:lnTo>
                    <a:pt x="2586990" y="22859"/>
                  </a:lnTo>
                  <a:lnTo>
                    <a:pt x="2590165" y="36829"/>
                  </a:lnTo>
                  <a:lnTo>
                    <a:pt x="2590165" y="331469"/>
                  </a:lnTo>
                  <a:lnTo>
                    <a:pt x="2586990" y="346075"/>
                  </a:lnTo>
                  <a:lnTo>
                    <a:pt x="2579369" y="357504"/>
                  </a:lnTo>
                  <a:lnTo>
                    <a:pt x="2567305" y="365759"/>
                  </a:lnTo>
                  <a:lnTo>
                    <a:pt x="2553335" y="368300"/>
                  </a:lnTo>
                  <a:lnTo>
                    <a:pt x="36830" y="368300"/>
                  </a:lnTo>
                  <a:lnTo>
                    <a:pt x="22225" y="365759"/>
                  </a:lnTo>
                  <a:lnTo>
                    <a:pt x="10795" y="357504"/>
                  </a:lnTo>
                  <a:lnTo>
                    <a:pt x="2539" y="346075"/>
                  </a:lnTo>
                  <a:lnTo>
                    <a:pt x="0" y="331469"/>
                  </a:lnTo>
                  <a:lnTo>
                    <a:pt x="0" y="36829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34" name="object 34"/>
            <p:cNvSpPr/>
            <p:nvPr/>
          </p:nvSpPr>
          <p:spPr>
            <a:xfrm>
              <a:off x="4366895" y="5896609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2553334" y="0"/>
                  </a:moveTo>
                  <a:lnTo>
                    <a:pt x="36829" y="0"/>
                  </a:lnTo>
                  <a:lnTo>
                    <a:pt x="22225" y="3175"/>
                  </a:lnTo>
                  <a:lnTo>
                    <a:pt x="10794" y="10795"/>
                  </a:lnTo>
                  <a:lnTo>
                    <a:pt x="3175" y="22225"/>
                  </a:lnTo>
                  <a:lnTo>
                    <a:pt x="0" y="36830"/>
                  </a:lnTo>
                  <a:lnTo>
                    <a:pt x="0" y="331470"/>
                  </a:lnTo>
                  <a:lnTo>
                    <a:pt x="3175" y="346075"/>
                  </a:lnTo>
                  <a:lnTo>
                    <a:pt x="10794" y="357505"/>
                  </a:lnTo>
                  <a:lnTo>
                    <a:pt x="22225" y="365760"/>
                  </a:lnTo>
                  <a:lnTo>
                    <a:pt x="36829" y="368300"/>
                  </a:lnTo>
                  <a:lnTo>
                    <a:pt x="2553334" y="368300"/>
                  </a:lnTo>
                  <a:lnTo>
                    <a:pt x="2567304" y="365760"/>
                  </a:lnTo>
                  <a:lnTo>
                    <a:pt x="2579370" y="357505"/>
                  </a:lnTo>
                  <a:lnTo>
                    <a:pt x="2586989" y="346075"/>
                  </a:lnTo>
                  <a:lnTo>
                    <a:pt x="2590164" y="331470"/>
                  </a:lnTo>
                  <a:lnTo>
                    <a:pt x="2590164" y="36830"/>
                  </a:lnTo>
                  <a:lnTo>
                    <a:pt x="2586989" y="22225"/>
                  </a:lnTo>
                  <a:lnTo>
                    <a:pt x="2579370" y="10795"/>
                  </a:lnTo>
                  <a:lnTo>
                    <a:pt x="2567304" y="3175"/>
                  </a:lnTo>
                  <a:lnTo>
                    <a:pt x="25533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35" name="object 35"/>
            <p:cNvSpPr/>
            <p:nvPr/>
          </p:nvSpPr>
          <p:spPr>
            <a:xfrm>
              <a:off x="4366895" y="5896609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0" y="36830"/>
                  </a:moveTo>
                  <a:lnTo>
                    <a:pt x="3175" y="22225"/>
                  </a:lnTo>
                  <a:lnTo>
                    <a:pt x="10794" y="10795"/>
                  </a:lnTo>
                  <a:lnTo>
                    <a:pt x="22225" y="3175"/>
                  </a:lnTo>
                  <a:lnTo>
                    <a:pt x="36829" y="0"/>
                  </a:lnTo>
                  <a:lnTo>
                    <a:pt x="2553334" y="0"/>
                  </a:lnTo>
                  <a:lnTo>
                    <a:pt x="2567304" y="3175"/>
                  </a:lnTo>
                  <a:lnTo>
                    <a:pt x="2579370" y="10795"/>
                  </a:lnTo>
                  <a:lnTo>
                    <a:pt x="2586989" y="22225"/>
                  </a:lnTo>
                  <a:lnTo>
                    <a:pt x="2590164" y="36830"/>
                  </a:lnTo>
                  <a:lnTo>
                    <a:pt x="2590164" y="331470"/>
                  </a:lnTo>
                  <a:lnTo>
                    <a:pt x="2586989" y="346075"/>
                  </a:lnTo>
                  <a:lnTo>
                    <a:pt x="2579370" y="357505"/>
                  </a:lnTo>
                  <a:lnTo>
                    <a:pt x="2567304" y="365760"/>
                  </a:lnTo>
                  <a:lnTo>
                    <a:pt x="2553334" y="368300"/>
                  </a:lnTo>
                  <a:lnTo>
                    <a:pt x="36829" y="368300"/>
                  </a:lnTo>
                  <a:lnTo>
                    <a:pt x="22225" y="365760"/>
                  </a:lnTo>
                  <a:lnTo>
                    <a:pt x="10794" y="357505"/>
                  </a:lnTo>
                  <a:lnTo>
                    <a:pt x="3175" y="346075"/>
                  </a:lnTo>
                  <a:lnTo>
                    <a:pt x="0" y="331470"/>
                  </a:lnTo>
                  <a:lnTo>
                    <a:pt x="0" y="36830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36" name="object 36"/>
            <p:cNvSpPr/>
            <p:nvPr/>
          </p:nvSpPr>
          <p:spPr>
            <a:xfrm>
              <a:off x="4366895" y="6335394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2553334" y="0"/>
                  </a:moveTo>
                  <a:lnTo>
                    <a:pt x="36829" y="0"/>
                  </a:lnTo>
                  <a:lnTo>
                    <a:pt x="22225" y="2539"/>
                  </a:lnTo>
                  <a:lnTo>
                    <a:pt x="10794" y="10795"/>
                  </a:lnTo>
                  <a:lnTo>
                    <a:pt x="3175" y="22225"/>
                  </a:lnTo>
                  <a:lnTo>
                    <a:pt x="0" y="36829"/>
                  </a:lnTo>
                  <a:lnTo>
                    <a:pt x="0" y="331470"/>
                  </a:lnTo>
                  <a:lnTo>
                    <a:pt x="3175" y="346075"/>
                  </a:lnTo>
                  <a:lnTo>
                    <a:pt x="10794" y="357504"/>
                  </a:lnTo>
                  <a:lnTo>
                    <a:pt x="22225" y="365760"/>
                  </a:lnTo>
                  <a:lnTo>
                    <a:pt x="36829" y="368300"/>
                  </a:lnTo>
                  <a:lnTo>
                    <a:pt x="2553334" y="368300"/>
                  </a:lnTo>
                  <a:lnTo>
                    <a:pt x="2567304" y="365760"/>
                  </a:lnTo>
                  <a:lnTo>
                    <a:pt x="2579370" y="357504"/>
                  </a:lnTo>
                  <a:lnTo>
                    <a:pt x="2586989" y="346075"/>
                  </a:lnTo>
                  <a:lnTo>
                    <a:pt x="2590164" y="331470"/>
                  </a:lnTo>
                  <a:lnTo>
                    <a:pt x="2590164" y="36829"/>
                  </a:lnTo>
                  <a:lnTo>
                    <a:pt x="2586989" y="22225"/>
                  </a:lnTo>
                  <a:lnTo>
                    <a:pt x="2579370" y="10795"/>
                  </a:lnTo>
                  <a:lnTo>
                    <a:pt x="2567304" y="2539"/>
                  </a:lnTo>
                  <a:lnTo>
                    <a:pt x="25533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37" name="object 37"/>
            <p:cNvSpPr/>
            <p:nvPr/>
          </p:nvSpPr>
          <p:spPr>
            <a:xfrm>
              <a:off x="4366895" y="6335394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0" y="36829"/>
                  </a:moveTo>
                  <a:lnTo>
                    <a:pt x="3175" y="22225"/>
                  </a:lnTo>
                  <a:lnTo>
                    <a:pt x="10794" y="10795"/>
                  </a:lnTo>
                  <a:lnTo>
                    <a:pt x="22225" y="2539"/>
                  </a:lnTo>
                  <a:lnTo>
                    <a:pt x="36829" y="0"/>
                  </a:lnTo>
                  <a:lnTo>
                    <a:pt x="2553334" y="0"/>
                  </a:lnTo>
                  <a:lnTo>
                    <a:pt x="2567304" y="2539"/>
                  </a:lnTo>
                  <a:lnTo>
                    <a:pt x="2579370" y="10795"/>
                  </a:lnTo>
                  <a:lnTo>
                    <a:pt x="2586989" y="22225"/>
                  </a:lnTo>
                  <a:lnTo>
                    <a:pt x="2590164" y="36829"/>
                  </a:lnTo>
                  <a:lnTo>
                    <a:pt x="2590164" y="331470"/>
                  </a:lnTo>
                  <a:lnTo>
                    <a:pt x="2586989" y="346075"/>
                  </a:lnTo>
                  <a:lnTo>
                    <a:pt x="2579370" y="357504"/>
                  </a:lnTo>
                  <a:lnTo>
                    <a:pt x="2567304" y="365760"/>
                  </a:lnTo>
                  <a:lnTo>
                    <a:pt x="2553334" y="368300"/>
                  </a:lnTo>
                  <a:lnTo>
                    <a:pt x="36829" y="368300"/>
                  </a:lnTo>
                  <a:lnTo>
                    <a:pt x="22225" y="365760"/>
                  </a:lnTo>
                  <a:lnTo>
                    <a:pt x="10794" y="357504"/>
                  </a:lnTo>
                  <a:lnTo>
                    <a:pt x="3175" y="346075"/>
                  </a:lnTo>
                  <a:lnTo>
                    <a:pt x="0" y="331470"/>
                  </a:lnTo>
                  <a:lnTo>
                    <a:pt x="0" y="36829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38" name="object 38"/>
            <p:cNvSpPr/>
            <p:nvPr/>
          </p:nvSpPr>
          <p:spPr>
            <a:xfrm>
              <a:off x="4380865" y="6746874"/>
              <a:ext cx="2590165" cy="368935"/>
            </a:xfrm>
            <a:custGeom>
              <a:avLst/>
              <a:gdLst/>
              <a:ahLst/>
              <a:cxnLst/>
              <a:rect l="l" t="t" r="r" b="b"/>
              <a:pathLst>
                <a:path w="2590165" h="368934">
                  <a:moveTo>
                    <a:pt x="2553335" y="0"/>
                  </a:moveTo>
                  <a:lnTo>
                    <a:pt x="36830" y="0"/>
                  </a:lnTo>
                  <a:lnTo>
                    <a:pt x="22225" y="3174"/>
                  </a:lnTo>
                  <a:lnTo>
                    <a:pt x="10795" y="10794"/>
                  </a:lnTo>
                  <a:lnTo>
                    <a:pt x="2539" y="22859"/>
                  </a:lnTo>
                  <a:lnTo>
                    <a:pt x="0" y="36829"/>
                  </a:lnTo>
                  <a:lnTo>
                    <a:pt x="0" y="332104"/>
                  </a:lnTo>
                  <a:lnTo>
                    <a:pt x="2539" y="346074"/>
                  </a:lnTo>
                  <a:lnTo>
                    <a:pt x="10795" y="358139"/>
                  </a:lnTo>
                  <a:lnTo>
                    <a:pt x="22225" y="365759"/>
                  </a:lnTo>
                  <a:lnTo>
                    <a:pt x="36830" y="368934"/>
                  </a:lnTo>
                  <a:lnTo>
                    <a:pt x="2553335" y="368934"/>
                  </a:lnTo>
                  <a:lnTo>
                    <a:pt x="2567305" y="365759"/>
                  </a:lnTo>
                  <a:lnTo>
                    <a:pt x="2579369" y="358139"/>
                  </a:lnTo>
                  <a:lnTo>
                    <a:pt x="2586990" y="346074"/>
                  </a:lnTo>
                  <a:lnTo>
                    <a:pt x="2590165" y="332104"/>
                  </a:lnTo>
                  <a:lnTo>
                    <a:pt x="2590165" y="36829"/>
                  </a:lnTo>
                  <a:lnTo>
                    <a:pt x="2586990" y="22859"/>
                  </a:lnTo>
                  <a:lnTo>
                    <a:pt x="2579369" y="10794"/>
                  </a:lnTo>
                  <a:lnTo>
                    <a:pt x="2567305" y="3174"/>
                  </a:lnTo>
                  <a:lnTo>
                    <a:pt x="25533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39" name="object 39"/>
            <p:cNvSpPr/>
            <p:nvPr/>
          </p:nvSpPr>
          <p:spPr>
            <a:xfrm>
              <a:off x="4380865" y="6746874"/>
              <a:ext cx="2590165" cy="368935"/>
            </a:xfrm>
            <a:custGeom>
              <a:avLst/>
              <a:gdLst/>
              <a:ahLst/>
              <a:cxnLst/>
              <a:rect l="l" t="t" r="r" b="b"/>
              <a:pathLst>
                <a:path w="2590165" h="368934">
                  <a:moveTo>
                    <a:pt x="0" y="36829"/>
                  </a:moveTo>
                  <a:lnTo>
                    <a:pt x="2539" y="22859"/>
                  </a:lnTo>
                  <a:lnTo>
                    <a:pt x="10795" y="10794"/>
                  </a:lnTo>
                  <a:lnTo>
                    <a:pt x="22225" y="3174"/>
                  </a:lnTo>
                  <a:lnTo>
                    <a:pt x="36830" y="0"/>
                  </a:lnTo>
                  <a:lnTo>
                    <a:pt x="2553335" y="0"/>
                  </a:lnTo>
                  <a:lnTo>
                    <a:pt x="2567305" y="3174"/>
                  </a:lnTo>
                  <a:lnTo>
                    <a:pt x="2579369" y="10794"/>
                  </a:lnTo>
                  <a:lnTo>
                    <a:pt x="2586990" y="22859"/>
                  </a:lnTo>
                  <a:lnTo>
                    <a:pt x="2590165" y="36829"/>
                  </a:lnTo>
                  <a:lnTo>
                    <a:pt x="2590165" y="332104"/>
                  </a:lnTo>
                  <a:lnTo>
                    <a:pt x="2586990" y="346074"/>
                  </a:lnTo>
                  <a:lnTo>
                    <a:pt x="2579369" y="358139"/>
                  </a:lnTo>
                  <a:lnTo>
                    <a:pt x="2567305" y="365759"/>
                  </a:lnTo>
                  <a:lnTo>
                    <a:pt x="2553335" y="368934"/>
                  </a:lnTo>
                  <a:lnTo>
                    <a:pt x="36830" y="368934"/>
                  </a:lnTo>
                  <a:lnTo>
                    <a:pt x="22225" y="365759"/>
                  </a:lnTo>
                  <a:lnTo>
                    <a:pt x="10795" y="358139"/>
                  </a:lnTo>
                  <a:lnTo>
                    <a:pt x="2539" y="346074"/>
                  </a:lnTo>
                  <a:lnTo>
                    <a:pt x="0" y="332104"/>
                  </a:lnTo>
                  <a:lnTo>
                    <a:pt x="0" y="36829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40" name="object 40"/>
            <p:cNvSpPr/>
            <p:nvPr/>
          </p:nvSpPr>
          <p:spPr>
            <a:xfrm>
              <a:off x="4366895" y="7204709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2553334" y="0"/>
                  </a:moveTo>
                  <a:lnTo>
                    <a:pt x="36829" y="0"/>
                  </a:lnTo>
                  <a:lnTo>
                    <a:pt x="22225" y="2539"/>
                  </a:lnTo>
                  <a:lnTo>
                    <a:pt x="10794" y="10795"/>
                  </a:lnTo>
                  <a:lnTo>
                    <a:pt x="3175" y="22225"/>
                  </a:lnTo>
                  <a:lnTo>
                    <a:pt x="0" y="36830"/>
                  </a:lnTo>
                  <a:lnTo>
                    <a:pt x="0" y="331470"/>
                  </a:lnTo>
                  <a:lnTo>
                    <a:pt x="3175" y="346075"/>
                  </a:lnTo>
                  <a:lnTo>
                    <a:pt x="10794" y="357505"/>
                  </a:lnTo>
                  <a:lnTo>
                    <a:pt x="22225" y="365125"/>
                  </a:lnTo>
                  <a:lnTo>
                    <a:pt x="36829" y="368300"/>
                  </a:lnTo>
                  <a:lnTo>
                    <a:pt x="2553334" y="368300"/>
                  </a:lnTo>
                  <a:lnTo>
                    <a:pt x="2567304" y="365125"/>
                  </a:lnTo>
                  <a:lnTo>
                    <a:pt x="2579370" y="357505"/>
                  </a:lnTo>
                  <a:lnTo>
                    <a:pt x="2586989" y="346075"/>
                  </a:lnTo>
                  <a:lnTo>
                    <a:pt x="2590164" y="331470"/>
                  </a:lnTo>
                  <a:lnTo>
                    <a:pt x="2590164" y="36830"/>
                  </a:lnTo>
                  <a:lnTo>
                    <a:pt x="2586989" y="22225"/>
                  </a:lnTo>
                  <a:lnTo>
                    <a:pt x="2579370" y="10795"/>
                  </a:lnTo>
                  <a:lnTo>
                    <a:pt x="2567304" y="2539"/>
                  </a:lnTo>
                  <a:lnTo>
                    <a:pt x="25533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41" name="object 41"/>
            <p:cNvSpPr/>
            <p:nvPr/>
          </p:nvSpPr>
          <p:spPr>
            <a:xfrm>
              <a:off x="4366895" y="7204709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0" y="36830"/>
                  </a:moveTo>
                  <a:lnTo>
                    <a:pt x="3175" y="22225"/>
                  </a:lnTo>
                  <a:lnTo>
                    <a:pt x="10794" y="10795"/>
                  </a:lnTo>
                  <a:lnTo>
                    <a:pt x="22225" y="2539"/>
                  </a:lnTo>
                  <a:lnTo>
                    <a:pt x="36829" y="0"/>
                  </a:lnTo>
                  <a:lnTo>
                    <a:pt x="2553334" y="0"/>
                  </a:lnTo>
                  <a:lnTo>
                    <a:pt x="2567304" y="2539"/>
                  </a:lnTo>
                  <a:lnTo>
                    <a:pt x="2579370" y="10795"/>
                  </a:lnTo>
                  <a:lnTo>
                    <a:pt x="2586989" y="22225"/>
                  </a:lnTo>
                  <a:lnTo>
                    <a:pt x="2590164" y="36830"/>
                  </a:lnTo>
                  <a:lnTo>
                    <a:pt x="2590164" y="331470"/>
                  </a:lnTo>
                  <a:lnTo>
                    <a:pt x="2586989" y="346075"/>
                  </a:lnTo>
                  <a:lnTo>
                    <a:pt x="2579370" y="357505"/>
                  </a:lnTo>
                  <a:lnTo>
                    <a:pt x="2567304" y="365125"/>
                  </a:lnTo>
                  <a:lnTo>
                    <a:pt x="2553334" y="368300"/>
                  </a:lnTo>
                  <a:lnTo>
                    <a:pt x="36829" y="368300"/>
                  </a:lnTo>
                  <a:lnTo>
                    <a:pt x="22225" y="365125"/>
                  </a:lnTo>
                  <a:lnTo>
                    <a:pt x="10794" y="357505"/>
                  </a:lnTo>
                  <a:lnTo>
                    <a:pt x="3175" y="346075"/>
                  </a:lnTo>
                  <a:lnTo>
                    <a:pt x="0" y="331470"/>
                  </a:lnTo>
                  <a:lnTo>
                    <a:pt x="0" y="36830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  <p:sp>
          <p:nvSpPr>
            <p:cNvPr id="42" name="object 42"/>
            <p:cNvSpPr/>
            <p:nvPr/>
          </p:nvSpPr>
          <p:spPr>
            <a:xfrm>
              <a:off x="4366895" y="7639684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2553334" y="0"/>
                  </a:moveTo>
                  <a:lnTo>
                    <a:pt x="36829" y="0"/>
                  </a:lnTo>
                  <a:lnTo>
                    <a:pt x="22225" y="3175"/>
                  </a:lnTo>
                  <a:lnTo>
                    <a:pt x="10794" y="10795"/>
                  </a:lnTo>
                  <a:lnTo>
                    <a:pt x="3175" y="22225"/>
                  </a:lnTo>
                  <a:lnTo>
                    <a:pt x="0" y="36830"/>
                  </a:lnTo>
                  <a:lnTo>
                    <a:pt x="0" y="331470"/>
                  </a:lnTo>
                  <a:lnTo>
                    <a:pt x="3175" y="346075"/>
                  </a:lnTo>
                  <a:lnTo>
                    <a:pt x="10794" y="357505"/>
                  </a:lnTo>
                  <a:lnTo>
                    <a:pt x="22225" y="365760"/>
                  </a:lnTo>
                  <a:lnTo>
                    <a:pt x="36829" y="368300"/>
                  </a:lnTo>
                  <a:lnTo>
                    <a:pt x="2553334" y="368300"/>
                  </a:lnTo>
                  <a:lnTo>
                    <a:pt x="2567304" y="365760"/>
                  </a:lnTo>
                  <a:lnTo>
                    <a:pt x="2579370" y="357505"/>
                  </a:lnTo>
                  <a:lnTo>
                    <a:pt x="2586989" y="346075"/>
                  </a:lnTo>
                  <a:lnTo>
                    <a:pt x="2590164" y="331470"/>
                  </a:lnTo>
                  <a:lnTo>
                    <a:pt x="2590164" y="36830"/>
                  </a:lnTo>
                  <a:lnTo>
                    <a:pt x="2586989" y="22225"/>
                  </a:lnTo>
                  <a:lnTo>
                    <a:pt x="2579370" y="10795"/>
                  </a:lnTo>
                  <a:lnTo>
                    <a:pt x="2567304" y="3175"/>
                  </a:lnTo>
                  <a:lnTo>
                    <a:pt x="25533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p/>
          </p:txBody>
        </p:sp>
        <p:sp>
          <p:nvSpPr>
            <p:cNvPr id="43" name="object 43"/>
            <p:cNvSpPr/>
            <p:nvPr/>
          </p:nvSpPr>
          <p:spPr>
            <a:xfrm>
              <a:off x="4366895" y="7639684"/>
              <a:ext cx="2590165" cy="368300"/>
            </a:xfrm>
            <a:custGeom>
              <a:avLst/>
              <a:gdLst/>
              <a:ahLst/>
              <a:cxnLst/>
              <a:rect l="l" t="t" r="r" b="b"/>
              <a:pathLst>
                <a:path w="2590165" h="368300">
                  <a:moveTo>
                    <a:pt x="0" y="36830"/>
                  </a:moveTo>
                  <a:lnTo>
                    <a:pt x="3175" y="22225"/>
                  </a:lnTo>
                  <a:lnTo>
                    <a:pt x="10794" y="10795"/>
                  </a:lnTo>
                  <a:lnTo>
                    <a:pt x="22225" y="3175"/>
                  </a:lnTo>
                  <a:lnTo>
                    <a:pt x="36829" y="0"/>
                  </a:lnTo>
                  <a:lnTo>
                    <a:pt x="2553334" y="0"/>
                  </a:lnTo>
                  <a:lnTo>
                    <a:pt x="2567304" y="3175"/>
                  </a:lnTo>
                  <a:lnTo>
                    <a:pt x="2579370" y="10795"/>
                  </a:lnTo>
                  <a:lnTo>
                    <a:pt x="2586989" y="22225"/>
                  </a:lnTo>
                  <a:lnTo>
                    <a:pt x="2590164" y="36830"/>
                  </a:lnTo>
                  <a:lnTo>
                    <a:pt x="2590164" y="331470"/>
                  </a:lnTo>
                  <a:lnTo>
                    <a:pt x="2586989" y="346075"/>
                  </a:lnTo>
                  <a:lnTo>
                    <a:pt x="2579370" y="357505"/>
                  </a:lnTo>
                  <a:lnTo>
                    <a:pt x="2567304" y="365760"/>
                  </a:lnTo>
                  <a:lnTo>
                    <a:pt x="2553334" y="368300"/>
                  </a:lnTo>
                  <a:lnTo>
                    <a:pt x="36829" y="368300"/>
                  </a:lnTo>
                  <a:lnTo>
                    <a:pt x="22225" y="365760"/>
                  </a:lnTo>
                  <a:lnTo>
                    <a:pt x="10794" y="357505"/>
                  </a:lnTo>
                  <a:lnTo>
                    <a:pt x="3175" y="346075"/>
                  </a:lnTo>
                  <a:lnTo>
                    <a:pt x="0" y="331470"/>
                  </a:lnTo>
                  <a:lnTo>
                    <a:pt x="0" y="36830"/>
                  </a:lnTo>
                  <a:close/>
                </a:path>
              </a:pathLst>
            </a:custGeom>
            <a:ln w="12700">
              <a:solidFill>
                <a:srgbClr val="D56F2B"/>
              </a:solidFill>
            </a:ln>
          </p:spPr>
          <p:txBody>
            <a:bodyPr wrap="square" lIns="0" tIns="0" rIns="0" bIns="0" rtlCol="0"/>
            <a:p/>
          </p:txBody>
        </p:sp>
      </p:grpSp>
      <p:sp>
        <p:nvSpPr>
          <p:cNvPr id="25" name="object 23"/>
          <p:cNvSpPr txBox="1"/>
          <p:nvPr/>
        </p:nvSpPr>
        <p:spPr>
          <a:xfrm>
            <a:off x="865505" y="2595880"/>
            <a:ext cx="3089275" cy="343535"/>
          </a:xfrm>
          <a:prstGeom prst="rect">
            <a:avLst/>
          </a:prstGeom>
        </p:spPr>
        <p:txBody>
          <a:bodyPr vert="horz" wrap="square" lIns="0" tIns="13335" rIns="0" bIns="0" rtlCol="0">
            <a:no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libri" panose="020F0502020204030204"/>
                <a:cs typeface="Calibri" panose="020F0502020204030204"/>
              </a:rPr>
              <a:t>Организационно-педагогическая</a:t>
            </a:r>
            <a:r>
              <a:rPr sz="14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latin typeface="Calibri" panose="020F0502020204030204"/>
                <a:cs typeface="Calibri" panose="020F0502020204030204"/>
              </a:rPr>
              <a:t>работа</a:t>
            </a:r>
            <a:endParaRPr sz="1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695436" y="2595879"/>
            <a:ext cx="22390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Calibri" panose="020F0502020204030204"/>
                <a:cs typeface="Calibri" panose="020F0502020204030204"/>
              </a:rPr>
              <a:t>Научно-методическая</a:t>
            </a:r>
            <a:r>
              <a:rPr sz="1400" spc="90" dirty="0"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latin typeface="Calibri" panose="020F0502020204030204"/>
                <a:cs typeface="Calibri" panose="020F0502020204030204"/>
              </a:rPr>
              <a:t>работа</a:t>
            </a:r>
            <a:endParaRPr sz="1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71295" y="3217036"/>
            <a:ext cx="1848485" cy="31623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p>
            <a:pPr marL="513715" marR="5080" indent="-501650">
              <a:lnSpc>
                <a:spcPts val="1090"/>
              </a:lnSpc>
              <a:spcBef>
                <a:spcPts val="220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Организация</a:t>
            </a:r>
            <a:r>
              <a:rPr sz="10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работы</a:t>
            </a:r>
            <a:r>
              <a:rPr sz="10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с</a:t>
            </a:r>
            <a:r>
              <a:rPr sz="1000" spc="-4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молодыми специалистами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6" name="object 25"/>
          <p:cNvSpPr txBox="1"/>
          <p:nvPr/>
        </p:nvSpPr>
        <p:spPr>
          <a:xfrm>
            <a:off x="1173403" y="4922138"/>
            <a:ext cx="2517140" cy="3175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p>
            <a:pPr marL="30480" marR="5080" indent="-18415">
              <a:lnSpc>
                <a:spcPts val="1100"/>
              </a:lnSpc>
              <a:spcBef>
                <a:spcPts val="215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Организация,</a:t>
            </a:r>
            <a:r>
              <a:rPr sz="1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планирование</a:t>
            </a:r>
            <a:r>
              <a:rPr sz="10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перспективной</a:t>
            </a:r>
            <a:r>
              <a:rPr sz="1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50" dirty="0">
                <a:latin typeface="Calibri" panose="020F0502020204030204"/>
                <a:cs typeface="Calibri" panose="020F0502020204030204"/>
              </a:rPr>
              <a:t>и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 текущей</a:t>
            </a:r>
            <a:r>
              <a:rPr sz="1000" dirty="0">
                <a:latin typeface="Calibri" panose="020F0502020204030204"/>
                <a:cs typeface="Calibri" panose="020F0502020204030204"/>
              </a:rPr>
              <a:t> курсовой</a:t>
            </a:r>
            <a:r>
              <a:rPr sz="10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переподготовки</a:t>
            </a:r>
            <a:r>
              <a:rPr sz="1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педагогов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7" name="object 26"/>
          <p:cNvSpPr txBox="1"/>
          <p:nvPr/>
        </p:nvSpPr>
        <p:spPr>
          <a:xfrm>
            <a:off x="1143304" y="4525263"/>
            <a:ext cx="2492375" cy="31623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p>
            <a:pPr marL="878205" marR="5080" indent="-866140">
              <a:lnSpc>
                <a:spcPts val="1090"/>
              </a:lnSpc>
              <a:spcBef>
                <a:spcPts val="220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Организация</a:t>
            </a:r>
            <a:r>
              <a:rPr sz="10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форм</a:t>
            </a:r>
            <a:r>
              <a:rPr sz="10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взаимодействия</a:t>
            </a:r>
            <a:r>
              <a:rPr sz="10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и</a:t>
            </a:r>
            <a:r>
              <a:rPr sz="10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работы </a:t>
            </a:r>
            <a:r>
              <a:rPr sz="1000" dirty="0">
                <a:latin typeface="Calibri" panose="020F0502020204030204"/>
                <a:cs typeface="Calibri" panose="020F0502020204030204"/>
              </a:rPr>
              <a:t>с</a:t>
            </a:r>
            <a:r>
              <a:rPr sz="10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родителями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91513" y="3647185"/>
            <a:ext cx="2343785" cy="32512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p>
            <a:pPr marL="12700" marR="5080" indent="309245">
              <a:lnSpc>
                <a:spcPts val="1160"/>
              </a:lnSpc>
              <a:spcBef>
                <a:spcPts val="165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Организация</a:t>
            </a:r>
            <a:r>
              <a:rPr sz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психологического сопровождения</a:t>
            </a:r>
            <a:r>
              <a:rPr sz="1000" spc="5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педагогического</a:t>
            </a:r>
            <a:r>
              <a:rPr sz="1000" spc="7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процесса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5" name="object 27"/>
          <p:cNvSpPr txBox="1"/>
          <p:nvPr/>
        </p:nvSpPr>
        <p:spPr>
          <a:xfrm>
            <a:off x="1359204" y="4094860"/>
            <a:ext cx="1960880" cy="31623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p>
            <a:pPr marL="632460" marR="5080" indent="-620395">
              <a:lnSpc>
                <a:spcPts val="1090"/>
              </a:lnSpc>
              <a:spcBef>
                <a:spcPts val="220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Организация</a:t>
            </a:r>
            <a:r>
              <a:rPr sz="10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мониторинга</a:t>
            </a:r>
            <a:r>
              <a:rPr sz="10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качества образования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6" name="object 24"/>
          <p:cNvSpPr txBox="1"/>
          <p:nvPr/>
        </p:nvSpPr>
        <p:spPr>
          <a:xfrm>
            <a:off x="1291590" y="5291455"/>
            <a:ext cx="2253615" cy="452755"/>
          </a:xfrm>
          <a:prstGeom prst="rect">
            <a:avLst/>
          </a:prstGeom>
        </p:spPr>
        <p:txBody>
          <a:bodyPr vert="horz" wrap="square" lIns="0" tIns="12065" rIns="0" bIns="0" rtlCol="0">
            <a:no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1000" spc="-10" dirty="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Контроль</a:t>
            </a:r>
            <a:r>
              <a:rPr sz="10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и</a:t>
            </a:r>
            <a:r>
              <a:rPr sz="10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анализ</a:t>
            </a:r>
            <a:r>
              <a:rPr sz="10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выполнения </a:t>
            </a:r>
            <a:r>
              <a:rPr lang="ru-RU" sz="1000" dirty="0">
                <a:latin typeface="Calibri" panose="020F0502020204030204"/>
                <a:cs typeface="Calibri" panose="020F0502020204030204"/>
              </a:rPr>
              <a:t> ФОП </a:t>
            </a:r>
            <a:r>
              <a:rPr sz="10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25" dirty="0">
                <a:latin typeface="Calibri" panose="020F0502020204030204"/>
                <a:cs typeface="Calibri" panose="020F0502020204030204"/>
              </a:rPr>
              <a:t>ДО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927972" y="3216909"/>
            <a:ext cx="1802764" cy="327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p>
            <a:pPr algn="ctr">
              <a:lnSpc>
                <a:spcPts val="1190"/>
              </a:lnSpc>
              <a:spcBef>
                <a:spcPts val="95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Внедрение </a:t>
            </a:r>
            <a:r>
              <a:rPr sz="1000" dirty="0">
                <a:latin typeface="Calibri" panose="020F0502020204030204"/>
                <a:cs typeface="Calibri" panose="020F0502020204030204"/>
              </a:rPr>
              <a:t>инновационной</a:t>
            </a:r>
            <a:r>
              <a:rPr sz="10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50" dirty="0">
                <a:latin typeface="Calibri" panose="020F0502020204030204"/>
                <a:cs typeface="Calibri" panose="020F0502020204030204"/>
              </a:rPr>
              <a:t>и</a:t>
            </a:r>
            <a:endParaRPr sz="1000">
              <a:latin typeface="Calibri" panose="020F0502020204030204"/>
              <a:cs typeface="Calibri" panose="020F0502020204030204"/>
            </a:endParaRPr>
          </a:p>
          <a:p>
            <a:pPr algn="ctr">
              <a:lnSpc>
                <a:spcPts val="1190"/>
              </a:lnSpc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экспериментальной</a:t>
            </a:r>
            <a:r>
              <a:rPr sz="10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работы</a:t>
            </a:r>
            <a:r>
              <a:rPr sz="1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в</a:t>
            </a:r>
            <a:r>
              <a:rPr sz="10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25" dirty="0">
                <a:latin typeface="Calibri" panose="020F0502020204030204"/>
                <a:cs typeface="Calibri" panose="020F0502020204030204"/>
              </a:rPr>
              <a:t>ОУ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572500" y="3604513"/>
            <a:ext cx="2446020" cy="31623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p>
            <a:pPr marL="137160" marR="5080" indent="-125095">
              <a:lnSpc>
                <a:spcPts val="1090"/>
              </a:lnSpc>
              <a:spcBef>
                <a:spcPts val="220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Внедрение</a:t>
            </a:r>
            <a:r>
              <a:rPr sz="10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нового</a:t>
            </a:r>
            <a:r>
              <a:rPr sz="10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содержания</a:t>
            </a:r>
            <a:r>
              <a:rPr sz="10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образования </a:t>
            </a:r>
            <a:r>
              <a:rPr sz="1000" dirty="0">
                <a:latin typeface="Calibri" panose="020F0502020204030204"/>
                <a:cs typeface="Calibri" panose="020F0502020204030204"/>
              </a:rPr>
              <a:t>дошкольников,</a:t>
            </a:r>
            <a:r>
              <a:rPr sz="10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форм</a:t>
            </a:r>
            <a:r>
              <a:rPr sz="10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и</a:t>
            </a:r>
            <a:r>
              <a:rPr sz="10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методов</a:t>
            </a:r>
            <a:r>
              <a:rPr sz="10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работы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788018" y="4152264"/>
            <a:ext cx="20154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alibri" panose="020F0502020204030204"/>
                <a:cs typeface="Calibri" panose="020F0502020204030204"/>
              </a:rPr>
              <a:t>Обобщение</a:t>
            </a:r>
            <a:r>
              <a:rPr sz="10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опыта</a:t>
            </a:r>
            <a:r>
              <a:rPr sz="1000" spc="-5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работы</a:t>
            </a:r>
            <a:r>
              <a:rPr sz="1000" spc="-5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педагогов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7" name="object 45"/>
          <p:cNvSpPr txBox="1"/>
          <p:nvPr/>
        </p:nvSpPr>
        <p:spPr>
          <a:xfrm>
            <a:off x="8592185" y="4505959"/>
            <a:ext cx="2342515" cy="3175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p>
            <a:pPr marL="474345" marR="5080" indent="-462280">
              <a:lnSpc>
                <a:spcPts val="1100"/>
              </a:lnSpc>
              <a:spcBef>
                <a:spcPts val="215"/>
              </a:spcBef>
            </a:pPr>
            <a:r>
              <a:rPr sz="1000" dirty="0">
                <a:latin typeface="Calibri" panose="020F0502020204030204"/>
                <a:cs typeface="Calibri" panose="020F0502020204030204"/>
              </a:rPr>
              <a:t>Поиск</a:t>
            </a:r>
            <a:r>
              <a:rPr sz="10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инновационных</a:t>
            </a:r>
            <a:r>
              <a:rPr sz="10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путей</a:t>
            </a:r>
            <a:r>
              <a:rPr sz="10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в</a:t>
            </a:r>
            <a:r>
              <a:rPr sz="10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реализации </a:t>
            </a:r>
            <a:r>
              <a:rPr sz="1000" dirty="0">
                <a:latin typeface="Calibri" panose="020F0502020204030204"/>
                <a:cs typeface="Calibri" panose="020F0502020204030204"/>
              </a:rPr>
              <a:t>содержания</a:t>
            </a:r>
            <a:r>
              <a:rPr sz="1000" spc="-6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образования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1" name="object 47"/>
          <p:cNvSpPr txBox="1"/>
          <p:nvPr/>
        </p:nvSpPr>
        <p:spPr>
          <a:xfrm>
            <a:off x="8787510" y="4921630"/>
            <a:ext cx="1976755" cy="3175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p>
            <a:pPr marL="366395" marR="5080" indent="-354330">
              <a:lnSpc>
                <a:spcPts val="1100"/>
              </a:lnSpc>
              <a:spcBef>
                <a:spcPts val="215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Изучение</a:t>
            </a:r>
            <a:r>
              <a:rPr sz="100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потребностей</a:t>
            </a:r>
            <a:r>
              <a:rPr sz="1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педагогов</a:t>
            </a:r>
            <a:r>
              <a:rPr sz="10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50" dirty="0">
                <a:latin typeface="Calibri" panose="020F0502020204030204"/>
                <a:cs typeface="Calibri" panose="020F0502020204030204"/>
              </a:rPr>
              <a:t>в</a:t>
            </a:r>
            <a:r>
              <a:rPr sz="1000" dirty="0">
                <a:latin typeface="Calibri" panose="020F0502020204030204"/>
                <a:cs typeface="Calibri" panose="020F0502020204030204"/>
              </a:rPr>
              <a:t> методической</a:t>
            </a:r>
            <a:r>
              <a:rPr sz="10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помощи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2" name="object 46"/>
          <p:cNvSpPr txBox="1"/>
          <p:nvPr/>
        </p:nvSpPr>
        <p:spPr>
          <a:xfrm>
            <a:off x="8893556" y="5375274"/>
            <a:ext cx="1837055" cy="31813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p>
            <a:pPr marL="287020" marR="5080" indent="-274955">
              <a:lnSpc>
                <a:spcPts val="1110"/>
              </a:lnSpc>
              <a:spcBef>
                <a:spcPts val="205"/>
              </a:spcBef>
            </a:pPr>
            <a:r>
              <a:rPr sz="1000" spc="-10" dirty="0">
                <a:latin typeface="Calibri" panose="020F0502020204030204"/>
                <a:cs typeface="Calibri" panose="020F0502020204030204"/>
              </a:rPr>
              <a:t>Создание</a:t>
            </a:r>
            <a:r>
              <a:rPr sz="10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dirty="0">
                <a:latin typeface="Calibri" panose="020F0502020204030204"/>
                <a:cs typeface="Calibri" panose="020F0502020204030204"/>
              </a:rPr>
              <a:t>системы</a:t>
            </a:r>
            <a:r>
              <a:rPr sz="10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непрерывного образования</a:t>
            </a:r>
            <a:r>
              <a:rPr sz="10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1000" spc="-10" dirty="0">
                <a:latin typeface="Calibri" panose="020F0502020204030204"/>
                <a:cs typeface="Calibri" panose="020F0502020204030204"/>
              </a:rPr>
              <a:t>педагогов</a:t>
            </a:r>
            <a:endParaRPr sz="10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b="1" dirty="0">
                <a:latin typeface="Times New Roman" panose="02020603050405020304"/>
                <a:cs typeface="Times New Roman" panose="02020603050405020304"/>
                <a:sym typeface="+mn-ea"/>
              </a:rPr>
              <a:t>Формы</a:t>
            </a:r>
            <a:r>
              <a:rPr b="1" spc="-4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dirty="0">
                <a:latin typeface="Times New Roman" panose="02020603050405020304"/>
                <a:cs typeface="Times New Roman" panose="02020603050405020304"/>
                <a:sym typeface="+mn-ea"/>
              </a:rPr>
              <a:t>работы,</a:t>
            </a:r>
            <a:r>
              <a:rPr b="1" spc="-4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spc="-10" dirty="0">
                <a:latin typeface="Times New Roman" panose="02020603050405020304"/>
                <a:cs typeface="Times New Roman" panose="02020603050405020304"/>
                <a:sym typeface="+mn-ea"/>
              </a:rPr>
              <a:t>способствующие</a:t>
            </a:r>
            <a:r>
              <a:rPr b="1" spc="-25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spc="-10" dirty="0">
                <a:latin typeface="Times New Roman" panose="02020603050405020304"/>
                <a:cs typeface="Times New Roman" panose="02020603050405020304"/>
                <a:sym typeface="+mn-ea"/>
              </a:rPr>
              <a:t>эффективности</a:t>
            </a:r>
            <a:r>
              <a:rPr b="1" spc="-45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spc="-10" dirty="0">
                <a:latin typeface="Times New Roman" panose="02020603050405020304"/>
                <a:cs typeface="Times New Roman" panose="02020603050405020304"/>
                <a:sym typeface="+mn-ea"/>
              </a:rPr>
              <a:t>инновационной</a:t>
            </a:r>
            <a:r>
              <a:rPr b="1" spc="-4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b="1" spc="-10" dirty="0">
                <a:latin typeface="Times New Roman" panose="02020603050405020304"/>
                <a:cs typeface="Times New Roman" panose="02020603050405020304"/>
                <a:sym typeface="+mn-ea"/>
              </a:rPr>
              <a:t>методической</a:t>
            </a:r>
            <a:r>
              <a:rPr lang="ru-RU" b="1" spc="-10" dirty="0">
                <a:latin typeface="Times New Roman" panose="02020603050405020304"/>
                <a:cs typeface="Times New Roman" panose="02020603050405020304"/>
                <a:sym typeface="+mn-ea"/>
              </a:rPr>
              <a:t> работы</a:t>
            </a:r>
            <a:endParaRPr lang="ru-RU" b="1" spc="-10" dirty="0">
              <a:latin typeface="Times New Roman" panose="02020603050405020304"/>
              <a:cs typeface="Times New Roman" panose="02020603050405020304"/>
              <a:sym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9255" y="862330"/>
            <a:ext cx="7773670" cy="259080"/>
          </a:xfrm>
          <a:prstGeom prst="rect">
            <a:avLst/>
          </a:prstGeom>
        </p:spPr>
        <p:txBody>
          <a:bodyPr vert="horz" wrap="square" lIns="0" tIns="12065" rIns="0" bIns="0" rtlCol="0">
            <a:no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8810" y="3006725"/>
            <a:ext cx="1800225" cy="2171700"/>
          </a:xfrm>
          <a:prstGeom prst="rect">
            <a:avLst/>
          </a:prstGeom>
          <a:solidFill>
            <a:srgbClr val="F0F0F0"/>
          </a:solidFill>
          <a:ln w="6350">
            <a:solidFill>
              <a:srgbClr val="FFC000"/>
            </a:solidFill>
          </a:ln>
        </p:spPr>
        <p:txBody>
          <a:bodyPr vert="horz" wrap="square" lIns="0" tIns="46990" rIns="0" bIns="0" rtlCol="0">
            <a:spAutoFit/>
          </a:bodyPr>
          <a:p>
            <a:pPr marL="208280" indent="-115570">
              <a:lnSpc>
                <a:spcPts val="1675"/>
              </a:lnSpc>
              <a:spcBef>
                <a:spcPts val="370"/>
              </a:spcBef>
              <a:buFont typeface="Symbol" panose="05050102010706020507"/>
              <a:buChar char=""/>
              <a:tabLst>
                <a:tab pos="20764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Практикумы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280" marR="552450" indent="-116205">
              <a:lnSpc>
                <a:spcPct val="97000"/>
              </a:lnSpc>
              <a:spcBef>
                <a:spcPts val="40"/>
              </a:spcBef>
              <a:buFont typeface="Symbol" panose="05050102010706020507"/>
              <a:buChar char=""/>
              <a:tabLst>
                <a:tab pos="20764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Научно- практические семинары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280" marR="368300" indent="-114300">
              <a:lnSpc>
                <a:spcPts val="1610"/>
              </a:lnSpc>
              <a:spcBef>
                <a:spcPts val="160"/>
              </a:spcBef>
              <a:buFont typeface="Symbol" panose="05050102010706020507"/>
              <a:buChar char=""/>
              <a:tabLst>
                <a:tab pos="20764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Педагогические мастерские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280" marR="659130" indent="-114300">
              <a:lnSpc>
                <a:spcPts val="1610"/>
              </a:lnSpc>
              <a:spcBef>
                <a:spcPts val="105"/>
              </a:spcBef>
              <a:buFont typeface="Symbol" panose="05050102010706020507"/>
              <a:buChar char=""/>
              <a:tabLst>
                <a:tab pos="20764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Семинары- практикумы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280" indent="-115570">
              <a:lnSpc>
                <a:spcPts val="1565"/>
              </a:lnSpc>
              <a:buSzPct val="86000"/>
              <a:buFont typeface="Symbol" panose="05050102010706020507"/>
              <a:buChar char=""/>
              <a:tabLst>
                <a:tab pos="20764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Тренинги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9" name="object 25"/>
          <p:cNvSpPr txBox="1"/>
          <p:nvPr/>
        </p:nvSpPr>
        <p:spPr>
          <a:xfrm>
            <a:off x="653415" y="2294255"/>
            <a:ext cx="1785620" cy="22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 panose="02020603050405020304"/>
                <a:cs typeface="Times New Roman" panose="02020603050405020304"/>
              </a:rPr>
              <a:t>Репродуктивные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0" name="object 26"/>
          <p:cNvSpPr txBox="1"/>
          <p:nvPr/>
        </p:nvSpPr>
        <p:spPr>
          <a:xfrm>
            <a:off x="2950845" y="2274570"/>
            <a:ext cx="1670685" cy="38290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p>
            <a:pPr marL="12700" marR="5080" algn="ctr">
              <a:lnSpc>
                <a:spcPts val="1410"/>
              </a:lnSpc>
              <a:spcBef>
                <a:spcPts val="170"/>
              </a:spcBef>
            </a:pPr>
            <a:r>
              <a:rPr sz="1400" b="1" spc="-10" dirty="0">
                <a:latin typeface="Times New Roman" panose="02020603050405020304"/>
                <a:cs typeface="Times New Roman" panose="02020603050405020304"/>
              </a:rPr>
              <a:t>Репродуктивно- эвристические</a:t>
            </a:r>
            <a:endParaRPr sz="1400" b="1" spc="-10" dirty="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1" name="object 27"/>
          <p:cNvSpPr txBox="1"/>
          <p:nvPr/>
        </p:nvSpPr>
        <p:spPr>
          <a:xfrm>
            <a:off x="5080000" y="2274570"/>
            <a:ext cx="1793875" cy="22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 panose="02020603050405020304"/>
                <a:cs typeface="Times New Roman" panose="02020603050405020304"/>
              </a:rPr>
              <a:t>Эвристические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2" name="object 28"/>
          <p:cNvSpPr txBox="1"/>
          <p:nvPr/>
        </p:nvSpPr>
        <p:spPr>
          <a:xfrm>
            <a:off x="7341235" y="2294255"/>
            <a:ext cx="1932940" cy="4470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p>
            <a:pPr marL="12700" marR="5080" algn="ctr">
              <a:lnSpc>
                <a:spcPct val="102000"/>
              </a:lnSpc>
              <a:spcBef>
                <a:spcPts val="70"/>
              </a:spcBef>
            </a:pPr>
            <a:r>
              <a:rPr sz="1400" b="1" spc="-10" dirty="0">
                <a:latin typeface="Times New Roman" panose="02020603050405020304"/>
                <a:cs typeface="Times New Roman" panose="02020603050405020304"/>
              </a:rPr>
              <a:t>Эвристико- продуктивные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3" name="object 29"/>
          <p:cNvSpPr txBox="1"/>
          <p:nvPr/>
        </p:nvSpPr>
        <p:spPr>
          <a:xfrm>
            <a:off x="9924415" y="2366645"/>
            <a:ext cx="1675130" cy="22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 panose="02020603050405020304"/>
                <a:cs typeface="Times New Roman" panose="02020603050405020304"/>
              </a:rPr>
              <a:t>Продуктивные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4" name="object 30"/>
          <p:cNvSpPr txBox="1"/>
          <p:nvPr/>
        </p:nvSpPr>
        <p:spPr>
          <a:xfrm>
            <a:off x="9712959" y="3006725"/>
            <a:ext cx="2030730" cy="2574925"/>
          </a:xfrm>
          <a:prstGeom prst="rect">
            <a:avLst/>
          </a:prstGeom>
          <a:solidFill>
            <a:srgbClr val="F0F0F0"/>
          </a:solidFill>
          <a:ln w="6350">
            <a:solidFill>
              <a:srgbClr val="FFC000"/>
            </a:solidFill>
          </a:ln>
        </p:spPr>
        <p:txBody>
          <a:bodyPr vert="horz" wrap="square" lIns="0" tIns="60960" rIns="0" bIns="0" rtlCol="0">
            <a:spAutoFit/>
          </a:bodyPr>
          <a:p>
            <a:pPr marL="209550" marR="799465" indent="-114300">
              <a:lnSpc>
                <a:spcPts val="1610"/>
              </a:lnSpc>
              <a:spcBef>
                <a:spcPts val="480"/>
              </a:spcBef>
              <a:buFont typeface="Symbol" panose="05050102010706020507"/>
              <a:buChar char=""/>
              <a:tabLst>
                <a:tab pos="209550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Научные конференции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9550" marR="220345" indent="-114300">
              <a:lnSpc>
                <a:spcPts val="1620"/>
              </a:lnSpc>
              <a:spcBef>
                <a:spcPts val="50"/>
              </a:spcBef>
              <a:buFont typeface="Symbol" panose="05050102010706020507"/>
              <a:buChar char=""/>
              <a:tabLst>
                <a:tab pos="209550" algn="l"/>
              </a:tabLst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Теоретические</a:t>
            </a:r>
            <a:r>
              <a:rPr sz="14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семи- нары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915" indent="-113665">
              <a:lnSpc>
                <a:spcPts val="1650"/>
              </a:lnSpc>
              <a:buFont typeface="Symbol" panose="05050102010706020507"/>
              <a:buChar char=""/>
              <a:tabLst>
                <a:tab pos="208915" algn="l"/>
              </a:tabLst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Научные</a:t>
            </a:r>
            <a:r>
              <a:rPr sz="14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стажировки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915" indent="-113665">
              <a:lnSpc>
                <a:spcPts val="1645"/>
              </a:lnSpc>
              <a:spcBef>
                <a:spcPts val="75"/>
              </a:spcBef>
              <a:buFont typeface="Symbol" panose="05050102010706020507"/>
              <a:buChar char=""/>
              <a:tabLst>
                <a:tab pos="208915" algn="l"/>
              </a:tabLst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Участие</a:t>
            </a:r>
            <a:r>
              <a:rPr sz="1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25" dirty="0">
                <a:latin typeface="Times New Roman" panose="02020603050405020304"/>
                <a:cs typeface="Times New Roman" panose="02020603050405020304"/>
              </a:rPr>
              <a:t>во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9550" marR="330200" algn="just">
              <a:lnSpc>
                <a:spcPct val="96000"/>
              </a:lnSpc>
              <a:spcBef>
                <a:spcPts val="25"/>
              </a:spcBef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временных</a:t>
            </a:r>
            <a:r>
              <a:rPr sz="14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научно- исследовательских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коллективах</a:t>
            </a:r>
            <a:r>
              <a:rPr sz="14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50" dirty="0">
                <a:latin typeface="Times New Roman" panose="02020603050405020304"/>
                <a:cs typeface="Times New Roman" panose="02020603050405020304"/>
              </a:rPr>
              <a:t>и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9550" marR="868680" algn="just">
              <a:lnSpc>
                <a:spcPts val="1610"/>
              </a:lnSpc>
              <a:spcBef>
                <a:spcPts val="40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временных творческих коллективах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5" name="object 31"/>
          <p:cNvSpPr txBox="1"/>
          <p:nvPr/>
        </p:nvSpPr>
        <p:spPr>
          <a:xfrm>
            <a:off x="7340600" y="3006725"/>
            <a:ext cx="1912620" cy="1932305"/>
          </a:xfrm>
          <a:prstGeom prst="rect">
            <a:avLst/>
          </a:prstGeom>
          <a:solidFill>
            <a:srgbClr val="F0F0F0"/>
          </a:solidFill>
          <a:ln w="6350">
            <a:solidFill>
              <a:srgbClr val="FFC000"/>
            </a:solidFill>
          </a:ln>
        </p:spPr>
        <p:txBody>
          <a:bodyPr vert="horz" wrap="square" lIns="0" tIns="45720" rIns="0" bIns="0" rtlCol="0">
            <a:spAutoFit/>
          </a:bodyPr>
          <a:p>
            <a:pPr marL="208915" indent="-113665">
              <a:lnSpc>
                <a:spcPts val="1645"/>
              </a:lnSpc>
              <a:spcBef>
                <a:spcPts val="360"/>
              </a:spcBef>
              <a:buFont typeface="Symbol" panose="05050102010706020507"/>
              <a:buChar char=""/>
              <a:tabLst>
                <a:tab pos="20891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Фестивали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9550" marR="390525">
              <a:lnSpc>
                <a:spcPts val="1610"/>
              </a:lnSpc>
              <a:spcBef>
                <a:spcPts val="80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педагогических 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идей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915" indent="-113665">
              <a:lnSpc>
                <a:spcPts val="1635"/>
              </a:lnSpc>
              <a:buFont typeface="Symbol" panose="05050102010706020507"/>
              <a:buChar char=""/>
              <a:tabLst>
                <a:tab pos="20891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Конкурсы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9550" marR="172720">
              <a:lnSpc>
                <a:spcPts val="1610"/>
              </a:lnSpc>
              <a:spcBef>
                <a:spcPts val="75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профессиональног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о</a:t>
            </a:r>
            <a:r>
              <a:rPr sz="1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мастерства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915" indent="-113665">
              <a:lnSpc>
                <a:spcPts val="1530"/>
              </a:lnSpc>
              <a:buSzPct val="86000"/>
              <a:buFont typeface="Symbol" panose="05050102010706020507"/>
              <a:buChar char=""/>
              <a:tabLst>
                <a:tab pos="20891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Конкурсы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9550" marR="521335">
              <a:lnSpc>
                <a:spcPts val="1620"/>
              </a:lnSpc>
              <a:spcBef>
                <a:spcPts val="70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методических разработок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6" name="object 32"/>
          <p:cNvSpPr txBox="1"/>
          <p:nvPr/>
        </p:nvSpPr>
        <p:spPr>
          <a:xfrm>
            <a:off x="5080635" y="3046095"/>
            <a:ext cx="1800225" cy="1714500"/>
          </a:xfrm>
          <a:prstGeom prst="rect">
            <a:avLst/>
          </a:prstGeom>
          <a:solidFill>
            <a:srgbClr val="F0F0F0"/>
          </a:solidFill>
          <a:ln w="6350">
            <a:solidFill>
              <a:srgbClr val="FFC000"/>
            </a:solidFill>
          </a:ln>
        </p:spPr>
        <p:txBody>
          <a:bodyPr vert="horz" wrap="square" lIns="0" tIns="60960" rIns="0" bIns="0" rtlCol="0">
            <a:spAutoFit/>
          </a:bodyPr>
          <a:p>
            <a:pPr marL="208280" marR="142240" indent="-114300">
              <a:lnSpc>
                <a:spcPts val="1610"/>
              </a:lnSpc>
              <a:spcBef>
                <a:spcPts val="480"/>
              </a:spcBef>
              <a:buFont typeface="Symbol" panose="05050102010706020507"/>
              <a:buChar char=""/>
              <a:tabLst>
                <a:tab pos="207645" algn="l"/>
              </a:tabLst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Проблемные</a:t>
            </a:r>
            <a:r>
              <a:rPr sz="14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семи- нары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7645" indent="-113665">
              <a:lnSpc>
                <a:spcPts val="1610"/>
              </a:lnSpc>
              <a:buFont typeface="Symbol" panose="05050102010706020507"/>
              <a:buChar char=""/>
              <a:tabLst>
                <a:tab pos="20764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Проблемно-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280" marR="774065">
              <a:lnSpc>
                <a:spcPts val="1630"/>
              </a:lnSpc>
              <a:spcBef>
                <a:spcPts val="80"/>
              </a:spcBef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проектные семинары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280" marR="256540" indent="-114300">
              <a:lnSpc>
                <a:spcPts val="1610"/>
              </a:lnSpc>
              <a:spcBef>
                <a:spcPts val="115"/>
              </a:spcBef>
              <a:buFont typeface="Symbol" panose="05050102010706020507"/>
              <a:buChar char=""/>
              <a:tabLst>
                <a:tab pos="20764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Организационно- деятельные 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игры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7" name="object 33"/>
          <p:cNvSpPr txBox="1"/>
          <p:nvPr/>
        </p:nvSpPr>
        <p:spPr>
          <a:xfrm>
            <a:off x="2898774" y="3046095"/>
            <a:ext cx="1722120" cy="1371600"/>
          </a:xfrm>
          <a:prstGeom prst="rect">
            <a:avLst/>
          </a:prstGeom>
          <a:solidFill>
            <a:srgbClr val="F0F0F0"/>
          </a:solidFill>
          <a:ln w="6350">
            <a:solidFill>
              <a:srgbClr val="FFC000"/>
            </a:solidFill>
          </a:ln>
        </p:spPr>
        <p:txBody>
          <a:bodyPr vert="horz" wrap="square" lIns="0" tIns="60960" rIns="0" bIns="0" rtlCol="0">
            <a:spAutoFit/>
          </a:bodyPr>
          <a:p>
            <a:pPr marL="208915" marR="290195" indent="-114300">
              <a:lnSpc>
                <a:spcPts val="1610"/>
              </a:lnSpc>
              <a:spcBef>
                <a:spcPts val="480"/>
              </a:spcBef>
              <a:buFont typeface="Symbol" panose="05050102010706020507"/>
              <a:buChar char=""/>
              <a:tabLst>
                <a:tab pos="20891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Педагогические чтения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208915" marR="474345" indent="-114300">
              <a:lnSpc>
                <a:spcPct val="97000"/>
              </a:lnSpc>
              <a:buFont typeface="Symbol" panose="05050102010706020507"/>
              <a:buChar char=""/>
              <a:tabLst>
                <a:tab pos="208915" algn="l"/>
              </a:tabLst>
            </a:pP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Научно- практические конференции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sz="4000" b="1" dirty="0">
                <a:latin typeface="Times New Roman" panose="02020603050405020304"/>
                <a:cs typeface="Times New Roman" panose="02020603050405020304"/>
                <a:sym typeface="+mn-ea"/>
              </a:rPr>
              <a:t>ФУНКЦИИ</a:t>
            </a:r>
            <a:br>
              <a:rPr sz="4000" b="1" dirty="0">
                <a:latin typeface="Times New Roman" panose="02020603050405020304"/>
                <a:cs typeface="Times New Roman" panose="02020603050405020304"/>
                <a:sym typeface="+mn-ea"/>
              </a:rPr>
            </a:br>
            <a:r>
              <a:rPr sz="4000" b="1" spc="-35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4000" b="1" spc="-10" dirty="0">
                <a:latin typeface="Times New Roman" panose="02020603050405020304"/>
                <a:cs typeface="Times New Roman" panose="02020603050405020304"/>
                <a:sym typeface="+mn-ea"/>
              </a:rPr>
              <a:t>МЕТОДИЧЕСКОЙ</a:t>
            </a:r>
            <a:r>
              <a:rPr sz="4000" b="1" spc="-3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4000" b="1" dirty="0">
                <a:latin typeface="Times New Roman" panose="02020603050405020304"/>
                <a:cs typeface="Times New Roman" panose="02020603050405020304"/>
                <a:sym typeface="+mn-ea"/>
              </a:rPr>
              <a:t>СЛУЖБЫ</a:t>
            </a:r>
            <a:r>
              <a:rPr sz="4000" b="1" spc="-2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4000" b="1" spc="-25" dirty="0">
                <a:latin typeface="Times New Roman" panose="02020603050405020304"/>
                <a:cs typeface="Times New Roman" panose="02020603050405020304"/>
                <a:sym typeface="+mn-ea"/>
              </a:rPr>
              <a:t>ДОУ</a:t>
            </a:r>
            <a:br>
              <a:rPr sz="4000">
                <a:latin typeface="Times New Roman" panose="02020603050405020304"/>
                <a:cs typeface="Times New Roman" panose="02020603050405020304"/>
              </a:rPr>
            </a:br>
            <a:endParaRPr lang="ru-RU" altLang="en-US" sz="40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6" name="object 7"/>
          <p:cNvGrpSpPr/>
          <p:nvPr/>
        </p:nvGrpSpPr>
        <p:grpSpPr>
          <a:xfrm>
            <a:off x="2620010" y="2101850"/>
            <a:ext cx="7205980" cy="3570605"/>
            <a:chOff x="1899920" y="1089659"/>
            <a:chExt cx="3985895" cy="3570604"/>
          </a:xfrm>
        </p:grpSpPr>
        <p:pic>
          <p:nvPicPr>
            <p:cNvPr id="31" name="object 8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776220" y="1467484"/>
              <a:ext cx="1163320" cy="634365"/>
            </a:xfrm>
            <a:prstGeom prst="rect">
              <a:avLst/>
            </a:prstGeom>
          </p:spPr>
        </p:pic>
        <p:pic>
          <p:nvPicPr>
            <p:cNvPr id="32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48560" y="2020569"/>
              <a:ext cx="421005" cy="1263650"/>
            </a:xfrm>
            <a:prstGeom prst="rect">
              <a:avLst/>
            </a:prstGeom>
          </p:spPr>
        </p:pic>
        <p:pic>
          <p:nvPicPr>
            <p:cNvPr id="33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5390" y="3249294"/>
              <a:ext cx="914400" cy="1036319"/>
            </a:xfrm>
            <a:prstGeom prst="rect">
              <a:avLst/>
            </a:prstGeom>
          </p:spPr>
        </p:pic>
        <p:pic>
          <p:nvPicPr>
            <p:cNvPr id="34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45180" y="4138929"/>
              <a:ext cx="1455420" cy="315594"/>
            </a:xfrm>
            <a:prstGeom prst="rect">
              <a:avLst/>
            </a:prstGeom>
          </p:spPr>
        </p:pic>
        <p:pic>
          <p:nvPicPr>
            <p:cNvPr id="35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25670" y="3256914"/>
              <a:ext cx="661670" cy="989330"/>
            </a:xfrm>
            <a:prstGeom prst="rect">
              <a:avLst/>
            </a:prstGeom>
          </p:spPr>
        </p:pic>
        <p:pic>
          <p:nvPicPr>
            <p:cNvPr id="36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01260" y="2020569"/>
              <a:ext cx="422275" cy="1263650"/>
            </a:xfrm>
            <a:prstGeom prst="rect">
              <a:avLst/>
            </a:prstGeom>
          </p:spPr>
        </p:pic>
        <p:pic>
          <p:nvPicPr>
            <p:cNvPr id="37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31920" y="1463039"/>
              <a:ext cx="1167764" cy="638809"/>
            </a:xfrm>
            <a:prstGeom prst="rect">
              <a:avLst/>
            </a:prstGeom>
          </p:spPr>
        </p:pic>
        <p:pic>
          <p:nvPicPr>
            <p:cNvPr id="38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54680" y="2372994"/>
              <a:ext cx="1562099" cy="1155700"/>
            </a:xfrm>
            <a:prstGeom prst="rect">
              <a:avLst/>
            </a:prstGeom>
          </p:spPr>
        </p:pic>
        <p:pic>
          <p:nvPicPr>
            <p:cNvPr id="39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57245" y="1089659"/>
              <a:ext cx="1156970" cy="810895"/>
            </a:xfrm>
            <a:prstGeom prst="rect">
              <a:avLst/>
            </a:prstGeom>
          </p:spPr>
        </p:pic>
        <p:pic>
          <p:nvPicPr>
            <p:cNvPr id="41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89120" y="1638299"/>
              <a:ext cx="1369060" cy="810895"/>
            </a:xfrm>
            <a:prstGeom prst="rect">
              <a:avLst/>
            </a:prstGeom>
          </p:spPr>
        </p:pic>
        <p:pic>
          <p:nvPicPr>
            <p:cNvPr id="42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823460" y="2868294"/>
              <a:ext cx="1062355" cy="810895"/>
            </a:xfrm>
            <a:prstGeom prst="rect">
              <a:avLst/>
            </a:prstGeom>
          </p:spPr>
        </p:pic>
        <p:pic>
          <p:nvPicPr>
            <p:cNvPr id="43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85590" y="3813174"/>
              <a:ext cx="1391919" cy="810894"/>
            </a:xfrm>
            <a:prstGeom prst="rect">
              <a:avLst/>
            </a:prstGeom>
          </p:spPr>
        </p:pic>
        <p:pic>
          <p:nvPicPr>
            <p:cNvPr id="44" name="object 2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724785" y="3849369"/>
              <a:ext cx="1275714" cy="810894"/>
            </a:xfrm>
            <a:prstGeom prst="rect">
              <a:avLst/>
            </a:prstGeom>
          </p:spPr>
        </p:pic>
        <p:pic>
          <p:nvPicPr>
            <p:cNvPr id="45" name="object 2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899920" y="2868294"/>
              <a:ext cx="1234440" cy="810895"/>
            </a:xfrm>
            <a:prstGeom prst="rect">
              <a:avLst/>
            </a:prstGeom>
          </p:spPr>
        </p:pic>
        <p:pic>
          <p:nvPicPr>
            <p:cNvPr id="46" name="object 2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00275" y="1638299"/>
              <a:ext cx="1196339" cy="810895"/>
            </a:xfrm>
            <a:prstGeom prst="rect">
              <a:avLst/>
            </a:prstGeom>
          </p:spPr>
        </p:pic>
      </p:grpSp>
      <p:sp>
        <p:nvSpPr>
          <p:cNvPr id="47" name="object 23"/>
          <p:cNvSpPr txBox="1"/>
          <p:nvPr/>
        </p:nvSpPr>
        <p:spPr>
          <a:xfrm>
            <a:off x="5727700" y="2301240"/>
            <a:ext cx="1450340" cy="19939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8285" marR="5080" indent="-236220" algn="ctr">
              <a:lnSpc>
                <a:spcPts val="1300"/>
              </a:lnSpc>
              <a:spcBef>
                <a:spcPts val="260"/>
              </a:spcBef>
            </a:pPr>
            <a:r>
              <a:rPr sz="1200" b="1" i="1" spc="-1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Аналитиче</a:t>
            </a:r>
            <a:r>
              <a:rPr sz="1200" b="1" i="1" spc="-2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ская</a:t>
            </a:r>
            <a:endParaRPr sz="1200" b="1" i="1" spc="-20" dirty="0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8" name="object 24"/>
          <p:cNvSpPr txBox="1"/>
          <p:nvPr/>
        </p:nvSpPr>
        <p:spPr>
          <a:xfrm>
            <a:off x="3496310" y="2824480"/>
            <a:ext cx="1496695" cy="19812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94005" marR="5080" indent="-281940" algn="ctr">
              <a:lnSpc>
                <a:spcPts val="1260"/>
              </a:lnSpc>
              <a:spcBef>
                <a:spcPts val="290"/>
              </a:spcBef>
            </a:pPr>
            <a:r>
              <a:rPr sz="1200" b="1" i="1" spc="-1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Коррекцион</a:t>
            </a:r>
            <a:r>
              <a:rPr sz="1200" b="1" i="1" spc="-25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ная</a:t>
            </a:r>
            <a:endParaRPr sz="1200" b="1" i="1" spc="-25" dirty="0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9" name="object 25"/>
          <p:cNvSpPr txBox="1"/>
          <p:nvPr/>
        </p:nvSpPr>
        <p:spPr>
          <a:xfrm>
            <a:off x="7482840" y="2823845"/>
            <a:ext cx="1688465" cy="311785"/>
          </a:xfrm>
          <a:prstGeom prst="rect">
            <a:avLst/>
          </a:prstGeom>
        </p:spPr>
        <p:txBody>
          <a:bodyPr vert="horz" wrap="square" lIns="0" tIns="36830" rIns="0" bIns="0" rtlCol="0">
            <a:noAutofit/>
          </a:bodyPr>
          <a:lstStyle/>
          <a:p>
            <a:pPr marL="317500" marR="5080" indent="-304800" algn="ctr">
              <a:lnSpc>
                <a:spcPts val="1260"/>
              </a:lnSpc>
              <a:spcBef>
                <a:spcPts val="290"/>
              </a:spcBef>
            </a:pPr>
            <a:r>
              <a:rPr sz="1200" b="1" i="1" spc="-1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Прогностическая</a:t>
            </a:r>
            <a:endParaRPr sz="1200" b="1" i="1" spc="-10" dirty="0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0" name="object 26"/>
          <p:cNvSpPr txBox="1"/>
          <p:nvPr/>
        </p:nvSpPr>
        <p:spPr>
          <a:xfrm>
            <a:off x="5476240" y="3788410"/>
            <a:ext cx="1924050" cy="30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ФУНКЦИИ</a:t>
            </a:r>
            <a:endParaRPr sz="19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1" name="object 27"/>
          <p:cNvSpPr txBox="1"/>
          <p:nvPr/>
        </p:nvSpPr>
        <p:spPr>
          <a:xfrm>
            <a:off x="2994660" y="4083685"/>
            <a:ext cx="1482725" cy="19939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08915" marR="5080" indent="-196850" algn="ctr">
              <a:lnSpc>
                <a:spcPts val="1300"/>
              </a:lnSpc>
              <a:spcBef>
                <a:spcPts val="260"/>
              </a:spcBef>
            </a:pPr>
            <a:r>
              <a:rPr sz="1200" b="1" i="1" spc="-1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Организационная</a:t>
            </a:r>
            <a:endParaRPr sz="1200" b="1" i="1" spc="-10" dirty="0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2" name="object 28"/>
          <p:cNvSpPr txBox="1"/>
          <p:nvPr/>
        </p:nvSpPr>
        <p:spPr>
          <a:xfrm>
            <a:off x="8227695" y="4145915"/>
            <a:ext cx="1299210" cy="19939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16535" marR="5080" indent="-204470" algn="ctr">
              <a:lnSpc>
                <a:spcPts val="1300"/>
              </a:lnSpc>
              <a:spcBef>
                <a:spcPts val="260"/>
              </a:spcBef>
            </a:pPr>
            <a:r>
              <a:rPr sz="1200" b="1" i="1" spc="-1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Планирую</a:t>
            </a:r>
            <a:r>
              <a:rPr sz="1200" b="1" i="1" spc="-25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щая</a:t>
            </a:r>
            <a:endParaRPr sz="1200" b="1" i="1" spc="-25" dirty="0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3" name="object 29"/>
          <p:cNvSpPr txBox="1"/>
          <p:nvPr/>
        </p:nvSpPr>
        <p:spPr>
          <a:xfrm>
            <a:off x="4491355" y="5059045"/>
            <a:ext cx="1545590" cy="19812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31775" marR="5080" indent="-219710" algn="ctr">
              <a:lnSpc>
                <a:spcPts val="1260"/>
              </a:lnSpc>
              <a:spcBef>
                <a:spcPts val="290"/>
              </a:spcBef>
            </a:pPr>
            <a:r>
              <a:rPr sz="1200" b="1" i="1" spc="-2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Контролирующая</a:t>
            </a:r>
            <a:endParaRPr sz="1200" b="1" i="1" spc="-20" dirty="0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4" name="object 30"/>
          <p:cNvSpPr txBox="1"/>
          <p:nvPr/>
        </p:nvSpPr>
        <p:spPr>
          <a:xfrm>
            <a:off x="7055485" y="5110480"/>
            <a:ext cx="1548130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10" dirty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rPr>
              <a:t>Экспертная</a:t>
            </a:r>
            <a:endParaRPr sz="1200" b="1" i="1" spc="-10" dirty="0">
              <a:solidFill>
                <a:schemeClr val="tx1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5" name="object 40"/>
          <p:cNvSpPr txBox="1"/>
          <p:nvPr/>
        </p:nvSpPr>
        <p:spPr>
          <a:xfrm>
            <a:off x="3291205" y="1691640"/>
            <a:ext cx="6143625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sz="3600" b="1" dirty="0">
                <a:latin typeface="Times New Roman" panose="02020603050405020304"/>
                <a:cs typeface="Times New Roman" panose="02020603050405020304"/>
                <a:sym typeface="+mn-ea"/>
              </a:rPr>
              <a:t>Ф</a:t>
            </a:r>
            <a:r>
              <a:rPr lang="ru-RU" sz="3600" b="1" dirty="0">
                <a:latin typeface="Times New Roman" panose="02020603050405020304"/>
                <a:cs typeface="Times New Roman" panose="02020603050405020304"/>
                <a:sym typeface="+mn-ea"/>
              </a:rPr>
              <a:t>ормы методической </a:t>
            </a:r>
            <a:r>
              <a:rPr lang="ru-RU" sz="3600" b="1" spc="-10" dirty="0">
                <a:latin typeface="Times New Roman" panose="02020603050405020304"/>
                <a:cs typeface="Times New Roman" panose="02020603050405020304"/>
                <a:sym typeface="+mn-ea"/>
              </a:rPr>
              <a:t>службы</a:t>
            </a:r>
            <a:endParaRPr lang="ru-RU" sz="3600" b="1" spc="-10" dirty="0">
              <a:latin typeface="Times New Roman" panose="02020603050405020304"/>
              <a:cs typeface="Times New Roman" panose="02020603050405020304"/>
              <a:sym typeface="+mn-ea"/>
            </a:endParaRPr>
          </a:p>
        </p:txBody>
      </p:sp>
      <p:sp>
        <p:nvSpPr>
          <p:cNvPr id="4" name="object 2"/>
          <p:cNvSpPr/>
          <p:nvPr/>
        </p:nvSpPr>
        <p:spPr>
          <a:xfrm>
            <a:off x="2991485" y="2512059"/>
            <a:ext cx="1769110" cy="2487295"/>
          </a:xfrm>
          <a:custGeom>
            <a:avLst/>
            <a:gdLst/>
            <a:ahLst/>
            <a:cxnLst/>
            <a:rect l="l" t="t" r="r" b="b"/>
            <a:pathLst>
              <a:path w="1769110" h="2487295">
                <a:moveTo>
                  <a:pt x="1583689" y="2487295"/>
                </a:moveTo>
                <a:lnTo>
                  <a:pt x="186054" y="2487295"/>
                </a:lnTo>
                <a:lnTo>
                  <a:pt x="136525" y="2480945"/>
                </a:lnTo>
                <a:lnTo>
                  <a:pt x="92075" y="2461895"/>
                </a:lnTo>
                <a:lnTo>
                  <a:pt x="54609" y="2433320"/>
                </a:lnTo>
                <a:lnTo>
                  <a:pt x="25400" y="2395220"/>
                </a:lnTo>
                <a:lnTo>
                  <a:pt x="6350" y="2350770"/>
                </a:lnTo>
                <a:lnTo>
                  <a:pt x="0" y="2301875"/>
                </a:lnTo>
                <a:lnTo>
                  <a:pt x="0" y="0"/>
                </a:lnTo>
                <a:lnTo>
                  <a:pt x="1769109" y="0"/>
                </a:lnTo>
                <a:lnTo>
                  <a:pt x="1769109" y="2301875"/>
                </a:lnTo>
                <a:lnTo>
                  <a:pt x="1762759" y="2350770"/>
                </a:lnTo>
                <a:lnTo>
                  <a:pt x="1743709" y="2395220"/>
                </a:lnTo>
                <a:lnTo>
                  <a:pt x="1715134" y="2433320"/>
                </a:lnTo>
                <a:lnTo>
                  <a:pt x="1677034" y="2461895"/>
                </a:lnTo>
                <a:lnTo>
                  <a:pt x="1633220" y="2480945"/>
                </a:lnTo>
                <a:lnTo>
                  <a:pt x="1583689" y="2487295"/>
                </a:lnTo>
                <a:close/>
              </a:path>
            </a:pathLst>
          </a:custGeom>
          <a:ln w="12699">
            <a:solidFill>
              <a:srgbClr val="E7AC00"/>
            </a:solidFill>
          </a:ln>
        </p:spPr>
        <p:txBody>
          <a:bodyPr wrap="square" lIns="0" tIns="0" rIns="0" bIns="0" rtlCol="0"/>
          <a:p/>
        </p:txBody>
      </p:sp>
      <p:sp>
        <p:nvSpPr>
          <p:cNvPr id="5" name="object 3"/>
          <p:cNvSpPr txBox="1"/>
          <p:nvPr/>
        </p:nvSpPr>
        <p:spPr>
          <a:xfrm>
            <a:off x="3121025" y="2679700"/>
            <a:ext cx="1510665" cy="1960880"/>
          </a:xfrm>
          <a:prstGeom prst="rect">
            <a:avLst/>
          </a:prstGeom>
        </p:spPr>
        <p:txBody>
          <a:bodyPr vert="horz" wrap="square" lIns="0" tIns="38735" rIns="0" bIns="0" rtlCol="0">
            <a:noAutofit/>
          </a:bodyPr>
          <a:p>
            <a:pPr marL="21590" marR="5080" indent="-2540" algn="ctr">
              <a:lnSpc>
                <a:spcPts val="1240"/>
              </a:lnSpc>
              <a:spcBef>
                <a:spcPts val="305"/>
              </a:spcBef>
            </a:pPr>
            <a:r>
              <a:rPr sz="1200" b="1" spc="-10" dirty="0">
                <a:latin typeface="Times New Roman" panose="02020603050405020304"/>
                <a:cs typeface="Times New Roman" panose="02020603050405020304"/>
              </a:rPr>
              <a:t>Индивидуальные формы</a:t>
            </a:r>
            <a:r>
              <a:rPr sz="12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b="1" spc="-10" dirty="0">
                <a:latin typeface="Times New Roman" panose="02020603050405020304"/>
                <a:cs typeface="Times New Roman" panose="02020603050405020304"/>
              </a:rPr>
              <a:t>методической работы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8270" indent="-115570">
              <a:lnSpc>
                <a:spcPct val="100000"/>
              </a:lnSpc>
              <a:spcBef>
                <a:spcPts val="275"/>
              </a:spcBef>
              <a:buChar char="*"/>
              <a:tabLst>
                <a:tab pos="12827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самообразование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8270" indent="-115570">
              <a:lnSpc>
                <a:spcPct val="100000"/>
              </a:lnSpc>
              <a:spcBef>
                <a:spcPts val="275"/>
              </a:spcBef>
              <a:buChar char="*"/>
              <a:tabLst>
                <a:tab pos="12827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аттестация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8270" indent="-115570">
              <a:lnSpc>
                <a:spcPct val="100000"/>
              </a:lnSpc>
              <a:spcBef>
                <a:spcPts val="290"/>
              </a:spcBef>
              <a:buChar char="*"/>
              <a:tabLst>
                <a:tab pos="12827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наставничество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3970" marR="320040" indent="114300">
              <a:lnSpc>
                <a:spcPts val="1240"/>
              </a:lnSpc>
              <a:spcBef>
                <a:spcPts val="480"/>
              </a:spcBef>
              <a:buChar char="*"/>
              <a:tabLst>
                <a:tab pos="12827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индивидуальная консультация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8270" indent="-115570">
              <a:lnSpc>
                <a:spcPct val="100000"/>
              </a:lnSpc>
              <a:spcBef>
                <a:spcPts val="280"/>
              </a:spcBef>
              <a:buChar char="*"/>
              <a:tabLst>
                <a:tab pos="12827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собеседование</a:t>
            </a:r>
            <a:endParaRPr sz="1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5062854" y="2535554"/>
            <a:ext cx="1769110" cy="1947545"/>
          </a:xfrm>
          <a:custGeom>
            <a:avLst/>
            <a:gdLst/>
            <a:ahLst/>
            <a:cxnLst/>
            <a:rect l="l" t="t" r="r" b="b"/>
            <a:pathLst>
              <a:path w="1769110" h="1947545">
                <a:moveTo>
                  <a:pt x="1583690" y="1947545"/>
                </a:moveTo>
                <a:lnTo>
                  <a:pt x="185419" y="1947545"/>
                </a:lnTo>
                <a:lnTo>
                  <a:pt x="136524" y="1940560"/>
                </a:lnTo>
                <a:lnTo>
                  <a:pt x="92074" y="1922145"/>
                </a:lnTo>
                <a:lnTo>
                  <a:pt x="54609" y="1892935"/>
                </a:lnTo>
                <a:lnTo>
                  <a:pt x="25400" y="1855470"/>
                </a:lnTo>
                <a:lnTo>
                  <a:pt x="6350" y="1811020"/>
                </a:lnTo>
                <a:lnTo>
                  <a:pt x="0" y="1761490"/>
                </a:lnTo>
                <a:lnTo>
                  <a:pt x="0" y="0"/>
                </a:lnTo>
                <a:lnTo>
                  <a:pt x="1769109" y="0"/>
                </a:lnTo>
                <a:lnTo>
                  <a:pt x="1769109" y="1761490"/>
                </a:lnTo>
                <a:lnTo>
                  <a:pt x="1762759" y="1811020"/>
                </a:lnTo>
                <a:lnTo>
                  <a:pt x="1743709" y="1855470"/>
                </a:lnTo>
                <a:lnTo>
                  <a:pt x="1715134" y="1892935"/>
                </a:lnTo>
                <a:lnTo>
                  <a:pt x="1677034" y="1922145"/>
                </a:lnTo>
                <a:lnTo>
                  <a:pt x="1632584" y="1940560"/>
                </a:lnTo>
                <a:lnTo>
                  <a:pt x="1583690" y="1947545"/>
                </a:lnTo>
                <a:close/>
              </a:path>
            </a:pathLst>
          </a:custGeom>
          <a:ln w="12700">
            <a:solidFill>
              <a:srgbClr val="E7AC00"/>
            </a:solidFill>
          </a:ln>
        </p:spPr>
        <p:txBody>
          <a:bodyPr wrap="square" lIns="0" tIns="0" rIns="0" bIns="0" rtlCol="0"/>
          <a:p/>
        </p:txBody>
      </p:sp>
      <p:sp>
        <p:nvSpPr>
          <p:cNvPr id="7" name="object 5"/>
          <p:cNvSpPr txBox="1"/>
          <p:nvPr/>
        </p:nvSpPr>
        <p:spPr>
          <a:xfrm>
            <a:off x="5303520" y="2668777"/>
            <a:ext cx="1307465" cy="52578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p>
            <a:pPr marL="12700" marR="5080" algn="ctr">
              <a:lnSpc>
                <a:spcPts val="1240"/>
              </a:lnSpc>
              <a:spcBef>
                <a:spcPts val="305"/>
              </a:spcBef>
            </a:pPr>
            <a:r>
              <a:rPr sz="1200" b="1" spc="-20" dirty="0">
                <a:latin typeface="Times New Roman" panose="02020603050405020304"/>
                <a:cs typeface="Times New Roman" panose="02020603050405020304"/>
              </a:rPr>
              <a:t>Групповые</a:t>
            </a:r>
            <a:r>
              <a:rPr sz="12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b="1" spc="-20" dirty="0">
                <a:latin typeface="Times New Roman" panose="02020603050405020304"/>
                <a:cs typeface="Times New Roman" panose="02020603050405020304"/>
              </a:rPr>
              <a:t>формы </a:t>
            </a:r>
            <a:r>
              <a:rPr sz="1200" b="1" spc="-10" dirty="0">
                <a:latin typeface="Times New Roman" panose="02020603050405020304"/>
                <a:cs typeface="Times New Roman" panose="02020603050405020304"/>
              </a:rPr>
              <a:t>методической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ts val="1250"/>
              </a:lnSpc>
            </a:pPr>
            <a:r>
              <a:rPr sz="1200" b="1" spc="-10" dirty="0">
                <a:latin typeface="Times New Roman" panose="02020603050405020304"/>
                <a:cs typeface="Times New Roman" panose="02020603050405020304"/>
              </a:rPr>
              <a:t>работы</a:t>
            </a:r>
            <a:endParaRPr sz="1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5258689" y="3292601"/>
            <a:ext cx="1398270" cy="84010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00" b="1" spc="-10" dirty="0">
                <a:latin typeface="Times New Roman" panose="02020603050405020304"/>
                <a:cs typeface="Times New Roman" panose="02020603050405020304"/>
              </a:rPr>
              <a:t>*</a:t>
            </a: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методический</a:t>
            </a:r>
            <a:r>
              <a:rPr sz="12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20" dirty="0">
                <a:latin typeface="Times New Roman" panose="02020603050405020304"/>
                <a:cs typeface="Times New Roman" panose="02020603050405020304"/>
              </a:rPr>
              <a:t>совет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7000" indent="-114300">
              <a:lnSpc>
                <a:spcPct val="100000"/>
              </a:lnSpc>
              <a:spcBef>
                <a:spcPts val="275"/>
              </a:spcBef>
              <a:buChar char="*"/>
              <a:tabLst>
                <a:tab pos="127000" algn="l"/>
              </a:tabLst>
            </a:pPr>
            <a:r>
              <a:rPr sz="1200" dirty="0">
                <a:latin typeface="Times New Roman" panose="02020603050405020304"/>
                <a:cs typeface="Times New Roman" panose="02020603050405020304"/>
              </a:rPr>
              <a:t>творческие</a:t>
            </a:r>
            <a:r>
              <a:rPr sz="12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группы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700" marR="367665" indent="114300" algn="l">
              <a:lnSpc>
                <a:spcPts val="1240"/>
              </a:lnSpc>
              <a:spcBef>
                <a:spcPts val="510"/>
              </a:spcBef>
              <a:buChar char="*"/>
              <a:tabLst>
                <a:tab pos="12700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методические объединения</a:t>
            </a:r>
            <a:endParaRPr sz="12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916555" y="1966595"/>
            <a:ext cx="6359525" cy="3586480"/>
            <a:chOff x="982980" y="6057264"/>
            <a:chExt cx="6359525" cy="3324860"/>
          </a:xfrm>
        </p:grpSpPr>
        <p:sp>
          <p:nvSpPr>
            <p:cNvPr id="32" name="object 32"/>
            <p:cNvSpPr/>
            <p:nvPr/>
          </p:nvSpPr>
          <p:spPr>
            <a:xfrm>
              <a:off x="989330" y="6063614"/>
              <a:ext cx="6346825" cy="454025"/>
            </a:xfrm>
            <a:custGeom>
              <a:avLst/>
              <a:gdLst/>
              <a:ahLst/>
              <a:cxnLst/>
              <a:rect l="l" t="t" r="r" b="b"/>
              <a:pathLst>
                <a:path w="6346825" h="454025">
                  <a:moveTo>
                    <a:pt x="0" y="45719"/>
                  </a:moveTo>
                  <a:lnTo>
                    <a:pt x="3809" y="27939"/>
                  </a:lnTo>
                  <a:lnTo>
                    <a:pt x="13334" y="13334"/>
                  </a:lnTo>
                  <a:lnTo>
                    <a:pt x="27939" y="3809"/>
                  </a:lnTo>
                  <a:lnTo>
                    <a:pt x="45084" y="0"/>
                  </a:lnTo>
                  <a:lnTo>
                    <a:pt x="6301105" y="0"/>
                  </a:lnTo>
                  <a:lnTo>
                    <a:pt x="6318885" y="3809"/>
                  </a:lnTo>
                  <a:lnTo>
                    <a:pt x="6333490" y="13334"/>
                  </a:lnTo>
                  <a:lnTo>
                    <a:pt x="6343015" y="27939"/>
                  </a:lnTo>
                  <a:lnTo>
                    <a:pt x="6346825" y="45719"/>
                  </a:lnTo>
                  <a:lnTo>
                    <a:pt x="6346825" y="408939"/>
                  </a:lnTo>
                  <a:lnTo>
                    <a:pt x="6343015" y="426719"/>
                  </a:lnTo>
                  <a:lnTo>
                    <a:pt x="6333490" y="440689"/>
                  </a:lnTo>
                  <a:lnTo>
                    <a:pt x="6318885" y="450850"/>
                  </a:lnTo>
                  <a:lnTo>
                    <a:pt x="6301105" y="454025"/>
                  </a:lnTo>
                  <a:lnTo>
                    <a:pt x="45084" y="454025"/>
                  </a:lnTo>
                  <a:lnTo>
                    <a:pt x="27939" y="450850"/>
                  </a:lnTo>
                  <a:lnTo>
                    <a:pt x="13334" y="440689"/>
                  </a:lnTo>
                  <a:lnTo>
                    <a:pt x="3809" y="426719"/>
                  </a:lnTo>
                  <a:lnTo>
                    <a:pt x="0" y="408939"/>
                  </a:lnTo>
                  <a:lnTo>
                    <a:pt x="0" y="45719"/>
                  </a:lnTo>
                  <a:close/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p/>
          </p:txBody>
        </p:sp>
        <p:pic>
          <p:nvPicPr>
            <p:cNvPr id="33" name="object 3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386840" y="6116954"/>
              <a:ext cx="838835" cy="34036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386840" y="6116954"/>
              <a:ext cx="838200" cy="339725"/>
            </a:xfrm>
            <a:custGeom>
              <a:avLst/>
              <a:gdLst/>
              <a:ahLst/>
              <a:cxnLst/>
              <a:rect l="l" t="t" r="r" b="b"/>
              <a:pathLst>
                <a:path w="838200" h="339725">
                  <a:moveTo>
                    <a:pt x="0" y="34289"/>
                  </a:moveTo>
                  <a:lnTo>
                    <a:pt x="2540" y="20954"/>
                  </a:lnTo>
                  <a:lnTo>
                    <a:pt x="9525" y="10160"/>
                  </a:lnTo>
                  <a:lnTo>
                    <a:pt x="20319" y="2539"/>
                  </a:lnTo>
                  <a:lnTo>
                    <a:pt x="33654" y="0"/>
                  </a:lnTo>
                  <a:lnTo>
                    <a:pt x="803910" y="0"/>
                  </a:lnTo>
                  <a:lnTo>
                    <a:pt x="817245" y="2539"/>
                  </a:lnTo>
                  <a:lnTo>
                    <a:pt x="828040" y="10160"/>
                  </a:lnTo>
                  <a:lnTo>
                    <a:pt x="835660" y="20954"/>
                  </a:lnTo>
                  <a:lnTo>
                    <a:pt x="838199" y="34289"/>
                  </a:lnTo>
                  <a:lnTo>
                    <a:pt x="838199" y="306069"/>
                  </a:lnTo>
                  <a:lnTo>
                    <a:pt x="835660" y="319404"/>
                  </a:lnTo>
                  <a:lnTo>
                    <a:pt x="828040" y="330200"/>
                  </a:lnTo>
                  <a:lnTo>
                    <a:pt x="817245" y="337185"/>
                  </a:lnTo>
                  <a:lnTo>
                    <a:pt x="803910" y="339725"/>
                  </a:lnTo>
                  <a:lnTo>
                    <a:pt x="33654" y="339725"/>
                  </a:lnTo>
                  <a:lnTo>
                    <a:pt x="20319" y="337185"/>
                  </a:lnTo>
                  <a:lnTo>
                    <a:pt x="9525" y="330200"/>
                  </a:lnTo>
                  <a:lnTo>
                    <a:pt x="2540" y="319404"/>
                  </a:lnTo>
                  <a:lnTo>
                    <a:pt x="0" y="306069"/>
                  </a:lnTo>
                  <a:lnTo>
                    <a:pt x="0" y="34289"/>
                  </a:lnTo>
                  <a:close/>
                </a:path>
              </a:pathLst>
            </a:custGeom>
            <a:ln w="12700">
              <a:solidFill>
                <a:srgbClr val="E7AC00"/>
              </a:solidFill>
            </a:ln>
          </p:spPr>
          <p:txBody>
            <a:bodyPr wrap="square" lIns="0" tIns="0" rIns="0" bIns="0" rtlCol="0"/>
            <a:p/>
          </p:txBody>
        </p:sp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21734" y="6145529"/>
              <a:ext cx="978535" cy="351154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721734" y="6145529"/>
              <a:ext cx="978535" cy="350520"/>
            </a:xfrm>
            <a:custGeom>
              <a:avLst/>
              <a:gdLst/>
              <a:ahLst/>
              <a:cxnLst/>
              <a:rect l="l" t="t" r="r" b="b"/>
              <a:pathLst>
                <a:path w="978535" h="350520">
                  <a:moveTo>
                    <a:pt x="0" y="34925"/>
                  </a:moveTo>
                  <a:lnTo>
                    <a:pt x="2539" y="21589"/>
                  </a:lnTo>
                  <a:lnTo>
                    <a:pt x="10160" y="10160"/>
                  </a:lnTo>
                  <a:lnTo>
                    <a:pt x="21589" y="2539"/>
                  </a:lnTo>
                  <a:lnTo>
                    <a:pt x="34925" y="0"/>
                  </a:lnTo>
                  <a:lnTo>
                    <a:pt x="942975" y="0"/>
                  </a:lnTo>
                  <a:lnTo>
                    <a:pt x="956944" y="2539"/>
                  </a:lnTo>
                  <a:lnTo>
                    <a:pt x="968375" y="10160"/>
                  </a:lnTo>
                  <a:lnTo>
                    <a:pt x="975360" y="21589"/>
                  </a:lnTo>
                  <a:lnTo>
                    <a:pt x="978535" y="34925"/>
                  </a:lnTo>
                  <a:lnTo>
                    <a:pt x="978535" y="315594"/>
                  </a:lnTo>
                  <a:lnTo>
                    <a:pt x="975360" y="329564"/>
                  </a:lnTo>
                  <a:lnTo>
                    <a:pt x="968375" y="340360"/>
                  </a:lnTo>
                  <a:lnTo>
                    <a:pt x="956944" y="347979"/>
                  </a:lnTo>
                  <a:lnTo>
                    <a:pt x="942975" y="350519"/>
                  </a:lnTo>
                  <a:lnTo>
                    <a:pt x="34925" y="350519"/>
                  </a:lnTo>
                  <a:lnTo>
                    <a:pt x="21589" y="347979"/>
                  </a:lnTo>
                  <a:lnTo>
                    <a:pt x="10160" y="340360"/>
                  </a:lnTo>
                  <a:lnTo>
                    <a:pt x="2539" y="329564"/>
                  </a:lnTo>
                  <a:lnTo>
                    <a:pt x="0" y="315594"/>
                  </a:lnTo>
                  <a:lnTo>
                    <a:pt x="0" y="34925"/>
                  </a:lnTo>
                  <a:close/>
                </a:path>
              </a:pathLst>
            </a:custGeom>
            <a:ln w="12700">
              <a:solidFill>
                <a:srgbClr val="E7AC00"/>
              </a:solidFill>
            </a:ln>
          </p:spPr>
          <p:txBody>
            <a:bodyPr wrap="square" lIns="0" tIns="0" rIns="0" bIns="0" rtlCol="0"/>
            <a:p/>
          </p:txBody>
        </p:sp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99125" y="6148704"/>
              <a:ext cx="1094104" cy="323850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5220970" y="6148704"/>
              <a:ext cx="2061845" cy="3227070"/>
            </a:xfrm>
            <a:custGeom>
              <a:avLst/>
              <a:gdLst/>
              <a:ahLst/>
              <a:cxnLst/>
              <a:rect l="l" t="t" r="r" b="b"/>
              <a:pathLst>
                <a:path w="2061845" h="3227070">
                  <a:moveTo>
                    <a:pt x="478789" y="32385"/>
                  </a:moveTo>
                  <a:lnTo>
                    <a:pt x="481329" y="19685"/>
                  </a:lnTo>
                  <a:lnTo>
                    <a:pt x="488314" y="9525"/>
                  </a:lnTo>
                  <a:lnTo>
                    <a:pt x="498475" y="2539"/>
                  </a:lnTo>
                  <a:lnTo>
                    <a:pt x="511175" y="0"/>
                  </a:lnTo>
                  <a:lnTo>
                    <a:pt x="1540509" y="0"/>
                  </a:lnTo>
                  <a:lnTo>
                    <a:pt x="1552575" y="2539"/>
                  </a:lnTo>
                  <a:lnTo>
                    <a:pt x="1563370" y="9525"/>
                  </a:lnTo>
                  <a:lnTo>
                    <a:pt x="1570354" y="19685"/>
                  </a:lnTo>
                  <a:lnTo>
                    <a:pt x="1572895" y="32385"/>
                  </a:lnTo>
                  <a:lnTo>
                    <a:pt x="1572895" y="290829"/>
                  </a:lnTo>
                  <a:lnTo>
                    <a:pt x="1570354" y="303529"/>
                  </a:lnTo>
                  <a:lnTo>
                    <a:pt x="1563370" y="314325"/>
                  </a:lnTo>
                  <a:lnTo>
                    <a:pt x="1552575" y="320675"/>
                  </a:lnTo>
                  <a:lnTo>
                    <a:pt x="1540509" y="323214"/>
                  </a:lnTo>
                  <a:lnTo>
                    <a:pt x="511175" y="323214"/>
                  </a:lnTo>
                  <a:lnTo>
                    <a:pt x="498475" y="320675"/>
                  </a:lnTo>
                  <a:lnTo>
                    <a:pt x="488314" y="314325"/>
                  </a:lnTo>
                  <a:lnTo>
                    <a:pt x="481329" y="303529"/>
                  </a:lnTo>
                  <a:lnTo>
                    <a:pt x="478789" y="290829"/>
                  </a:lnTo>
                  <a:lnTo>
                    <a:pt x="478789" y="32385"/>
                  </a:lnTo>
                  <a:close/>
                </a:path>
                <a:path w="2061845" h="3227070">
                  <a:moveTo>
                    <a:pt x="1845309" y="3227069"/>
                  </a:moveTo>
                  <a:lnTo>
                    <a:pt x="216534" y="3227069"/>
                  </a:lnTo>
                  <a:lnTo>
                    <a:pt x="167004" y="3221354"/>
                  </a:lnTo>
                  <a:lnTo>
                    <a:pt x="121284" y="3204844"/>
                  </a:lnTo>
                  <a:lnTo>
                    <a:pt x="81279" y="3179444"/>
                  </a:lnTo>
                  <a:lnTo>
                    <a:pt x="47625" y="3145790"/>
                  </a:lnTo>
                  <a:lnTo>
                    <a:pt x="22225" y="3105785"/>
                  </a:lnTo>
                  <a:lnTo>
                    <a:pt x="5714" y="3060065"/>
                  </a:lnTo>
                  <a:lnTo>
                    <a:pt x="0" y="3010535"/>
                  </a:lnTo>
                  <a:lnTo>
                    <a:pt x="0" y="414654"/>
                  </a:lnTo>
                  <a:lnTo>
                    <a:pt x="2061845" y="414654"/>
                  </a:lnTo>
                  <a:lnTo>
                    <a:pt x="2061845" y="3010535"/>
                  </a:lnTo>
                  <a:lnTo>
                    <a:pt x="2056129" y="3060065"/>
                  </a:lnTo>
                  <a:lnTo>
                    <a:pt x="2039620" y="3105785"/>
                  </a:lnTo>
                  <a:lnTo>
                    <a:pt x="2014220" y="3145790"/>
                  </a:lnTo>
                  <a:lnTo>
                    <a:pt x="1980564" y="3179444"/>
                  </a:lnTo>
                  <a:lnTo>
                    <a:pt x="1940559" y="3204844"/>
                  </a:lnTo>
                  <a:lnTo>
                    <a:pt x="1894839" y="3221354"/>
                  </a:lnTo>
                  <a:lnTo>
                    <a:pt x="1845309" y="3227069"/>
                  </a:lnTo>
                  <a:close/>
                </a:path>
              </a:pathLst>
            </a:custGeom>
            <a:ln w="12700">
              <a:solidFill>
                <a:srgbClr val="E7AC00"/>
              </a:solidFill>
            </a:ln>
          </p:spPr>
          <p:txBody>
            <a:bodyPr wrap="square" lIns="0" tIns="0" rIns="0" bIns="0" rtlCol="0"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7400671" y="2669158"/>
            <a:ext cx="1568450" cy="26885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p>
            <a:pPr marL="12700" marR="5080">
              <a:lnSpc>
                <a:spcPts val="1240"/>
              </a:lnSpc>
              <a:spcBef>
                <a:spcPts val="305"/>
              </a:spcBef>
            </a:pPr>
            <a:r>
              <a:rPr sz="1200" b="1" spc="-20" dirty="0">
                <a:latin typeface="Times New Roman" panose="02020603050405020304"/>
                <a:cs typeface="Times New Roman" panose="02020603050405020304"/>
              </a:rPr>
              <a:t>Коллективные</a:t>
            </a:r>
            <a:r>
              <a:rPr sz="12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b="1" spc="-10" dirty="0">
                <a:latin typeface="Times New Roman" panose="02020603050405020304"/>
                <a:cs typeface="Times New Roman" panose="02020603050405020304"/>
              </a:rPr>
              <a:t>формы методической</a:t>
            </a:r>
            <a:r>
              <a:rPr sz="12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b="1" spc="-10" dirty="0">
                <a:latin typeface="Times New Roman" panose="02020603050405020304"/>
                <a:cs typeface="Times New Roman" panose="02020603050405020304"/>
              </a:rPr>
              <a:t>работы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6365" indent="-113665">
              <a:lnSpc>
                <a:spcPct val="100000"/>
              </a:lnSpc>
              <a:spcBef>
                <a:spcPts val="280"/>
              </a:spcBef>
              <a:buChar char="•"/>
              <a:tabLst>
                <a:tab pos="12573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педсоветы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6365" indent="-113665">
              <a:lnSpc>
                <a:spcPct val="100000"/>
              </a:lnSpc>
              <a:buChar char="•"/>
              <a:tabLst>
                <a:tab pos="12573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семинары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6365" indent="-113665">
              <a:lnSpc>
                <a:spcPct val="100000"/>
              </a:lnSpc>
              <a:spcBef>
                <a:spcPts val="10"/>
              </a:spcBef>
              <a:buChar char="•"/>
              <a:tabLst>
                <a:tab pos="12573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практикумы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7000" marR="428625" indent="-114300">
              <a:lnSpc>
                <a:spcPts val="1240"/>
              </a:lnSpc>
              <a:spcBef>
                <a:spcPts val="220"/>
              </a:spcBef>
              <a:buChar char="•"/>
              <a:tabLst>
                <a:tab pos="12700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педагогические гостиные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6365" indent="-113665">
              <a:lnSpc>
                <a:spcPts val="1405"/>
              </a:lnSpc>
              <a:spcBef>
                <a:spcPts val="15"/>
              </a:spcBef>
              <a:buChar char="•"/>
              <a:tabLst>
                <a:tab pos="12573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методические</a:t>
            </a:r>
            <a:r>
              <a:rPr sz="12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недели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6365" indent="-113665">
              <a:lnSpc>
                <a:spcPts val="1345"/>
              </a:lnSpc>
              <a:buChar char="•"/>
              <a:tabLst>
                <a:tab pos="12573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фестиваль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7000">
              <a:lnSpc>
                <a:spcPts val="1380"/>
              </a:lnSpc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педагогических</a:t>
            </a:r>
            <a:r>
              <a:rPr sz="1200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20" dirty="0">
                <a:latin typeface="Times New Roman" panose="02020603050405020304"/>
                <a:cs typeface="Times New Roman" panose="02020603050405020304"/>
              </a:rPr>
              <a:t>идей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6365" indent="-113665">
              <a:lnSpc>
                <a:spcPts val="1340"/>
              </a:lnSpc>
              <a:spcBef>
                <a:spcPts val="25"/>
              </a:spcBef>
              <a:buChar char="•"/>
              <a:tabLst>
                <a:tab pos="12573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конкурсы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7000" marR="147320">
              <a:lnSpc>
                <a:spcPts val="1240"/>
              </a:lnSpc>
              <a:spcBef>
                <a:spcPts val="105"/>
              </a:spcBef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профессионального мастерства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6365" indent="-113665">
              <a:lnSpc>
                <a:spcPts val="1430"/>
              </a:lnSpc>
              <a:buChar char="•"/>
              <a:tabLst>
                <a:tab pos="125730" algn="l"/>
              </a:tabLst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выставки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126365" indent="-113665">
              <a:lnSpc>
                <a:spcPct val="100000"/>
              </a:lnSpc>
              <a:spcBef>
                <a:spcPts val="10"/>
              </a:spcBef>
              <a:buChar char="•"/>
              <a:tabLst>
                <a:tab pos="125730" algn="l"/>
              </a:tabLst>
            </a:pPr>
            <a:r>
              <a:rPr sz="1200" dirty="0">
                <a:latin typeface="Times New Roman" panose="02020603050405020304"/>
                <a:cs typeface="Times New Roman" panose="02020603050405020304"/>
              </a:rPr>
              <a:t>открытые</a:t>
            </a:r>
            <a:r>
              <a:rPr sz="12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просмотры</a:t>
            </a:r>
            <a:endParaRPr sz="1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75686" y="5546216"/>
            <a:ext cx="2772410" cy="196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0</TotalTime>
  <Words>4746</Words>
  <Application>WPS Presentation</Application>
  <PresentationFormat>Широкоэкранный</PresentationFormat>
  <Paragraphs>201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6" baseType="lpstr">
      <vt:lpstr>Arial</vt:lpstr>
      <vt:lpstr>SimSun</vt:lpstr>
      <vt:lpstr>Wingdings</vt:lpstr>
      <vt:lpstr>Corbel</vt:lpstr>
      <vt:lpstr>Times New Roman</vt:lpstr>
      <vt:lpstr>Times New Roman</vt:lpstr>
      <vt:lpstr>Calibri</vt:lpstr>
      <vt:lpstr>Impact</vt:lpstr>
      <vt:lpstr>LiHei Pro</vt:lpstr>
      <vt:lpstr>Century Gothic</vt:lpstr>
      <vt:lpstr>Microsoft YaHei</vt:lpstr>
      <vt:lpstr>Symbol</vt:lpstr>
      <vt:lpstr>Open Sans</vt:lpstr>
      <vt:lpstr>Segoe Print</vt:lpstr>
      <vt:lpstr>Arial Unicode MS</vt:lpstr>
      <vt:lpstr>Базис</vt:lpstr>
      <vt:lpstr>Муниципальное бюджетное дошкольное образовательное учреждение «Детский сад №27 «Путене» Моргаушского района Чувашской Республики</vt:lpstr>
      <vt:lpstr>                     Миссия методической службы</vt:lpstr>
      <vt:lpstr>Цель работы методической службы</vt:lpstr>
      <vt:lpstr>Задачи методической службы</vt:lpstr>
      <vt:lpstr>Модель методической службы</vt:lpstr>
      <vt:lpstr>Основные направления деятельности методической службы </vt:lpstr>
      <vt:lpstr>Формы работы, способствующие эффективности инновационной методической работы</vt:lpstr>
      <vt:lpstr>ФУНКЦИИ  МЕТОДИЧЕСКОЙ СЛУЖБЫ ДОУ </vt:lpstr>
      <vt:lpstr>Формы методической службы</vt:lpstr>
      <vt:lpstr>Перспективы развития методической службы ДОУ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№27 «Путене» Моргаушского района Чувашской Республики</dc:title>
  <dc:creator>Gigabyte</dc:creator>
  <cp:lastModifiedBy>User</cp:lastModifiedBy>
  <cp:revision>14</cp:revision>
  <dcterms:created xsi:type="dcterms:W3CDTF">2021-10-19T14:31:00Z</dcterms:created>
  <dcterms:modified xsi:type="dcterms:W3CDTF">2023-11-02T11:57:02Z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D46A5392D13446A88CAF99838A4E25B7_12</vt:lpwstr>
  </property>
  <property fmtid="{D5CDD505-2E9C-101B-9397-08002B2CF9AE}" pid="3" name="KSOProductBuildVer">
    <vt:lpwstr>1049-12.2.0.13266</vt:lpwstr>
  </property>
</Properties>
</file>