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6" r:id="rId5"/>
    <p:sldId id="270" r:id="rId6"/>
    <p:sldId id="274" r:id="rId7"/>
    <p:sldId id="275" r:id="rId8"/>
    <p:sldId id="276" r:id="rId9"/>
    <p:sldId id="278" r:id="rId10"/>
    <p:sldId id="277" r:id="rId11"/>
    <p:sldId id="280" r:id="rId12"/>
    <p:sldId id="281" r:id="rId13"/>
    <p:sldId id="282" r:id="rId14"/>
    <p:sldId id="279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C706-001D-46C0-8332-BD437F35D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5597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0BD126-4402-44A2-9593-385EAD435D1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421EC7-8312-41CA-A731-F79C0C3900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858000" cy="1655762"/>
          </a:xfrm>
        </p:spPr>
        <p:txBody>
          <a:bodyPr>
            <a:noAutofit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занятия по познавательному развитию в старшей группе на тему: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родному городу Новочебоксарску»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Захаркина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Анатольевна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Новочебоксарск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064896" cy="2387600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№16 </a:t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шапочка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1912168" cy="272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1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88641"/>
            <a:ext cx="4395603" cy="63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Содержимое 4" descr="img_621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0"/>
            <a:ext cx="9147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3200400" cy="166687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313"/>
            <a:ext cx="6562725" cy="914400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7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5" y="332656"/>
            <a:ext cx="8969981" cy="60486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0"/>
            <a:ext cx="8229600" cy="18446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30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5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кольцо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8665889" cy="640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27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4104" y="116632"/>
            <a:ext cx="4895990" cy="65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014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0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ть и реб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14" y="116632"/>
            <a:ext cx="5057793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0912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8064896" cy="347472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latin typeface="Times New Roman" pitchFamily="18" charset="0"/>
                <a:cs typeface="Times New Roman" panose="02020603050405020304" pitchFamily="18" charset="0"/>
              </a:rPr>
              <a:t>Цель:</a:t>
            </a:r>
            <a:r>
              <a:rPr lang="ru-RU" sz="5600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5600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anose="02020603050405020304" pitchFamily="18" charset="0"/>
              </a:rPr>
              <a:t>- Систематизировать представления детей старшего дошкольного возраста о родном городе, его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достопримечательностях.</a:t>
            </a:r>
          </a:p>
          <a:p>
            <a:r>
              <a:rPr lang="ru-RU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Образовательные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формировать познавательный интерес к изучению истории и культуры 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Новочебоксарска.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- Способствовать обогащению впечатлений о родном городе, его 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достопримечательностях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 архитектурных памятниках и интересных объектах</a:t>
            </a:r>
          </a:p>
          <a:p>
            <a:r>
              <a:rPr lang="ru-RU" sz="5600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 Развивающие: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- Развивать умение свободно общаться со сверстниками и взрослым, проявлять инициативу, отвечать на вопросы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- Обогащать словарный запас названиями памятников и достопримечательностей города.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- Развивать память, внимание, диалогическую речь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3. Воспитывающие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- Воспитывать чувство патриотизма, гордость за свой город.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u="sng" dirty="0">
                <a:latin typeface="Times New Roman" pitchFamily="18" charset="0"/>
                <a:cs typeface="Times New Roman" pitchFamily="18" charset="0"/>
              </a:rPr>
              <a:t>Материал и оборудования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мультимедийная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установка, магнитная доска, магниты,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фото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архитектурных сооружений горда Новочебоксарска Дидактическая игра “Собери герб”.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Предварительная работа.  Экскурсии в краеведческий музей. Беседы о городе Новочебоксарске.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альбомов и книг о Новочебоксарске. Рисование на тему “Мой любимый город”.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6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604" y="0"/>
            <a:ext cx="9167777" cy="6858000"/>
          </a:xfrm>
        </p:spPr>
      </p:pic>
      <p:sp>
        <p:nvSpPr>
          <p:cNvPr id="18435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88913"/>
            <a:ext cx="8820150" cy="1800225"/>
          </a:xfrm>
        </p:spPr>
        <p:txBody>
          <a:bodyPr/>
          <a:lstStyle/>
          <a:p>
            <a:pPr algn="ctr">
              <a:buNone/>
            </a:pPr>
            <a:r>
              <a:rPr lang="ru-RU" altLang="ru-RU" sz="4400" dirty="0" smtClean="0"/>
              <a:t> </a:t>
            </a:r>
            <a:endParaRPr lang="ru-RU" altLang="ru-RU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0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44036" name="Picture 5" descr="Архитектурный ансамбль Соборной площ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0"/>
            <a:ext cx="1123315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5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480506736_1456418347133530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630371"/>
            <a:ext cx="4335221" cy="560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flag-novocheboksarska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0" y="836712"/>
            <a:ext cx="7081972" cy="46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30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амя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" y="548680"/>
            <a:ext cx="901751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3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храм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42350" cy="64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4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</TotalTime>
  <Words>39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Муниципальное дошкольное образовательное учреждение детский сад №16  Красная шапочка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№16  Красная шапочка</dc:title>
  <dc:creator>Библиотекарь</dc:creator>
  <cp:lastModifiedBy>Библиотекарь</cp:lastModifiedBy>
  <cp:revision>12</cp:revision>
  <dcterms:created xsi:type="dcterms:W3CDTF">2021-11-29T08:56:16Z</dcterms:created>
  <dcterms:modified xsi:type="dcterms:W3CDTF">2021-11-29T11:24:35Z</dcterms:modified>
</cp:coreProperties>
</file>