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7" r:id="rId5"/>
    <p:sldId id="269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0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3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93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0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32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9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7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4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1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9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0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9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3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E875-0B5B-4700-B0AB-7BD0A58D37A4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B68346-02B9-42C0-A2B0-882B8576A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8983"/>
            <a:ext cx="9144000" cy="4139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во второй младшей группе по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«Познавательное развитие»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«Почтальон принес посылку»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7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935" y="247135"/>
            <a:ext cx="9428677" cy="661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2000" b="1" u="sng" dirty="0"/>
              <a:t>Цель</a:t>
            </a:r>
            <a:r>
              <a:rPr lang="ru-RU" sz="2000" b="1" dirty="0"/>
              <a:t>: </a:t>
            </a:r>
            <a:r>
              <a:rPr lang="ru-RU" sz="2000" dirty="0"/>
              <a:t>Познакомить с квадратом, учить различать круг и </a:t>
            </a:r>
            <a:r>
              <a:rPr lang="ru-RU" sz="2000" dirty="0" smtClean="0"/>
              <a:t>квадрат</a:t>
            </a:r>
          </a:p>
          <a:p>
            <a:endParaRPr lang="ru-RU" sz="2000" dirty="0"/>
          </a:p>
          <a:p>
            <a:r>
              <a:rPr lang="ru-RU" sz="2000" b="1" u="sng" dirty="0"/>
              <a:t>Задачи</a:t>
            </a:r>
            <a:r>
              <a:rPr lang="ru-RU" sz="2000" b="1" dirty="0"/>
              <a:t>:</a:t>
            </a:r>
            <a:r>
              <a:rPr lang="ru-RU" sz="2000" dirty="0"/>
              <a:t> Учить находить один и много предметов в специально созданной обстановке, обозначать совокупности словами один и много</a:t>
            </a:r>
          </a:p>
          <a:p>
            <a:r>
              <a:rPr lang="ru-RU" sz="2000" dirty="0"/>
              <a:t>Учить обследовать геометрическую фигуру и делать элементарные выводы</a:t>
            </a:r>
          </a:p>
          <a:p>
            <a:r>
              <a:rPr lang="ru-RU" sz="2000" dirty="0"/>
              <a:t>Развивать умение понимать обобщающие слова «игрушки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r>
              <a:rPr lang="ru-RU" sz="2000" b="1" dirty="0"/>
              <a:t>Демонстрационный материал: </a:t>
            </a:r>
            <a:r>
              <a:rPr lang="ru-RU" sz="2000" dirty="0"/>
              <a:t>«Посылка» с игрушками (машины, мячик, матрешки, пирамидка); квадрат и круг одного цвета (длина сторон квадрата и диаметр круга 14 см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r>
              <a:rPr lang="ru-RU" sz="2000" b="1" dirty="0"/>
              <a:t>Раздаточный материал: </a:t>
            </a:r>
            <a:r>
              <a:rPr lang="ru-RU" sz="2000" dirty="0"/>
              <a:t>круги и квадраты одного цвета (длина сторон квадрата и диаметр круга 8 см)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373" y="2901463"/>
            <a:ext cx="3733906" cy="2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1" y="4855766"/>
            <a:ext cx="3307542" cy="1982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37" y="2414734"/>
            <a:ext cx="3456461" cy="1931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5993" y="4950410"/>
            <a:ext cx="3113020" cy="1806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2925" y="2147102"/>
            <a:ext cx="2963474" cy="2561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31" y="2039256"/>
            <a:ext cx="4553255" cy="25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1" y="4943746"/>
            <a:ext cx="3307542" cy="1982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37" y="2354210"/>
            <a:ext cx="3456461" cy="1931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5993" y="4943746"/>
            <a:ext cx="3113020" cy="1806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9813" y="2147102"/>
            <a:ext cx="2963474" cy="25612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54" y="2039256"/>
            <a:ext cx="4553255" cy="25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красный круг (11 фото) 🔥 Прикольные картинки и юмо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23" y="527222"/>
            <a:ext cx="7495465" cy="565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238148" y="2774185"/>
            <a:ext cx="45719" cy="706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Антистресс «Пляжный мячик» (арт. 1021860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81" y="0"/>
            <a:ext cx="391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гра с мячом &quot;Солнышк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83" y="1"/>
            <a:ext cx="3193017" cy="32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уплю колесо любое со сверловкой 5*108 | Галереи.Ykt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83" y="339354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уповая тарелка 23см Esprado Arista Rose ARR023RE301 - купить в  инткрнет-магазине Отличная покуп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63" y="2809492"/>
            <a:ext cx="3217138" cy="38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+ лучших изображений доски «Кольца для девочек» | кольца, маленькая  модница, серебряные кольц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91" y="3259942"/>
            <a:ext cx="4669909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ст: Как хорошо вы на самом деле видите различные оттенки красного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40" y="756979"/>
            <a:ext cx="4969519" cy="49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упить Стол квадратный с доставкой по выгодной цене в интернет магазине  Hoff.ru. Характеристики, фото и отзывы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3" y="100960"/>
            <a:ext cx="5186678" cy="345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dehear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36" y="100960"/>
            <a:ext cx="5041556" cy="33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еревянный куб иллюстрация штока. иллюстрации насчитывающей куб - 467047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38" y="3429000"/>
            <a:ext cx="456485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домика для детей для занятия (19 фото) 🔥 Прикольные картинки и  юмо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23" y="3188045"/>
            <a:ext cx="2610413" cy="349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Часы настенные &quot;Innova&quot;, цвет: черный, 29 х 29 см. W09650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Innova Часы настенные квадратные 29x29 classic серый W09649, арт. 5-40828.  Фоторамки купить в Москве и России. Фото, цена, отзывы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59" y="3520379"/>
            <a:ext cx="3076833" cy="307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</TotalTime>
  <Words>0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         Конспект НОД во второй младшей группе по   образовательной области «Познавательное развитие»   «Почтальон принес посылку»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во второй младшей группе по   образовательной области «Познавательное развитие»   «Почтальон принес посылку»</dc:title>
  <dc:creator>Иван Сергеев</dc:creator>
  <cp:lastModifiedBy>Иван Сергеев</cp:lastModifiedBy>
  <cp:revision>18</cp:revision>
  <dcterms:created xsi:type="dcterms:W3CDTF">2020-10-25T21:43:23Z</dcterms:created>
  <dcterms:modified xsi:type="dcterms:W3CDTF">2020-11-02T20:46:38Z</dcterms:modified>
</cp:coreProperties>
</file>