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85" r:id="rId6"/>
    <p:sldId id="259" r:id="rId7"/>
    <p:sldId id="264" r:id="rId8"/>
    <p:sldId id="280" r:id="rId9"/>
    <p:sldId id="273" r:id="rId10"/>
    <p:sldId id="274" r:id="rId11"/>
    <p:sldId id="275" r:id="rId12"/>
    <p:sldId id="276" r:id="rId13"/>
    <p:sldId id="282" r:id="rId14"/>
    <p:sldId id="284" r:id="rId15"/>
    <p:sldId id="28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0D703-A13E-4435-811D-4092F9A77102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A8BD5-1533-4724-8D6C-0338BE382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A3694-7412-4F3C-B102-BFA1039B80EC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02B99-A248-4502-9A36-E6B96415E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551B1-6172-4EE2-9FEC-33FE2ECD6C0B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CEC16-A0E3-4BCD-B0E2-494EDB431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303BD-19D4-417D-B5A2-2A0CB7AD1E43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D939A-C031-4DD8-9F25-AB4B7824F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E4F61-E49A-4D4E-9073-F8B28D90C59B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2D570-6A0B-4DA8-AAD5-45FB1C0F4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3C0E2-9011-4C8C-AB74-2311CF5707E2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091B9-01B7-487C-AAD5-1B6F3E087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9F732-78D0-4E81-9A1E-937A76E3EE23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7F440-0828-407B-8595-6EFF9EC36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911CE-F3BA-4DDA-B0B5-FA891F827EE3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C277F-F504-4810-B442-D75034E79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7DBC0-A495-476E-97E2-BCB004FF3C22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79976-ED09-4943-8D59-811745B30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FCF00-D7B0-435C-A99A-5F4561F2C34E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BA074-7AC4-4D37-A445-D6C4387E8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375B0-569F-4982-80A0-B471C4BC8006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32125-4B1D-493D-8340-8AC40B6C6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0B211B-D9CD-4F2F-BFC6-4FF19AD3064C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2C73BF-E35C-471C-8664-52FE868A1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685800" y="125413"/>
            <a:ext cx="7772400" cy="688975"/>
          </a:xfrm>
        </p:spPr>
        <p:txBody>
          <a:bodyPr/>
          <a:lstStyle/>
          <a:p>
            <a:r>
              <a:rPr lang="ru-RU" sz="1800">
                <a:solidFill>
                  <a:srgbClr val="002060"/>
                </a:solidFill>
                <a:latin typeface="Arial" charset="0"/>
                <a:cs typeface="Arial" charset="0"/>
              </a:rPr>
              <a:t>МБДОУ «Детский сад №16 «Красная Шапочка» города Новочебоксарска Чувашской Республики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7613" y="6454775"/>
            <a:ext cx="6858000" cy="4032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Новочебоксарск, 2021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954588" y="4953000"/>
            <a:ext cx="3997325" cy="4032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Воспитатель: </a:t>
            </a:r>
            <a:r>
              <a:rPr lang="ru-RU" dirty="0" err="1">
                <a:solidFill>
                  <a:srgbClr val="002060"/>
                </a:solidFill>
              </a:rPr>
              <a:t>Захаркина</a:t>
            </a:r>
            <a:r>
              <a:rPr lang="ru-RU" dirty="0">
                <a:solidFill>
                  <a:srgbClr val="002060"/>
                </a:solidFill>
              </a:rPr>
              <a:t> Н.А.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2684702"/>
            <a:ext cx="8013274" cy="972898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</a:rPr>
              <a:t>«МОРСКОЕ  ПУТЕШЕСТВИЕ»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3410" y="5082987"/>
            <a:ext cx="8399929" cy="16764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3408" y="1730187"/>
            <a:ext cx="8399929" cy="16764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3409" y="3406587"/>
            <a:ext cx="8399929" cy="16764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89647" y="0"/>
            <a:ext cx="9054353" cy="16764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79657" y="5271425"/>
            <a:ext cx="1456407" cy="137769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25763" y="5232339"/>
            <a:ext cx="1456407" cy="137769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888619" y="5232339"/>
            <a:ext cx="1456407" cy="137769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181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3410" y="5082987"/>
            <a:ext cx="8399929" cy="16764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3408" y="1730187"/>
            <a:ext cx="8399929" cy="16764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3409" y="3406587"/>
            <a:ext cx="8399929" cy="16764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89647" y="0"/>
            <a:ext cx="9054353" cy="16764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79657" y="5271425"/>
            <a:ext cx="1456407" cy="137769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555273" y="3446567"/>
            <a:ext cx="1584960" cy="1526154"/>
          </a:xfrm>
          <a:prstGeom prst="triangle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2231136" y="3442086"/>
            <a:ext cx="1584960" cy="1526154"/>
          </a:xfrm>
          <a:prstGeom prst="triangle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5471517" y="3461268"/>
            <a:ext cx="1584960" cy="1526154"/>
          </a:xfrm>
          <a:prstGeom prst="triangle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3841374" y="3452663"/>
            <a:ext cx="1584960" cy="1526154"/>
          </a:xfrm>
          <a:prstGeom prst="triangle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25763" y="5232339"/>
            <a:ext cx="1456407" cy="137769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888619" y="5232339"/>
            <a:ext cx="1456407" cy="137769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5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3410" y="5082987"/>
            <a:ext cx="8399929" cy="1676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3408" y="1730187"/>
            <a:ext cx="8399929" cy="16764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3409" y="3406587"/>
            <a:ext cx="8399929" cy="1676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89647" y="0"/>
            <a:ext cx="9054353" cy="16764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79657" y="5271425"/>
            <a:ext cx="1456407" cy="137769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555273" y="3446567"/>
            <a:ext cx="1584960" cy="1526154"/>
          </a:xfrm>
          <a:prstGeom prst="triangle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17398" y="1860357"/>
            <a:ext cx="1560576" cy="143148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225763" y="1853722"/>
            <a:ext cx="1560576" cy="143148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823084" y="1860357"/>
            <a:ext cx="1560576" cy="143148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448112" y="1797782"/>
            <a:ext cx="1560576" cy="143148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056477" y="1825752"/>
            <a:ext cx="1560576" cy="143148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2231136" y="3442086"/>
            <a:ext cx="1584960" cy="1526154"/>
          </a:xfrm>
          <a:prstGeom prst="triangle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5471517" y="3461268"/>
            <a:ext cx="1584960" cy="1526154"/>
          </a:xfrm>
          <a:prstGeom prst="triangle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3841374" y="3452663"/>
            <a:ext cx="1584960" cy="1526154"/>
          </a:xfrm>
          <a:prstGeom prst="triangle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25763" y="5232339"/>
            <a:ext cx="1456407" cy="137769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888619" y="5232339"/>
            <a:ext cx="1456407" cy="137769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881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sitelove.org/s/201015221119-39887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124652" cy="697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531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drasler.ru/wp-content/uploads/2019/10/%D0%94%D0%B5%D0%BD%D1%8C-%D0%90%D0%BD%D0%B3%D0%B0%D0%BC%D0%B0-%D0%B2-%D0%9D%D0%B0%D1%83%D1%80%D0%B5-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43877">
            <a:off x="4716011" y="2100898"/>
            <a:ext cx="510296" cy="3768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43877">
            <a:off x="2840105" y="2927545"/>
            <a:ext cx="510296" cy="3768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43877">
            <a:off x="4593210" y="2100898"/>
            <a:ext cx="510296" cy="3768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43877">
            <a:off x="2715414" y="2876242"/>
            <a:ext cx="510296" cy="37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84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Объект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19225" y="596900"/>
            <a:ext cx="6727825" cy="6129338"/>
          </a:xfrm>
          <a:prstGeom prst="rect">
            <a:avLst/>
          </a:prstGeom>
        </p:spPr>
      </p:pic>
      <p:pic>
        <p:nvPicPr>
          <p:cNvPr id="4" name="Рисунок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963" y="69850"/>
            <a:ext cx="15525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Звуковые Эффекты - Гудок парохода #1 (www.hotplayer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28000" y="58239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1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Объект 8"/>
          <p:cNvPicPr>
            <a:picLocks noGrp="1" noChangeAspect="1"/>
          </p:cNvPicPr>
          <p:nvPr>
            <p:ph idx="1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42120" y="538177"/>
            <a:ext cx="6727825" cy="6129338"/>
          </a:xfrm>
        </p:spPr>
      </p:pic>
      <p:pic>
        <p:nvPicPr>
          <p:cNvPr id="14343" name="Рисунок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963" y="69850"/>
            <a:ext cx="15525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вуковые Эффекты - Гудок парохода #1 (www.hotplayer.ru)">
            <a:hlinkClick r:id="" action="ppaction://media"/>
            <a:extLst>
              <a:ext uri="{FF2B5EF4-FFF2-40B4-BE49-F238E27FC236}">
                <a16:creationId xmlns:a16="http://schemas.microsoft.com/office/drawing/2014/main" id="{AF466E26-375A-4277-A79B-85DB928A6F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60345" y="571022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Chasti_sutok_23_071207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0" name="Picture 4" descr="a7eda34b96b4911a203e4cd577ba1d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3675" y="0"/>
            <a:ext cx="93376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272" y="1750811"/>
            <a:ext cx="7886700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Ужин до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623" y="-482139"/>
            <a:ext cx="6316753" cy="764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425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img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71600" y="0"/>
            <a:ext cx="107124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8" name="Picture 4" descr="image_5613061609221113643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3812"/>
            <a:ext cx="9144000" cy="7272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m0-tub-ru.yandex.net/i?id=db2c8305f20a80c4924fcd497dffc06b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352" y="4590"/>
            <a:ext cx="6101543" cy="652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064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3410" y="5082987"/>
            <a:ext cx="8399929" cy="16764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3408" y="1730187"/>
            <a:ext cx="8399929" cy="16764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3409" y="3406587"/>
            <a:ext cx="8399929" cy="16764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89647" y="0"/>
            <a:ext cx="9054353" cy="16764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8645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</TotalTime>
  <Words>28</Words>
  <Application>Microsoft Office PowerPoint</Application>
  <PresentationFormat>Экран (4:3)</PresentationFormat>
  <Paragraphs>4</Paragraphs>
  <Slides>15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МБДОУ «Детский сад №16 «Красная Шапочка» города Новочебоксарска Чувашской Республики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№16 «Красная Шапочка» города Новочебоксарска Чувашской Республики</dc:title>
  <dc:creator>Пользователь</dc:creator>
  <cp:lastModifiedBy>Оксана Павлова</cp:lastModifiedBy>
  <cp:revision>28</cp:revision>
  <dcterms:created xsi:type="dcterms:W3CDTF">2021-03-26T04:57:00Z</dcterms:created>
  <dcterms:modified xsi:type="dcterms:W3CDTF">2021-04-02T09:17:22Z</dcterms:modified>
</cp:coreProperties>
</file>