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D3E0C-962B-4C99-B689-2394AA28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E0DC-5388-4C68-8667-9B8A19AF3731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9E9BA5-1B95-4DA0-97FB-2F987BC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885066-52A0-46A4-80A4-81B8B2A1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FA1D-0CED-4E5F-8B17-AE6B166B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4405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A18B4-087D-4066-A962-D5C18D01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0E49C0-CB98-4CAD-A527-80CE8482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D929D-402A-4B73-81D9-17187F3CE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E0DC-5388-4C68-8667-9B8A19AF3731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CDD9D-1551-438E-9C34-2DA84F2AE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C32BD-DE72-42B3-B6A1-FFCC279D1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7FA1D-0CED-4E5F-8B17-AE6B166B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10.wdp" /><Relationship Id="rId11" Type="http://schemas.microsoft.com/office/2007/relationships/hdphoto" Target="../media/image11.wdp" /><Relationship Id="rId12" Type="http://schemas.microsoft.com/office/2007/relationships/hdphoto" Target="../media/image12.wdp" /><Relationship Id="rId13" Type="http://schemas.openxmlformats.org/officeDocument/2006/relationships/image" Target="../media/image13.png" /><Relationship Id="rId14" Type="http://schemas.microsoft.com/office/2007/relationships/hdphoto" Target="../media/image14.wdp" /><Relationship Id="rId15" Type="http://schemas.openxmlformats.org/officeDocument/2006/relationships/image" Target="../media/image15.png" /><Relationship Id="rId16" Type="http://schemas.microsoft.com/office/2007/relationships/hdphoto" Target="../media/image16.wdp" /><Relationship Id="rId17" Type="http://schemas.microsoft.com/office/2007/relationships/hdphoto" Target="../media/image17.wdp" /><Relationship Id="rId18" Type="http://schemas.microsoft.com/office/2007/relationships/hdphoto" Target="../media/image18.wdp" /><Relationship Id="rId19" Type="http://schemas.microsoft.com/office/2007/relationships/hdphoto" Target="../media/image19.wdp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microsoft.com/office/2007/relationships/hdphoto" Target="../media/image7.wdp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microsoft.com/office/2007/relationships/hdphoto" Target="../media/image24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png" /><Relationship Id="rId4" Type="http://schemas.microsoft.com/office/2007/relationships/hdphoto" Target="../media/image28.wdp" /><Relationship Id="rId5" Type="http://schemas.openxmlformats.org/officeDocument/2006/relationships/image" Target="../media/image2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Сценарий «Зимние забавы» на улице для старших дошкольников">
            <a:extLst>
              <a:ext uri="{FF2B5EF4-FFF2-40B4-BE49-F238E27FC236}">
                <a16:creationId xmlns:a16="http://schemas.microsoft.com/office/drawing/2014/main" id="{15D707F0-83E4-4BFF-B01C-D5DF5893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452" y="138953"/>
            <a:ext cx="11700769" cy="65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142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ОСОЗНАНИЕ...ДУХ ЖИЗНИ, ДУХ ЛЮБВИ ВО ВСЕМ... » Savęs Pažinimas">
            <a:extLst>
              <a:ext uri="{FF2B5EF4-FFF2-40B4-BE49-F238E27FC236}">
                <a16:creationId xmlns:a16="http://schemas.microsoft.com/office/drawing/2014/main" id="{DCEF7F4A-6346-477C-86D3-43DCEE03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94129"/>
            <a:ext cx="11671177" cy="66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F502AA-F0FF-45BC-A536-580397479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908" y="3664870"/>
            <a:ext cx="1091739" cy="12394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79991-A086-4B56-9948-DD715979F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833" y="3738998"/>
            <a:ext cx="1103722" cy="1249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CFBA11-804B-4BF7-BEEF-24E426923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4754" y="4295460"/>
            <a:ext cx="710395" cy="10655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489560-03E4-40DF-9B79-521D8AA9B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1703" y="4295460"/>
            <a:ext cx="694297" cy="1038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E08B2D-8198-45A9-A838-AF16A19E4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212" y="5783502"/>
            <a:ext cx="1028167" cy="13702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BF973C-82CB-4182-9662-848C529426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1125" y="5615610"/>
            <a:ext cx="1028167" cy="13702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CF7C07-A065-4E3B-810C-489B73E1B0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4986" y="5475101"/>
            <a:ext cx="1028167" cy="1370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360BA4-1D0C-46C6-8C25-63A221D791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21" y="4284571"/>
            <a:ext cx="1140292" cy="7630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2535D9-C0DC-4F3F-86A8-6803AE2DF3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3168" y="4295460"/>
            <a:ext cx="1140292" cy="7601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4AC5D9-AFAA-42BF-8885-3D595AA89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595" y="5927226"/>
            <a:ext cx="1028167" cy="13702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B74DFD-4EBC-47BF-9949-B2EDC8E239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451" y="5740845"/>
            <a:ext cx="1028167" cy="13702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90E548-72DA-49EE-8072-05679EB0CA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597" y="5719482"/>
            <a:ext cx="1028167" cy="13702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9DB750-8CA2-4496-A30D-E4B070A24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47" y="5556561"/>
            <a:ext cx="1028167" cy="13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2895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Картинка Природа лето красота » Лето » Природа » Картинки 24 - скачать  картинки бесплатно">
            <a:extLst>
              <a:ext uri="{FF2B5EF4-FFF2-40B4-BE49-F238E27FC236}">
                <a16:creationId xmlns:a16="http://schemas.microsoft.com/office/drawing/2014/main" id="{550A91A4-1A85-4E29-9E1A-CF1D995E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61364"/>
            <a:ext cx="10972800" cy="65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B643E3-3BE1-439C-BBF3-240DFBCF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6928">
            <a:off x="9337346" y="3173767"/>
            <a:ext cx="729967" cy="510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9B1B2-202E-45DD-9A3E-FF005CF7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6928">
            <a:off x="7089836" y="5643340"/>
            <a:ext cx="591102" cy="4133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6D1A9-1773-4861-84AE-32B8051B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6928">
            <a:off x="1457495" y="4343544"/>
            <a:ext cx="439100" cy="3070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990DB-39F4-4B88-8220-2B70A2C9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838" y="2983683"/>
            <a:ext cx="384304" cy="3750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29696A-8AE3-4588-857B-523A31F2F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222" y="5870779"/>
            <a:ext cx="384304" cy="375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597E97-7B3B-4941-BCF6-EE8B9F4F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986" y="5459078"/>
            <a:ext cx="384304" cy="375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B55348-1C00-4133-948E-E5A0D9478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5223" y1="80513" x2="25223" y2="94103"/>
                        <a14:backgroundMark x1="25223" y1="94103" x2="32641" y2="98974"/>
                        <a14:backgroundMark x1="32641" y1="98974" x2="43769" y2="80769"/>
                        <a14:backgroundMark x1="43769" y1="80769" x2="46884" y2="93077"/>
                        <a14:backgroundMark x1="46884" y1="93077" x2="53561" y2="99231"/>
                        <a14:backgroundMark x1="53561" y1="99231" x2="56677" y2="86923"/>
                        <a14:backgroundMark x1="56677" y1="86923" x2="63056" y2="76923"/>
                        <a14:backgroundMark x1="63056" y1="76923" x2="71068" y2="75641"/>
                        <a14:backgroundMark x1="71068" y1="75641" x2="74184" y2="88462"/>
                        <a14:backgroundMark x1="74184" y1="88462" x2="85608" y2="99231"/>
                        <a14:backgroundMark x1="85608" y1="99231" x2="88427" y2="86667"/>
                        <a14:backgroundMark x1="88427" y1="86667" x2="89614" y2="60000"/>
                        <a14:backgroundMark x1="89614" y1="60000" x2="97626" y2="44872"/>
                        <a14:backgroundMark x1="7567" y1="64872" x2="7567" y2="64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653" y="3171223"/>
            <a:ext cx="2914003" cy="16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163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EF0683-A7A6-474F-8095-C8D5A9444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15" y="188650"/>
            <a:ext cx="8892466" cy="66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635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4" name="Picture 6" descr="Старый яблоневый сад - обрезаем | Сад, Дачные растения, Огород">
            <a:extLst>
              <a:ext uri="{FF2B5EF4-FFF2-40B4-BE49-F238E27FC236}">
                <a16:creationId xmlns:a16="http://schemas.microsoft.com/office/drawing/2014/main" id="{691AEACB-64AE-417B-8828-FD27EE19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780" y="164853"/>
            <a:ext cx="9792440" cy="65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8040D1-9B16-4710-9F51-3DDB316A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2091" y="4500284"/>
            <a:ext cx="2254927" cy="24141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7623F-AFD2-48FD-BF2F-182A3BCF6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933" y="4500284"/>
            <a:ext cx="2255716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146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0</Paragraphs>
  <Slides>5</Slides>
  <Notes>0</Notes>
  <TotalTime>134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9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Оксана Павлова</dc:creator>
  <cp:lastModifiedBy>Оксана Павлова</cp:lastModifiedBy>
  <cp:revision>10</cp:revision>
  <dcterms:created xsi:type="dcterms:W3CDTF">2021-10-20T08:18:32Z</dcterms:created>
  <dcterms:modified xsi:type="dcterms:W3CDTF">2023-01-31T14:14:38Z</dcterms:modified>
</cp:coreProperties>
</file>