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66" r:id="rId5"/>
    <p:sldId id="274" r:id="rId6"/>
    <p:sldId id="268" r:id="rId7"/>
    <p:sldId id="281" r:id="rId8"/>
    <p:sldId id="263" r:id="rId9"/>
    <p:sldId id="275" r:id="rId10"/>
    <p:sldId id="277" r:id="rId11"/>
    <p:sldId id="279" r:id="rId12"/>
    <p:sldId id="280" r:id="rId13"/>
    <p:sldId id="264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6" autoAdjust="0"/>
    <p:restoredTop sz="99644" autoAdjust="0"/>
  </p:normalViewPr>
  <p:slideViewPr>
    <p:cSldViewPr>
      <p:cViewPr varScale="1">
        <p:scale>
          <a:sx n="72" d="100"/>
          <a:sy n="72" d="100"/>
        </p:scale>
        <p:origin x="5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60-27AD-4246-87B9-9E479C2EDA1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367D-E3CD-4AAB-A455-0E13CBFA9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1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60-27AD-4246-87B9-9E479C2EDA1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367D-E3CD-4AAB-A455-0E13CBFA9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7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60-27AD-4246-87B9-9E479C2EDA1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367D-E3CD-4AAB-A455-0E13CBFA9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4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89A1718-AA47-45F3-BBEC-0836D7483843}"/>
              </a:ext>
            </a:extLst>
          </p:cNvPr>
          <p:cNvGrpSpPr>
            <a:grpSpLocks/>
          </p:cNvGrpSpPr>
          <p:nvPr/>
        </p:nvGrpSpPr>
        <p:grpSpPr bwMode="auto">
          <a:xfrm>
            <a:off x="319087" y="1314450"/>
            <a:ext cx="8824913" cy="3846910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82D89FE-3B12-4793-B05E-04863938C33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26D8CE7-1F1A-4D68-BF91-5E20FC6200F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BC332EF-43DF-430C-AB9D-6C22A64B38E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F3DA275-071F-4D35-B692-28747E0EC62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22173D0-EF2B-4F7D-B263-22D45F122D3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89A0D38-D840-4460-A020-20810903672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 sz="1350"/>
            </a:p>
          </p:txBody>
        </p:sp>
      </p:grpSp>
      <p:sp>
        <p:nvSpPr>
          <p:cNvPr id="317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428750"/>
            <a:ext cx="7772400" cy="1302544"/>
          </a:xfrm>
        </p:spPr>
        <p:txBody>
          <a:bodyPr anchor="t"/>
          <a:lstStyle>
            <a:lvl1pPr>
              <a:defRPr sz="405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971800"/>
            <a:ext cx="6781800" cy="131445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FEFFAE2-DBDB-4F08-9FC5-E1393C155FC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4683919"/>
            <a:ext cx="1901429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B9EC8-9862-44D8-84AD-BECB9D7A0D85}" type="datetimeFigureOut">
              <a:rPr lang="ru-RU" altLang="ru-RU"/>
              <a:pPr>
                <a:defRPr/>
              </a:pPr>
              <a:t>08.06.2022</a:t>
            </a:fld>
            <a:endParaRPr lang="ru-RU" altLang="ru-RU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C3F8361F-605A-4F4A-94F8-AA31E1EB6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291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D5C854E-07C6-404B-815A-75067D2E1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341CA6-5994-478D-8F1B-7ACEA31E67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8137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613D138-527F-4254-AD84-8186A76F9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44CA1-3AC9-4C0E-A6B9-1CF0D247C25F}" type="datetimeFigureOut">
              <a:rPr lang="ru-RU" altLang="ru-RU"/>
              <a:pPr>
                <a:defRPr/>
              </a:pPr>
              <a:t>08.06.2022</a:t>
            </a:fld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64A86C7-5AF3-437C-9DA3-07A8C539B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6DA69BD-985C-4104-AC64-6EF47D23D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6DE-4665-40BE-8D66-E6EFAA599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5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B4E09AE-FB9D-46C7-972E-BC569EAE20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A32B-FF03-4967-85B4-1774168A6675}" type="datetimeFigureOut">
              <a:rPr lang="ru-RU" altLang="ru-RU"/>
              <a:pPr>
                <a:defRPr/>
              </a:pPr>
              <a:t>08.06.2022</a:t>
            </a:fld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C856AA2-EE24-44DB-8CFD-C3A342B6E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01FDF7B-BFE8-48A1-BE17-6B54651F88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22392-DBDD-4651-B854-A1C9DD5472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48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428750"/>
            <a:ext cx="3945731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98232" y="1428750"/>
            <a:ext cx="3946922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B8BAA4C-0E4C-4CDE-887E-9F460E749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73DE-1875-480D-9B8F-38B389A50836}" type="datetimeFigureOut">
              <a:rPr lang="ru-RU" altLang="ru-RU"/>
              <a:pPr>
                <a:defRPr/>
              </a:pPr>
              <a:t>08.06.2022</a:t>
            </a:fld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539BD14-412E-4E0D-9AA2-EBC7705D2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040FA1F-6F14-4855-89EB-8E857639E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CF19-2255-4CFC-AC6A-5D8C3B198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3484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3AA742-5DF4-4A87-B06B-BB3B6F1365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ACC4-4291-4294-A38B-C733151558E5}" type="datetimeFigureOut">
              <a:rPr lang="ru-RU" altLang="ru-RU"/>
              <a:pPr>
                <a:defRPr/>
              </a:pPr>
              <a:t>08.06.2022</a:t>
            </a:fld>
            <a:endParaRPr lang="ru-RU" alt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EA42F23-CB2D-4E3D-862B-2352781A6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321752E-479F-4AEE-87E6-1B4F69166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7854-5B27-4E6F-8BF4-BC96676CA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61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6797033-DBB4-4BD8-9D52-AC06DA87D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AB30F-09BE-486F-99A5-3A73B513D769}" type="datetimeFigureOut">
              <a:rPr lang="ru-RU" altLang="ru-RU"/>
              <a:pPr>
                <a:defRPr/>
              </a:pPr>
              <a:t>08.06.2022</a:t>
            </a:fld>
            <a:endParaRPr lang="ru-RU" alt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ABF4EA1-DE77-4E1A-9590-4BD0F0E990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D550352-707C-4E7B-A344-3053F9392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4F7B-AF16-4DF2-BA53-434FFB9581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8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07274586-2562-431C-9A7E-21C2BCE79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3DCD9-C1C7-425C-A20E-4FA72DD34305}" type="datetimeFigureOut">
              <a:rPr lang="ru-RU" altLang="ru-RU"/>
              <a:pPr>
                <a:defRPr/>
              </a:pPr>
              <a:t>08.06.2022</a:t>
            </a:fld>
            <a:endParaRPr lang="ru-RU" alt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A601C23-9823-4BC5-A2B6-4F2638CB4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0149EA6-FBE6-4361-BFE4-1AD54CA79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EAAFD-648F-43E3-B76D-6B9C01F94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281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DB50D47-A28C-4B3D-9268-11AC1E5FF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8B4BE-F713-4F8A-B68E-631854497A6D}" type="datetimeFigureOut">
              <a:rPr lang="ru-RU" altLang="ru-RU"/>
              <a:pPr>
                <a:defRPr/>
              </a:pPr>
              <a:t>08.06.2022</a:t>
            </a:fld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426BBB8-BAD6-4CC3-A740-955091ACE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8D774D1-35A4-4520-B2BF-E4E5E2C13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B291-7BF8-46E0-B0A1-0DD75BEC5E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3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60-27AD-4246-87B9-9E479C2EDA1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367D-E3CD-4AAB-A455-0E13CBFA9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4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C83DFFB-5F6C-4812-9660-09B0A7E17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E298-2AD7-449A-9D0B-82E7C4871492}" type="datetimeFigureOut">
              <a:rPr lang="ru-RU" altLang="ru-RU"/>
              <a:pPr>
                <a:defRPr/>
              </a:pPr>
              <a:t>08.06.2022</a:t>
            </a:fld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EF09B1E-F07B-4546-9B71-27E02159C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AD37CF5-363A-4F18-B2BC-6F4B003BF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F8484-862D-4127-BCF8-7F9FC109CC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137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13289EB-9DBA-419F-B718-5372AEA48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7533F-8612-4A54-9FAB-1FA9A1C6B0B4}" type="datetimeFigureOut">
              <a:rPr lang="ru-RU" altLang="ru-RU"/>
              <a:pPr>
                <a:defRPr/>
              </a:pPr>
              <a:t>08.06.2022</a:t>
            </a:fld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EAE78B4-D995-4FBF-ABBA-43A393997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A43BEDD-A049-488F-B218-8FD5CA6AE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A3A8B-EBBB-4517-87BF-B48FC1C9F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832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183357"/>
            <a:ext cx="2096691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3357"/>
            <a:ext cx="6176963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324F49D-C0BC-4DA0-980A-406DE79BB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129F-274D-4604-AF87-50B8256AC4F1}" type="datetimeFigureOut">
              <a:rPr lang="ru-RU" altLang="ru-RU"/>
              <a:pPr>
                <a:defRPr/>
              </a:pPr>
              <a:t>08.06.2022</a:t>
            </a:fld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C06CE16-E36E-468F-BA19-EB45577DE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02211AD-FF9F-47A9-ADE2-FAC4D37B4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E747-AF2E-4D84-AC96-9DB9813EB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30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60-27AD-4246-87B9-9E479C2EDA1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367D-E3CD-4AAB-A455-0E13CBFA9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8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60-27AD-4246-87B9-9E479C2EDA1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367D-E3CD-4AAB-A455-0E13CBFA9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1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60-27AD-4246-87B9-9E479C2EDA1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367D-E3CD-4AAB-A455-0E13CBFA9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9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60-27AD-4246-87B9-9E479C2EDA1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367D-E3CD-4AAB-A455-0E13CBFA9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9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60-27AD-4246-87B9-9E479C2EDA1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367D-E3CD-4AAB-A455-0E13CBFA9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5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60-27AD-4246-87B9-9E479C2EDA1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367D-E3CD-4AAB-A455-0E13CBFA9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4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60-27AD-4246-87B9-9E479C2EDA1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367D-E3CD-4AAB-A455-0E13CBFA9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8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B560-27AD-4246-87B9-9E479C2EDA1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367D-E3CD-4AAB-A455-0E13CBFA9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7DA0A81D-12EC-4F6B-ABC5-1F6D2B36D9DF}"/>
              </a:ext>
            </a:extLst>
          </p:cNvPr>
          <p:cNvGrpSpPr>
            <a:grpSpLocks/>
          </p:cNvGrpSpPr>
          <p:nvPr/>
        </p:nvGrpSpPr>
        <p:grpSpPr bwMode="auto">
          <a:xfrm>
            <a:off x="319087" y="1371600"/>
            <a:ext cx="8824913" cy="3771900"/>
            <a:chOff x="201" y="1152"/>
            <a:chExt cx="5559" cy="3168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id="{F7D08297-C9EF-4C00-9649-B8792952DBA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2175C2AA-D22F-4FBC-A392-4AE88D4C012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2058" name="Freeform 5">
              <a:extLst>
                <a:ext uri="{FF2B5EF4-FFF2-40B4-BE49-F238E27FC236}">
                  <a16:creationId xmlns:a16="http://schemas.microsoft.com/office/drawing/2014/main" id="{7354DA6B-1721-4B3C-9422-41B55E009E1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30726" name="Freeform 6">
              <a:extLst>
                <a:ext uri="{FF2B5EF4-FFF2-40B4-BE49-F238E27FC236}">
                  <a16:creationId xmlns:a16="http://schemas.microsoft.com/office/drawing/2014/main" id="{63DD116B-1D35-4920-A673-A6C471D6FE3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 sz="1350"/>
            </a:p>
          </p:txBody>
        </p:sp>
        <p:sp>
          <p:nvSpPr>
            <p:cNvPr id="30727" name="Freeform 7">
              <a:extLst>
                <a:ext uri="{FF2B5EF4-FFF2-40B4-BE49-F238E27FC236}">
                  <a16:creationId xmlns:a16="http://schemas.microsoft.com/office/drawing/2014/main" id="{B3B447D8-82F3-4F3F-A2FB-0491CA6160E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 sz="1350"/>
            </a:p>
          </p:txBody>
        </p:sp>
        <p:sp>
          <p:nvSpPr>
            <p:cNvPr id="30728" name="Freeform 8">
              <a:extLst>
                <a:ext uri="{FF2B5EF4-FFF2-40B4-BE49-F238E27FC236}">
                  <a16:creationId xmlns:a16="http://schemas.microsoft.com/office/drawing/2014/main" id="{5E0623B9-F6F0-4971-A557-F7478204721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 sz="1350"/>
            </a:p>
          </p:txBody>
        </p:sp>
        <p:sp>
          <p:nvSpPr>
            <p:cNvPr id="30729" name="Freeform 9">
              <a:extLst>
                <a:ext uri="{FF2B5EF4-FFF2-40B4-BE49-F238E27FC236}">
                  <a16:creationId xmlns:a16="http://schemas.microsoft.com/office/drawing/2014/main" id="{943202AA-929D-47B7-95C7-CF52948E206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 sz="1350"/>
            </a:p>
          </p:txBody>
        </p:sp>
        <p:sp>
          <p:nvSpPr>
            <p:cNvPr id="30730" name="Freeform 10">
              <a:extLst>
                <a:ext uri="{FF2B5EF4-FFF2-40B4-BE49-F238E27FC236}">
                  <a16:creationId xmlns:a16="http://schemas.microsoft.com/office/drawing/2014/main" id="{22C6DC99-1132-433B-8A79-9899804040A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 sz="1350"/>
            </a:p>
          </p:txBody>
        </p:sp>
      </p:grpSp>
      <p:sp>
        <p:nvSpPr>
          <p:cNvPr id="30731" name="Rectangle 11">
            <a:extLst>
              <a:ext uri="{FF2B5EF4-FFF2-40B4-BE49-F238E27FC236}">
                <a16:creationId xmlns:a16="http://schemas.microsoft.com/office/drawing/2014/main" id="{BD1923A9-B783-4BF1-A502-9FDE5AF2B0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4683919"/>
            <a:ext cx="1901429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4D51F3E-4A06-4489-8FD5-D5A18C1AECA0}" type="datetimeFigureOut">
              <a:rPr lang="ru-RU" altLang="ru-RU"/>
              <a:pPr>
                <a:defRPr/>
              </a:pPr>
              <a:t>08.06.2022</a:t>
            </a:fld>
            <a:endParaRPr lang="ru-RU" altLang="ru-RU"/>
          </a:p>
        </p:txBody>
      </p:sp>
      <p:sp>
        <p:nvSpPr>
          <p:cNvPr id="30732" name="Rectangle 12">
            <a:extLst>
              <a:ext uri="{FF2B5EF4-FFF2-40B4-BE49-F238E27FC236}">
                <a16:creationId xmlns:a16="http://schemas.microsoft.com/office/drawing/2014/main" id="{3760F3CC-198E-4B82-A545-9040F5D890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83E366A2-FBB2-4173-B4D8-42F963D581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773" y="4683919"/>
            <a:ext cx="1901428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CADC79-4937-4C17-A1B5-CB051BB84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5CAE64AE-C548-4E2E-9C67-7D6D3899FC1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1" y="183357"/>
            <a:ext cx="8385572" cy="10739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696D1068-46B5-4815-A1EE-30AEBA243CE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428750"/>
            <a:ext cx="8006954" cy="3143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682392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atic.tumblr.com/4b06740f65d3d37e345ab1a80024bf3f/cf0hahx/1BDp69b1w/tumblr_static_3yxgv15phf2880w40g0w0cso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14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2.vectorstock.com/i/1000x1000/21/46/open-envelop-with-document-screen-email-vector-145521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9" b="66481" l="7779" r="92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71" b="31442"/>
          <a:stretch/>
        </p:blipFill>
        <p:spPr bwMode="auto">
          <a:xfrm>
            <a:off x="21629" y="51470"/>
            <a:ext cx="916922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8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15C7A91-2197-491A-861C-BFDC022EB12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085975"/>
            <a:ext cx="1008460" cy="702469"/>
            <a:chOff x="340" y="1253"/>
            <a:chExt cx="635" cy="590"/>
          </a:xfrm>
        </p:grpSpPr>
        <p:sp>
          <p:nvSpPr>
            <p:cNvPr id="12291" name="AutoShape 3">
              <a:extLst>
                <a:ext uri="{FF2B5EF4-FFF2-40B4-BE49-F238E27FC236}">
                  <a16:creationId xmlns:a16="http://schemas.microsoft.com/office/drawing/2014/main" id="{A25FA20B-DABE-4795-972E-6175F5D34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350">
                <a:cs typeface="Arial" panose="020B0604020202020204" pitchFamily="34" charset="0"/>
              </a:endParaRPr>
            </a:p>
          </p:txBody>
        </p:sp>
        <p:sp>
          <p:nvSpPr>
            <p:cNvPr id="12292" name="AutoShape 4">
              <a:extLst>
                <a:ext uri="{FF2B5EF4-FFF2-40B4-BE49-F238E27FC236}">
                  <a16:creationId xmlns:a16="http://schemas.microsoft.com/office/drawing/2014/main" id="{56561681-428A-45A0-9E94-DAE68E6EC8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350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-4.79769E-6 C -0.03142 -0.14104 0.06493 -0.25711 0.18212 -0.25711 C 0.32066 -0.25711 0.37049 -0.12855 0.39149 -0.05109 L 0.41354 0.05133 C 0.4349 0.12856 0.48768 0.25665 0.64445 0.25665 C 0.74427 0.25665 0.85781 0.14128 0.85781 -4.79769E-6 C 0.85781 -0.14104 0.74427 -0.25711 0.64445 -0.25711 C 0.48768 -0.25711 0.4349 -0.12855 0.41354 -0.05109 L 0.39149 0.05133 C 0.37049 0.12856 0.32066 0.25665 0.18212 0.25665 C 0.06493 0.25665 -0.03142 0.14128 -0.03142 -4.79769E-6 Z " pathEditMode="relative" rAng="16200000" ptsTypes="ffF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4.goodfon.ru/original/1920x1080/9/75/fantastika-gory-skaly-kosmoport-port-nebo-oblaka-korabl-sp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D7316-404D-4F4A-825C-8CD979B43A46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71550"/>
            <a:ext cx="561662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31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g4.goodfon.ru/original/3200x1200/b/e0/humidum-aqua-center-sooruzhenie-nebo-oblaka-gorki-zdani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9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s4.pikabu.ru/post_img/2016/08/14/0/og_og_14711234902248858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56" y="-1153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1210" y="1707654"/>
            <a:ext cx="8483667" cy="1477328"/>
          </a:xfrm>
          <a:prstGeom prst="rect">
            <a:avLst/>
          </a:prstGeom>
          <a:blipFill dpi="0" rotWithShape="1">
            <a:blip r:embed="rId4">
              <a:alphaModFix amt="71000"/>
            </a:blip>
            <a:srcRect/>
            <a:tile tx="0" ty="0" sx="100000" sy="100000" flip="none" algn="tl"/>
          </a:blip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«Здравствуйте ребята «Спасательного патруля».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«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нашем королевстве скоро  будет большой праздник и  к нам прилетят гости, на своих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лунолетах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но у нас закончились все припасы еды, не могли бы вы отправить их нам"</a:t>
            </a:r>
          </a:p>
          <a:p>
            <a:pPr algn="ctr"/>
            <a:endParaRPr lang="ru-RU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6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umblr.com/4b06740f65d3d37e345ab1a80024bf3f/cf0hahx/1BDp69b1w/tumblr_static_3yxgv15phf2880w40g0w0cso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8CC203-CFC7-4CCA-8E88-FE0D93162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61" y="358179"/>
            <a:ext cx="3267075" cy="24955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451BC9-5FA8-474A-9013-B73A0C1E1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8179"/>
            <a:ext cx="3530009" cy="2495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12E6AF-35FF-43A4-8E6F-63BB37F12B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47849"/>
            <a:ext cx="6408711" cy="15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2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atic.tumblr.com/4b06740f65d3d37e345ab1a80024bf3f/cf0hahx/1BDp69b1w/tumblr_static_3yxgv15phf2880w40g0w0cso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14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2.vectorstock.com/i/1000x1000/21/46/open-envelop-with-document-screen-email-vector-145521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9" b="66481" l="7779" r="92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71" b="31442"/>
          <a:stretch/>
        </p:blipFill>
        <p:spPr bwMode="auto">
          <a:xfrm>
            <a:off x="21629" y="51470"/>
            <a:ext cx="916922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6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s4.pikabu.ru/post_img/2016/08/14/0/og_og_14711234902248858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56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478" y="1419622"/>
            <a:ext cx="8483667" cy="1477328"/>
          </a:xfrm>
          <a:prstGeom prst="rect">
            <a:avLst/>
          </a:prstGeom>
          <a:blipFill dpi="0" rotWithShape="1">
            <a:blip r:embed="rId4">
              <a:alphaModFix amt="71000"/>
            </a:blip>
            <a:srcRect/>
            <a:tile tx="0" ty="0" sx="100000" sy="100000" flip="none" algn="tl"/>
          </a:blip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Здравствуйте ребята «Спасательного патруля» В нашем королевстве  случилась беда: главной платформе космодрома со светящейся посадочной полосой требуется ремонт. Помогите нам пожалуйста. Мы высылаем вам схему нашей платформы-космодрома и посадочной полосы».</a:t>
            </a:r>
          </a:p>
          <a:p>
            <a:pPr algn="ctr"/>
            <a:endParaRPr lang="ru-RU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37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umblr.com/4b06740f65d3d37e345ab1a80024bf3f/cf0hahx/1BDp69b1w/tumblr_static_3yxgv15phf2880w40g0w0cso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8CC203-CFC7-4CCA-8E88-FE0D93162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7052"/>
            <a:ext cx="3267075" cy="24955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451BC9-5FA8-474A-9013-B73A0C1E1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9582"/>
            <a:ext cx="3530009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4.goodfon.ru/original/1920x1080/9/75/fantastika-gory-skaly-kosmoport-port-nebo-oblaka-korabl-sp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D7316-404D-4F4A-825C-8CD979B43A46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71550"/>
            <a:ext cx="561662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11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 descr="фон44 клетка">
            <a:extLst>
              <a:ext uri="{FF2B5EF4-FFF2-40B4-BE49-F238E27FC236}">
                <a16:creationId xmlns:a16="http://schemas.microsoft.com/office/drawing/2014/main" id="{AC31EDD4-BE8D-49AE-B2B7-B5B9CA64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16" y="195262"/>
            <a:ext cx="8281988" cy="46446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350">
              <a:cs typeface="Arial" panose="020B0604020202020204" pitchFamily="34" charset="0"/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8A3DA5D3-9973-471A-8964-A4F4F1EF4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85" y="250031"/>
            <a:ext cx="7703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>
                <a:cs typeface="Arial" panose="020B0604020202020204" pitchFamily="34" charset="0"/>
              </a:rPr>
              <a:t>Выполни гимнастику для глаз по схеме: </a:t>
            </a:r>
          </a:p>
        </p:txBody>
      </p:sp>
      <p:sp>
        <p:nvSpPr>
          <p:cNvPr id="10244" name="Line 7">
            <a:extLst>
              <a:ext uri="{FF2B5EF4-FFF2-40B4-BE49-F238E27FC236}">
                <a16:creationId xmlns:a16="http://schemas.microsoft.com/office/drawing/2014/main" id="{E07EC0BA-70F8-42BF-90A9-FB7290A1E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2310" y="1113235"/>
            <a:ext cx="6911578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0245" name="Line 8">
            <a:extLst>
              <a:ext uri="{FF2B5EF4-FFF2-40B4-BE49-F238E27FC236}">
                <a16:creationId xmlns:a16="http://schemas.microsoft.com/office/drawing/2014/main" id="{2747E8CB-0392-4F46-9EC1-F46DF370E3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7813" y="1113235"/>
            <a:ext cx="6696075" cy="1350169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0246" name="Line 9">
            <a:extLst>
              <a:ext uri="{FF2B5EF4-FFF2-40B4-BE49-F238E27FC236}">
                <a16:creationId xmlns:a16="http://schemas.microsoft.com/office/drawing/2014/main" id="{D1D70CB4-ED1D-48E6-A2CB-2D9A903C6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2463403"/>
            <a:ext cx="6696075" cy="59412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0247" name="Line 10">
            <a:extLst>
              <a:ext uri="{FF2B5EF4-FFF2-40B4-BE49-F238E27FC236}">
                <a16:creationId xmlns:a16="http://schemas.microsoft.com/office/drawing/2014/main" id="{41822FC2-A3DB-4308-A94B-869AF33FCB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7054" y="3057525"/>
            <a:ext cx="7058025" cy="97155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B23D3F00-0AAC-42B8-BAFD-2C7B5DDBE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491" y="951310"/>
            <a:ext cx="433388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69D7D5E6-A035-47FF-9FD6-DB022E8FEF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5510" y="1168003"/>
            <a:ext cx="433388" cy="10834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DD75ABD5-8F75-4D1E-B022-6FCB45669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6" y="2625329"/>
            <a:ext cx="432197" cy="53578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AC27A4DE-C46B-44DE-9DFE-F21A8C18C2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1691" y="3274219"/>
            <a:ext cx="504825" cy="107156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1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0867E-6 L 0.7559 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6647E-6 L -0.64584 0.24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1596 L 0.65347 0.110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7457E-6 L -0.75208 0.178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>
            <a:extLst>
              <a:ext uri="{FF2B5EF4-FFF2-40B4-BE49-F238E27FC236}">
                <a16:creationId xmlns:a16="http://schemas.microsoft.com/office/drawing/2014/main" id="{D56EE68E-F3D2-4526-966C-4E93A931D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447" y="519113"/>
            <a:ext cx="4824413" cy="3564731"/>
          </a:xfrm>
          <a:prstGeom prst="ellips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350">
              <a:cs typeface="Arial" panose="020B0604020202020204" pitchFamily="34" charset="0"/>
            </a:endParaRPr>
          </a:p>
        </p:txBody>
      </p:sp>
      <p:sp>
        <p:nvSpPr>
          <p:cNvPr id="16387" name="Oval 3">
            <a:extLst>
              <a:ext uri="{FF2B5EF4-FFF2-40B4-BE49-F238E27FC236}">
                <a16:creationId xmlns:a16="http://schemas.microsoft.com/office/drawing/2014/main" id="{D78F2E2A-1CE3-4C37-BBD1-A4BAC892E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6" y="1653779"/>
            <a:ext cx="432197" cy="3238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35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79 C -0.1625 -0.25179 -0.04722 -0.09896 -0.04722 0.08902 C -0.04722 0.277 -0.1625 0.43006 -0.30347 0.43006 C -0.44462 0.43006 -0.55903 0.277 -0.55903 0.08902 C -0.55903 -0.09896 -0.44462 -0.25179 -0.30347 -0.2517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79 C -0.16268 -0.25179 -0.04757 -0.09896 -0.04757 0.08902 C -0.04757 0.277 -0.16268 0.43006 -0.30348 0.43006 C -0.44479 0.43006 -0.55938 0.277 -0.55938 0.08902 C -0.55938 -0.09896 -0.44479 -0.25179 -0.30348 -0.25179 Z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85</Words>
  <Application>Microsoft Office PowerPoint</Application>
  <PresentationFormat>Экран (16:9)</PresentationFormat>
  <Paragraphs>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CentSchbkCyrill BT</vt:lpstr>
      <vt:lpstr>Times New Roman</vt:lpstr>
      <vt:lpstr>Wingdings</vt:lpstr>
      <vt:lpstr>Тема Office</vt:lpstr>
      <vt:lpstr>Трава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ячсмитьбю.фывапролдж</dc:creator>
  <cp:lastModifiedBy>Оксана Павлова</cp:lastModifiedBy>
  <cp:revision>33</cp:revision>
  <dcterms:created xsi:type="dcterms:W3CDTF">2021-03-29T08:30:56Z</dcterms:created>
  <dcterms:modified xsi:type="dcterms:W3CDTF">2022-06-08T11:40:51Z</dcterms:modified>
</cp:coreProperties>
</file>