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60" r:id="rId4"/>
    <p:sldId id="258" r:id="rId5"/>
    <p:sldId id="271" r:id="rId6"/>
    <p:sldId id="272" r:id="rId7"/>
    <p:sldId id="276" r:id="rId8"/>
    <p:sldId id="273" r:id="rId9"/>
    <p:sldId id="266" r:id="rId10"/>
    <p:sldId id="277" r:id="rId11"/>
    <p:sldId id="279" r:id="rId12"/>
    <p:sldId id="281" r:id="rId13"/>
    <p:sldId id="27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9900"/>
    <a:srgbClr val="FB291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>
        <p:scale>
          <a:sx n="64" d="100"/>
          <a:sy n="64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F3554-F18F-4066-9BEB-A74B038A809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37D9A-14EF-4BDD-9A97-37EF918DA75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400" dirty="0" smtClean="0"/>
            <a:t>Совместное создание условий (семья – ДОУ) для успешного развития личности ребенка</a:t>
          </a:r>
          <a:endParaRPr lang="ru-RU" sz="2400" dirty="0"/>
        </a:p>
      </dgm:t>
    </dgm:pt>
    <dgm:pt modelId="{AC5B92B7-57F5-4267-A777-BB0A0024E87F}" type="parTrans" cxnId="{265D2694-9C75-48B7-9FE0-596DE7D4CCA8}">
      <dgm:prSet/>
      <dgm:spPr/>
      <dgm:t>
        <a:bodyPr/>
        <a:lstStyle/>
        <a:p>
          <a:endParaRPr lang="ru-RU"/>
        </a:p>
      </dgm:t>
    </dgm:pt>
    <dgm:pt modelId="{3B47BE6C-713B-46F9-B058-581F2C8719DF}" type="sibTrans" cxnId="{265D2694-9C75-48B7-9FE0-596DE7D4CCA8}">
      <dgm:prSet/>
      <dgm:spPr/>
      <dgm:t>
        <a:bodyPr/>
        <a:lstStyle/>
        <a:p>
          <a:endParaRPr lang="ru-RU"/>
        </a:p>
      </dgm:t>
    </dgm:pt>
    <dgm:pt modelId="{91722AD3-32E8-43EF-9B26-FD629177233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dirty="0" smtClean="0"/>
            <a:t>Трансляция родителям положительного образа ребенка (установка на сотрудничество)</a:t>
          </a:r>
          <a:endParaRPr lang="ru-RU" sz="2400" dirty="0"/>
        </a:p>
      </dgm:t>
    </dgm:pt>
    <dgm:pt modelId="{73181ADE-AD9E-4768-823A-365FEC1BF206}" type="parTrans" cxnId="{5CF70F9D-D05A-4D5F-9725-7CB4EB87C4B3}">
      <dgm:prSet/>
      <dgm:spPr/>
      <dgm:t>
        <a:bodyPr/>
        <a:lstStyle/>
        <a:p>
          <a:endParaRPr lang="ru-RU"/>
        </a:p>
      </dgm:t>
    </dgm:pt>
    <dgm:pt modelId="{77BDFC96-7C6A-45D6-9EA8-4C83F5B0D073}" type="sibTrans" cxnId="{5CF70F9D-D05A-4D5F-9725-7CB4EB87C4B3}">
      <dgm:prSet/>
      <dgm:spPr/>
      <dgm:t>
        <a:bodyPr/>
        <a:lstStyle/>
        <a:p>
          <a:endParaRPr lang="ru-RU"/>
        </a:p>
      </dgm:t>
    </dgm:pt>
    <dgm:pt modelId="{CBA4FEAB-D178-4D84-BF06-7A8E523799D4}">
      <dgm:prSet custT="1"/>
      <dgm:spPr/>
      <dgm:t>
        <a:bodyPr/>
        <a:lstStyle/>
        <a:p>
          <a:r>
            <a:rPr lang="ru-RU" sz="2400" dirty="0" smtClean="0"/>
            <a:t>Трансляция родителям педагогических знаний в области развития и воспитания</a:t>
          </a:r>
          <a:endParaRPr lang="ru-RU" sz="1000" dirty="0"/>
        </a:p>
      </dgm:t>
    </dgm:pt>
    <dgm:pt modelId="{A070C37C-EF85-4B37-9BC4-E777E666C8B3}" type="parTrans" cxnId="{C460A4A3-511D-42C8-BC17-DFC6CBE48C51}">
      <dgm:prSet/>
      <dgm:spPr/>
      <dgm:t>
        <a:bodyPr/>
        <a:lstStyle/>
        <a:p>
          <a:endParaRPr lang="ru-RU"/>
        </a:p>
      </dgm:t>
    </dgm:pt>
    <dgm:pt modelId="{69A262DF-025D-42D3-B9BB-0EC1D770FB37}" type="sibTrans" cxnId="{C460A4A3-511D-42C8-BC17-DFC6CBE48C51}">
      <dgm:prSet/>
      <dgm:spPr/>
      <dgm:t>
        <a:bodyPr/>
        <a:lstStyle/>
        <a:p>
          <a:endParaRPr lang="ru-RU"/>
        </a:p>
      </dgm:t>
    </dgm:pt>
    <dgm:pt modelId="{9BC063AD-5608-4CB9-9838-81C367E61A24}" type="pres">
      <dgm:prSet presAssocID="{600F3554-F18F-4066-9BEB-A74B038A809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BC30AF-6B04-48D5-B16A-FCA26E24B804}" type="pres">
      <dgm:prSet presAssocID="{CDB37D9A-14EF-4BDD-9A97-37EF918DA753}" presName="parentLin" presStyleCnt="0"/>
      <dgm:spPr/>
    </dgm:pt>
    <dgm:pt modelId="{DC33DE03-8238-40D6-AEF9-2E9AE5012D26}" type="pres">
      <dgm:prSet presAssocID="{CDB37D9A-14EF-4BDD-9A97-37EF918DA75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3658B1A-C792-467D-8DB8-C8D55CDE421F}" type="pres">
      <dgm:prSet presAssocID="{CDB37D9A-14EF-4BDD-9A97-37EF918DA753}" presName="parentText" presStyleLbl="node1" presStyleIdx="0" presStyleCnt="3" custScaleX="110699" custScaleY="369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CBC6E-2239-499E-9A64-918707E7A018}" type="pres">
      <dgm:prSet presAssocID="{CDB37D9A-14EF-4BDD-9A97-37EF918DA753}" presName="negativeSpace" presStyleCnt="0"/>
      <dgm:spPr/>
    </dgm:pt>
    <dgm:pt modelId="{0D73CB07-7E80-4CC7-9EA0-AA08800176DD}" type="pres">
      <dgm:prSet presAssocID="{CDB37D9A-14EF-4BDD-9A97-37EF918DA753}" presName="childText" presStyleLbl="conFgAcc1" presStyleIdx="0" presStyleCnt="3">
        <dgm:presLayoutVars>
          <dgm:bulletEnabled val="1"/>
        </dgm:presLayoutVars>
      </dgm:prSet>
      <dgm:spPr/>
    </dgm:pt>
    <dgm:pt modelId="{1AAC6DBA-E551-43BB-B59C-354B7B775E98}" type="pres">
      <dgm:prSet presAssocID="{3B47BE6C-713B-46F9-B058-581F2C8719DF}" presName="spaceBetweenRectangles" presStyleCnt="0"/>
      <dgm:spPr/>
    </dgm:pt>
    <dgm:pt modelId="{D2F149D8-6317-439C-829C-1F013B00A2C6}" type="pres">
      <dgm:prSet presAssocID="{91722AD3-32E8-43EF-9B26-FD629177233E}" presName="parentLin" presStyleCnt="0"/>
      <dgm:spPr/>
    </dgm:pt>
    <dgm:pt modelId="{4F904D99-2591-4C30-BF11-0A1965249F91}" type="pres">
      <dgm:prSet presAssocID="{91722AD3-32E8-43EF-9B26-FD629177233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99A866-EFE5-42F0-9E2C-7C2F6A9ADA12}" type="pres">
      <dgm:prSet presAssocID="{91722AD3-32E8-43EF-9B26-FD629177233E}" presName="parentText" presStyleLbl="node1" presStyleIdx="1" presStyleCnt="3" custScaleX="109978" custScaleY="323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B8BA8-7ADD-40FD-9647-286634A81391}" type="pres">
      <dgm:prSet presAssocID="{91722AD3-32E8-43EF-9B26-FD629177233E}" presName="negativeSpace" presStyleCnt="0"/>
      <dgm:spPr/>
    </dgm:pt>
    <dgm:pt modelId="{76673904-1245-48D8-9404-55F11820D151}" type="pres">
      <dgm:prSet presAssocID="{91722AD3-32E8-43EF-9B26-FD629177233E}" presName="childText" presStyleLbl="conFgAcc1" presStyleIdx="1" presStyleCnt="3">
        <dgm:presLayoutVars>
          <dgm:bulletEnabled val="1"/>
        </dgm:presLayoutVars>
      </dgm:prSet>
      <dgm:spPr/>
    </dgm:pt>
    <dgm:pt modelId="{5D2ACB68-8E31-43B9-988D-EAFE27A4BC16}" type="pres">
      <dgm:prSet presAssocID="{77BDFC96-7C6A-45D6-9EA8-4C83F5B0D073}" presName="spaceBetweenRectangles" presStyleCnt="0"/>
      <dgm:spPr/>
    </dgm:pt>
    <dgm:pt modelId="{68099CA0-D9AC-4D25-BC4E-9CEA96159100}" type="pres">
      <dgm:prSet presAssocID="{CBA4FEAB-D178-4D84-BF06-7A8E523799D4}" presName="parentLin" presStyleCnt="0"/>
      <dgm:spPr/>
    </dgm:pt>
    <dgm:pt modelId="{75658F4A-5610-4C95-A669-DA3A15EEF5F6}" type="pres">
      <dgm:prSet presAssocID="{CBA4FEAB-D178-4D84-BF06-7A8E523799D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3BE0558-DC60-43F0-B735-49C7FB85227F}" type="pres">
      <dgm:prSet presAssocID="{CBA4FEAB-D178-4D84-BF06-7A8E523799D4}" presName="parentText" presStyleLbl="node1" presStyleIdx="2" presStyleCnt="3" custScaleX="109267" custScaleY="323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39996-002A-41C7-830D-36F81132D544}" type="pres">
      <dgm:prSet presAssocID="{CBA4FEAB-D178-4D84-BF06-7A8E523799D4}" presName="negativeSpace" presStyleCnt="0"/>
      <dgm:spPr/>
    </dgm:pt>
    <dgm:pt modelId="{0213CB71-50A2-4FF9-A673-FC659052C29E}" type="pres">
      <dgm:prSet presAssocID="{CBA4FEAB-D178-4D84-BF06-7A8E523799D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65D2694-9C75-48B7-9FE0-596DE7D4CCA8}" srcId="{600F3554-F18F-4066-9BEB-A74B038A8092}" destId="{CDB37D9A-14EF-4BDD-9A97-37EF918DA753}" srcOrd="0" destOrd="0" parTransId="{AC5B92B7-57F5-4267-A777-BB0A0024E87F}" sibTransId="{3B47BE6C-713B-46F9-B058-581F2C8719DF}"/>
    <dgm:cxn modelId="{76021DEF-7EC2-446F-8B60-7CA4D809A822}" type="presOf" srcId="{CBA4FEAB-D178-4D84-BF06-7A8E523799D4}" destId="{83BE0558-DC60-43F0-B735-49C7FB85227F}" srcOrd="1" destOrd="0" presId="urn:microsoft.com/office/officeart/2005/8/layout/list1"/>
    <dgm:cxn modelId="{BB38450B-DB40-4F13-A1C1-CE1E9CA6F1F3}" type="presOf" srcId="{CBA4FEAB-D178-4D84-BF06-7A8E523799D4}" destId="{75658F4A-5610-4C95-A669-DA3A15EEF5F6}" srcOrd="0" destOrd="0" presId="urn:microsoft.com/office/officeart/2005/8/layout/list1"/>
    <dgm:cxn modelId="{C460A4A3-511D-42C8-BC17-DFC6CBE48C51}" srcId="{600F3554-F18F-4066-9BEB-A74B038A8092}" destId="{CBA4FEAB-D178-4D84-BF06-7A8E523799D4}" srcOrd="2" destOrd="0" parTransId="{A070C37C-EF85-4B37-9BC4-E777E666C8B3}" sibTransId="{69A262DF-025D-42D3-B9BB-0EC1D770FB37}"/>
    <dgm:cxn modelId="{50FD5FE8-1408-4BF6-A8CA-D39DE1233F41}" type="presOf" srcId="{CDB37D9A-14EF-4BDD-9A97-37EF918DA753}" destId="{83658B1A-C792-467D-8DB8-C8D55CDE421F}" srcOrd="1" destOrd="0" presId="urn:microsoft.com/office/officeart/2005/8/layout/list1"/>
    <dgm:cxn modelId="{65C6DB5F-3C75-413D-924E-999FDC7FCD18}" type="presOf" srcId="{CDB37D9A-14EF-4BDD-9A97-37EF918DA753}" destId="{DC33DE03-8238-40D6-AEF9-2E9AE5012D26}" srcOrd="0" destOrd="0" presId="urn:microsoft.com/office/officeart/2005/8/layout/list1"/>
    <dgm:cxn modelId="{F064845F-C3E4-449D-A76E-CB7DE0F90FB8}" type="presOf" srcId="{600F3554-F18F-4066-9BEB-A74B038A8092}" destId="{9BC063AD-5608-4CB9-9838-81C367E61A24}" srcOrd="0" destOrd="0" presId="urn:microsoft.com/office/officeart/2005/8/layout/list1"/>
    <dgm:cxn modelId="{5CF70F9D-D05A-4D5F-9725-7CB4EB87C4B3}" srcId="{600F3554-F18F-4066-9BEB-A74B038A8092}" destId="{91722AD3-32E8-43EF-9B26-FD629177233E}" srcOrd="1" destOrd="0" parTransId="{73181ADE-AD9E-4768-823A-365FEC1BF206}" sibTransId="{77BDFC96-7C6A-45D6-9EA8-4C83F5B0D073}"/>
    <dgm:cxn modelId="{1D656C7C-7513-4026-B22F-4B10E264F226}" type="presOf" srcId="{91722AD3-32E8-43EF-9B26-FD629177233E}" destId="{8199A866-EFE5-42F0-9E2C-7C2F6A9ADA12}" srcOrd="1" destOrd="0" presId="urn:microsoft.com/office/officeart/2005/8/layout/list1"/>
    <dgm:cxn modelId="{CDCF0889-6B96-432A-ACF9-3A982867BE63}" type="presOf" srcId="{91722AD3-32E8-43EF-9B26-FD629177233E}" destId="{4F904D99-2591-4C30-BF11-0A1965249F91}" srcOrd="0" destOrd="0" presId="urn:microsoft.com/office/officeart/2005/8/layout/list1"/>
    <dgm:cxn modelId="{AEBAF0CE-9736-4899-88E7-99288A612F32}" type="presParOf" srcId="{9BC063AD-5608-4CB9-9838-81C367E61A24}" destId="{B9BC30AF-6B04-48D5-B16A-FCA26E24B804}" srcOrd="0" destOrd="0" presId="urn:microsoft.com/office/officeart/2005/8/layout/list1"/>
    <dgm:cxn modelId="{F6723DCA-FF4F-4B76-B45A-04584C33BF21}" type="presParOf" srcId="{B9BC30AF-6B04-48D5-B16A-FCA26E24B804}" destId="{DC33DE03-8238-40D6-AEF9-2E9AE5012D26}" srcOrd="0" destOrd="0" presId="urn:microsoft.com/office/officeart/2005/8/layout/list1"/>
    <dgm:cxn modelId="{D63146F5-A0F2-473B-99F8-3376F66F4642}" type="presParOf" srcId="{B9BC30AF-6B04-48D5-B16A-FCA26E24B804}" destId="{83658B1A-C792-467D-8DB8-C8D55CDE421F}" srcOrd="1" destOrd="0" presId="urn:microsoft.com/office/officeart/2005/8/layout/list1"/>
    <dgm:cxn modelId="{3CC3E3A4-6F8C-4845-B0FA-48CE96B6169D}" type="presParOf" srcId="{9BC063AD-5608-4CB9-9838-81C367E61A24}" destId="{C98CBC6E-2239-499E-9A64-918707E7A018}" srcOrd="1" destOrd="0" presId="urn:microsoft.com/office/officeart/2005/8/layout/list1"/>
    <dgm:cxn modelId="{B9FCE08B-9FDA-49D8-961A-27CE88EE9449}" type="presParOf" srcId="{9BC063AD-5608-4CB9-9838-81C367E61A24}" destId="{0D73CB07-7E80-4CC7-9EA0-AA08800176DD}" srcOrd="2" destOrd="0" presId="urn:microsoft.com/office/officeart/2005/8/layout/list1"/>
    <dgm:cxn modelId="{312ADF4C-515B-4247-9357-922EBDA60AD6}" type="presParOf" srcId="{9BC063AD-5608-4CB9-9838-81C367E61A24}" destId="{1AAC6DBA-E551-43BB-B59C-354B7B775E98}" srcOrd="3" destOrd="0" presId="urn:microsoft.com/office/officeart/2005/8/layout/list1"/>
    <dgm:cxn modelId="{20A6EDD3-51F2-43BA-B968-F93C2676EB7C}" type="presParOf" srcId="{9BC063AD-5608-4CB9-9838-81C367E61A24}" destId="{D2F149D8-6317-439C-829C-1F013B00A2C6}" srcOrd="4" destOrd="0" presId="urn:microsoft.com/office/officeart/2005/8/layout/list1"/>
    <dgm:cxn modelId="{F5C8B321-D057-40E8-916A-D3BF6BD8AA14}" type="presParOf" srcId="{D2F149D8-6317-439C-829C-1F013B00A2C6}" destId="{4F904D99-2591-4C30-BF11-0A1965249F91}" srcOrd="0" destOrd="0" presId="urn:microsoft.com/office/officeart/2005/8/layout/list1"/>
    <dgm:cxn modelId="{52F55482-5E57-4506-ACDF-6C74A0E9D30F}" type="presParOf" srcId="{D2F149D8-6317-439C-829C-1F013B00A2C6}" destId="{8199A866-EFE5-42F0-9E2C-7C2F6A9ADA12}" srcOrd="1" destOrd="0" presId="urn:microsoft.com/office/officeart/2005/8/layout/list1"/>
    <dgm:cxn modelId="{0AC5440B-7773-452B-99BC-6753DA761C1D}" type="presParOf" srcId="{9BC063AD-5608-4CB9-9838-81C367E61A24}" destId="{2C9B8BA8-7ADD-40FD-9647-286634A81391}" srcOrd="5" destOrd="0" presId="urn:microsoft.com/office/officeart/2005/8/layout/list1"/>
    <dgm:cxn modelId="{C010DD52-96A2-4275-94DE-D690979D06D0}" type="presParOf" srcId="{9BC063AD-5608-4CB9-9838-81C367E61A24}" destId="{76673904-1245-48D8-9404-55F11820D151}" srcOrd="6" destOrd="0" presId="urn:microsoft.com/office/officeart/2005/8/layout/list1"/>
    <dgm:cxn modelId="{23FC1AED-770F-4E40-BCE9-CAA24CE76349}" type="presParOf" srcId="{9BC063AD-5608-4CB9-9838-81C367E61A24}" destId="{5D2ACB68-8E31-43B9-988D-EAFE27A4BC16}" srcOrd="7" destOrd="0" presId="urn:microsoft.com/office/officeart/2005/8/layout/list1"/>
    <dgm:cxn modelId="{ACF524CE-6001-421B-A9FA-A56BD4517908}" type="presParOf" srcId="{9BC063AD-5608-4CB9-9838-81C367E61A24}" destId="{68099CA0-D9AC-4D25-BC4E-9CEA96159100}" srcOrd="8" destOrd="0" presId="urn:microsoft.com/office/officeart/2005/8/layout/list1"/>
    <dgm:cxn modelId="{A46953E7-6F07-444D-B5AF-BE6D93F330EC}" type="presParOf" srcId="{68099CA0-D9AC-4D25-BC4E-9CEA96159100}" destId="{75658F4A-5610-4C95-A669-DA3A15EEF5F6}" srcOrd="0" destOrd="0" presId="urn:microsoft.com/office/officeart/2005/8/layout/list1"/>
    <dgm:cxn modelId="{A408DB08-AB5C-4FB1-95CC-AAC00AE81E43}" type="presParOf" srcId="{68099CA0-D9AC-4D25-BC4E-9CEA96159100}" destId="{83BE0558-DC60-43F0-B735-49C7FB85227F}" srcOrd="1" destOrd="0" presId="urn:microsoft.com/office/officeart/2005/8/layout/list1"/>
    <dgm:cxn modelId="{B0F4F279-BF48-4AEB-9568-587B72B875E6}" type="presParOf" srcId="{9BC063AD-5608-4CB9-9838-81C367E61A24}" destId="{AFF39996-002A-41C7-830D-36F81132D544}" srcOrd="9" destOrd="0" presId="urn:microsoft.com/office/officeart/2005/8/layout/list1"/>
    <dgm:cxn modelId="{6A1D4D4B-AC36-4AAA-BBBC-40C118618EB5}" type="presParOf" srcId="{9BC063AD-5608-4CB9-9838-81C367E61A24}" destId="{0213CB71-50A2-4FF9-A673-FC659052C2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8D7BDE-FB9C-4DF5-A111-06FEA03EE8D5}" type="doc">
      <dgm:prSet loTypeId="urn:microsoft.com/office/officeart/2005/8/layout/hierarchy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EC02BC-646F-467A-A6BF-1C37DFE1FB4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DC93B50B-1461-4F9C-86D8-D0C8FA81D1D8}" type="parTrans" cxnId="{E5DB6545-6609-4445-8634-5B8E4C7926FA}">
      <dgm:prSet/>
      <dgm:spPr/>
      <dgm:t>
        <a:bodyPr/>
        <a:lstStyle/>
        <a:p>
          <a:endParaRPr lang="ru-RU"/>
        </a:p>
      </dgm:t>
    </dgm:pt>
    <dgm:pt modelId="{F9DD137E-E05F-41D3-B4E7-5FD066CF6E84}" type="sibTrans" cxnId="{E5DB6545-6609-4445-8634-5B8E4C7926FA}">
      <dgm:prSet/>
      <dgm:spPr/>
      <dgm:t>
        <a:bodyPr/>
        <a:lstStyle/>
        <a:p>
          <a:endParaRPr lang="ru-RU"/>
        </a:p>
      </dgm:t>
    </dgm:pt>
    <dgm:pt modelId="{6A219EDD-547E-4CA1-8772-9895B78413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анкетирование</a:t>
          </a:r>
          <a:endParaRPr lang="ru-RU" dirty="0"/>
        </a:p>
      </dgm:t>
    </dgm:pt>
    <dgm:pt modelId="{5BD2DD83-A600-4FDB-AC23-B4F4E163EBF6}" type="parTrans" cxnId="{88813143-CCB4-426F-BBD4-588B0974D6D5}">
      <dgm:prSet/>
      <dgm:spPr/>
      <dgm:t>
        <a:bodyPr/>
        <a:lstStyle/>
        <a:p>
          <a:endParaRPr lang="ru-RU"/>
        </a:p>
      </dgm:t>
    </dgm:pt>
    <dgm:pt modelId="{3CD69627-53E8-4ED2-841D-A6F0C4548614}" type="sibTrans" cxnId="{88813143-CCB4-426F-BBD4-588B0974D6D5}">
      <dgm:prSet/>
      <dgm:spPr/>
      <dgm:t>
        <a:bodyPr/>
        <a:lstStyle/>
        <a:p>
          <a:endParaRPr lang="ru-RU"/>
        </a:p>
      </dgm:t>
    </dgm:pt>
    <dgm:pt modelId="{ACEE1B33-EC32-428D-B755-962032594984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выставки</a:t>
          </a:r>
          <a:endParaRPr lang="ru-RU" dirty="0"/>
        </a:p>
      </dgm:t>
    </dgm:pt>
    <dgm:pt modelId="{2AC061B9-38B1-47D8-8628-BD244B271DE9}" type="parTrans" cxnId="{4C4A7FF2-02C2-4761-940B-3EDE70590C3F}">
      <dgm:prSet/>
      <dgm:spPr/>
      <dgm:t>
        <a:bodyPr/>
        <a:lstStyle/>
        <a:p>
          <a:endParaRPr lang="ru-RU"/>
        </a:p>
      </dgm:t>
    </dgm:pt>
    <dgm:pt modelId="{3971119D-B680-4757-8CA6-A12F17748582}" type="sibTrans" cxnId="{4C4A7FF2-02C2-4761-940B-3EDE70590C3F}">
      <dgm:prSet/>
      <dgm:spPr/>
      <dgm:t>
        <a:bodyPr/>
        <a:lstStyle/>
        <a:p>
          <a:endParaRPr lang="ru-RU"/>
        </a:p>
      </dgm:t>
    </dgm:pt>
    <dgm:pt modelId="{64FD2387-37DD-44A4-B1A3-1FC96C91ACEF}">
      <dgm:prSet phldrT="[Текст]"/>
      <dgm:spPr>
        <a:solidFill>
          <a:srgbClr val="7030A0"/>
        </a:solidFill>
      </dgm:spPr>
      <dgm:t>
        <a:bodyPr/>
        <a:lstStyle/>
        <a:p>
          <a:r>
            <a:rPr lang="ru-RU" dirty="0" smtClean="0"/>
            <a:t>беседы</a:t>
          </a:r>
          <a:endParaRPr lang="ru-RU" dirty="0"/>
        </a:p>
      </dgm:t>
    </dgm:pt>
    <dgm:pt modelId="{9F1E2D8C-1B9A-4E2C-903F-CC6238F97AB7}" type="parTrans" cxnId="{B00D7229-4E2A-40F4-8238-BB0E1C953CF4}">
      <dgm:prSet/>
      <dgm:spPr/>
      <dgm:t>
        <a:bodyPr/>
        <a:lstStyle/>
        <a:p>
          <a:endParaRPr lang="ru-RU"/>
        </a:p>
      </dgm:t>
    </dgm:pt>
    <dgm:pt modelId="{A2B75B2F-26D3-48AE-BE34-4642E29DF691}" type="sibTrans" cxnId="{B00D7229-4E2A-40F4-8238-BB0E1C953CF4}">
      <dgm:prSet/>
      <dgm:spPr/>
      <dgm:t>
        <a:bodyPr/>
        <a:lstStyle/>
        <a:p>
          <a:endParaRPr lang="ru-RU"/>
        </a:p>
      </dgm:t>
    </dgm:pt>
    <dgm:pt modelId="{6E32B159-D1DE-4B95-8C33-1D492496785D}">
      <dgm:prSet phldrT="[Текст]"/>
      <dgm:spPr>
        <a:solidFill>
          <a:srgbClr val="FF0000"/>
        </a:solidFill>
      </dgm:spPr>
      <dgm:t>
        <a:bodyPr/>
        <a:lstStyle/>
        <a:p>
          <a:r>
            <a:rPr lang="ru-RU" dirty="0" smtClean="0"/>
            <a:t>семинары</a:t>
          </a:r>
          <a:endParaRPr lang="ru-RU" dirty="0"/>
        </a:p>
      </dgm:t>
    </dgm:pt>
    <dgm:pt modelId="{0EBFB813-281D-41E0-8A9C-16C08000D2B3}" type="parTrans" cxnId="{2E995FC0-C0B9-4560-99B6-58A29CB2C78C}">
      <dgm:prSet/>
      <dgm:spPr/>
      <dgm:t>
        <a:bodyPr/>
        <a:lstStyle/>
        <a:p>
          <a:endParaRPr lang="ru-RU"/>
        </a:p>
      </dgm:t>
    </dgm:pt>
    <dgm:pt modelId="{CD84BE7E-E53C-40BE-BC4B-E8D54326295F}" type="sibTrans" cxnId="{2E995FC0-C0B9-4560-99B6-58A29CB2C78C}">
      <dgm:prSet/>
      <dgm:spPr/>
      <dgm:t>
        <a:bodyPr/>
        <a:lstStyle/>
        <a:p>
          <a:endParaRPr lang="ru-RU"/>
        </a:p>
      </dgm:t>
    </dgm:pt>
    <dgm:pt modelId="{7603ACFC-F3F4-43E9-8E8F-7EDD89EDDC40}">
      <dgm:prSet phldrT="[Текст]"/>
      <dgm:spPr>
        <a:solidFill>
          <a:srgbClr val="CC3300"/>
        </a:solidFill>
      </dgm:spPr>
      <dgm:t>
        <a:bodyPr/>
        <a:lstStyle/>
        <a:p>
          <a:r>
            <a:rPr lang="ru-RU" dirty="0" smtClean="0"/>
            <a:t>консультации и т.д.</a:t>
          </a:r>
          <a:endParaRPr lang="ru-RU" dirty="0"/>
        </a:p>
      </dgm:t>
    </dgm:pt>
    <dgm:pt modelId="{F05CDCDA-47B6-4AE7-96E5-C6C838A73699}" type="parTrans" cxnId="{9A6EE238-418C-45D3-95A2-FA1484C67D1C}">
      <dgm:prSet/>
      <dgm:spPr/>
      <dgm:t>
        <a:bodyPr/>
        <a:lstStyle/>
        <a:p>
          <a:endParaRPr lang="ru-RU"/>
        </a:p>
      </dgm:t>
    </dgm:pt>
    <dgm:pt modelId="{367F54DF-A736-4326-8C30-67177CB17BAA}" type="sibTrans" cxnId="{9A6EE238-418C-45D3-95A2-FA1484C67D1C}">
      <dgm:prSet/>
      <dgm:spPr/>
      <dgm:t>
        <a:bodyPr/>
        <a:lstStyle/>
        <a:p>
          <a:endParaRPr lang="ru-RU"/>
        </a:p>
      </dgm:t>
    </dgm:pt>
    <dgm:pt modelId="{F8E9D2A1-C913-4EEB-8AF7-D827F9A8D613}" type="pres">
      <dgm:prSet presAssocID="{8A8D7BDE-FB9C-4DF5-A111-06FEA03EE8D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411E798-3A78-455F-8498-2B25A3E5D501}" type="pres">
      <dgm:prSet presAssocID="{63EC02BC-646F-467A-A6BF-1C37DFE1FB44}" presName="vertOne" presStyleCnt="0"/>
      <dgm:spPr/>
    </dgm:pt>
    <dgm:pt modelId="{0CD6ECFC-44CD-4A46-AA2E-8DD3DA1915BA}" type="pres">
      <dgm:prSet presAssocID="{63EC02BC-646F-467A-A6BF-1C37DFE1FB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79DD0-0D3B-4891-8E40-0E4292C798B0}" type="pres">
      <dgm:prSet presAssocID="{63EC02BC-646F-467A-A6BF-1C37DFE1FB44}" presName="parTransOne" presStyleCnt="0"/>
      <dgm:spPr/>
    </dgm:pt>
    <dgm:pt modelId="{E9629EBC-2ABC-4843-BAE5-19AE35F03DC0}" type="pres">
      <dgm:prSet presAssocID="{63EC02BC-646F-467A-A6BF-1C37DFE1FB44}" presName="horzOne" presStyleCnt="0"/>
      <dgm:spPr/>
    </dgm:pt>
    <dgm:pt modelId="{CBAA1EB4-CBEC-430F-A403-51B297866927}" type="pres">
      <dgm:prSet presAssocID="{6A219EDD-547E-4CA1-8772-9895B78413B2}" presName="vertTwo" presStyleCnt="0"/>
      <dgm:spPr/>
    </dgm:pt>
    <dgm:pt modelId="{E80B2784-5787-45CA-9664-24EC526668C3}" type="pres">
      <dgm:prSet presAssocID="{6A219EDD-547E-4CA1-8772-9895B78413B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349677-B246-4EF5-A1C3-C174BA62D70A}" type="pres">
      <dgm:prSet presAssocID="{6A219EDD-547E-4CA1-8772-9895B78413B2}" presName="parTransTwo" presStyleCnt="0"/>
      <dgm:spPr/>
    </dgm:pt>
    <dgm:pt modelId="{AB1AF49E-0615-43A0-A684-787C46566510}" type="pres">
      <dgm:prSet presAssocID="{6A219EDD-547E-4CA1-8772-9895B78413B2}" presName="horzTwo" presStyleCnt="0"/>
      <dgm:spPr/>
    </dgm:pt>
    <dgm:pt modelId="{5AB496C4-C002-4E56-9A03-34F3793BB125}" type="pres">
      <dgm:prSet presAssocID="{ACEE1B33-EC32-428D-B755-962032594984}" presName="vertThree" presStyleCnt="0"/>
      <dgm:spPr/>
    </dgm:pt>
    <dgm:pt modelId="{B326BBF7-B330-4DAB-A036-DC29756E3F7F}" type="pres">
      <dgm:prSet presAssocID="{ACEE1B33-EC32-428D-B755-962032594984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CC43D7-B402-40B1-A673-C26343522DF2}" type="pres">
      <dgm:prSet presAssocID="{ACEE1B33-EC32-428D-B755-962032594984}" presName="horzThree" presStyleCnt="0"/>
      <dgm:spPr/>
    </dgm:pt>
    <dgm:pt modelId="{A1E6EE37-DF98-4300-889E-38C5103CBDE3}" type="pres">
      <dgm:prSet presAssocID="{3971119D-B680-4757-8CA6-A12F17748582}" presName="sibSpaceThree" presStyleCnt="0"/>
      <dgm:spPr/>
    </dgm:pt>
    <dgm:pt modelId="{991E99DC-657D-4C1B-9DB3-04B0DDF13983}" type="pres">
      <dgm:prSet presAssocID="{64FD2387-37DD-44A4-B1A3-1FC96C91ACEF}" presName="vertThree" presStyleCnt="0"/>
      <dgm:spPr/>
    </dgm:pt>
    <dgm:pt modelId="{30E6786D-B45C-4999-A5B2-CF2C7CE64001}" type="pres">
      <dgm:prSet presAssocID="{64FD2387-37DD-44A4-B1A3-1FC96C91ACE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C8CB6-9766-48F3-B301-14C93F292FCF}" type="pres">
      <dgm:prSet presAssocID="{64FD2387-37DD-44A4-B1A3-1FC96C91ACEF}" presName="horzThree" presStyleCnt="0"/>
      <dgm:spPr/>
    </dgm:pt>
    <dgm:pt modelId="{FB1CFC3F-B48A-4847-9328-C162DCFD06EA}" type="pres">
      <dgm:prSet presAssocID="{3CD69627-53E8-4ED2-841D-A6F0C4548614}" presName="sibSpaceTwo" presStyleCnt="0"/>
      <dgm:spPr/>
    </dgm:pt>
    <dgm:pt modelId="{B6DFB1C1-B6C6-4306-BF2D-BE63011F93BF}" type="pres">
      <dgm:prSet presAssocID="{6E32B159-D1DE-4B95-8C33-1D492496785D}" presName="vertTwo" presStyleCnt="0"/>
      <dgm:spPr/>
    </dgm:pt>
    <dgm:pt modelId="{F2901249-F4FA-4972-9C27-25E32CB5B2B2}" type="pres">
      <dgm:prSet presAssocID="{6E32B159-D1DE-4B95-8C33-1D492496785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3BE613-9B29-4898-9193-960CCC177A00}" type="pres">
      <dgm:prSet presAssocID="{6E32B159-D1DE-4B95-8C33-1D492496785D}" presName="parTransTwo" presStyleCnt="0"/>
      <dgm:spPr/>
    </dgm:pt>
    <dgm:pt modelId="{DB9758C6-6DB3-4946-9AB6-E163AD647797}" type="pres">
      <dgm:prSet presAssocID="{6E32B159-D1DE-4B95-8C33-1D492496785D}" presName="horzTwo" presStyleCnt="0"/>
      <dgm:spPr/>
    </dgm:pt>
    <dgm:pt modelId="{E200A1AC-2EF8-4515-A341-DDAE6EE7ABD7}" type="pres">
      <dgm:prSet presAssocID="{7603ACFC-F3F4-43E9-8E8F-7EDD89EDDC40}" presName="vertThree" presStyleCnt="0"/>
      <dgm:spPr/>
    </dgm:pt>
    <dgm:pt modelId="{4BA491AE-D7F2-4B1B-A475-503BF3870F42}" type="pres">
      <dgm:prSet presAssocID="{7603ACFC-F3F4-43E9-8E8F-7EDD89EDDC4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DE364-EC72-4FD4-852C-CC9918A1E2B1}" type="pres">
      <dgm:prSet presAssocID="{7603ACFC-F3F4-43E9-8E8F-7EDD89EDDC40}" presName="horzThree" presStyleCnt="0"/>
      <dgm:spPr/>
    </dgm:pt>
  </dgm:ptLst>
  <dgm:cxnLst>
    <dgm:cxn modelId="{A2F132DD-4DAA-49AD-8AF0-497EC4EA8213}" type="presOf" srcId="{6A219EDD-547E-4CA1-8772-9895B78413B2}" destId="{E80B2784-5787-45CA-9664-24EC526668C3}" srcOrd="0" destOrd="0" presId="urn:microsoft.com/office/officeart/2005/8/layout/hierarchy4"/>
    <dgm:cxn modelId="{B00D7229-4E2A-40F4-8238-BB0E1C953CF4}" srcId="{6A219EDD-547E-4CA1-8772-9895B78413B2}" destId="{64FD2387-37DD-44A4-B1A3-1FC96C91ACEF}" srcOrd="1" destOrd="0" parTransId="{9F1E2D8C-1B9A-4E2C-903F-CC6238F97AB7}" sibTransId="{A2B75B2F-26D3-48AE-BE34-4642E29DF691}"/>
    <dgm:cxn modelId="{CC053B41-031E-4A41-B6BB-C34652011EE6}" type="presOf" srcId="{63EC02BC-646F-467A-A6BF-1C37DFE1FB44}" destId="{0CD6ECFC-44CD-4A46-AA2E-8DD3DA1915BA}" srcOrd="0" destOrd="0" presId="urn:microsoft.com/office/officeart/2005/8/layout/hierarchy4"/>
    <dgm:cxn modelId="{C86880CE-D3AE-47B0-B37B-B45193656CCA}" type="presOf" srcId="{6E32B159-D1DE-4B95-8C33-1D492496785D}" destId="{F2901249-F4FA-4972-9C27-25E32CB5B2B2}" srcOrd="0" destOrd="0" presId="urn:microsoft.com/office/officeart/2005/8/layout/hierarchy4"/>
    <dgm:cxn modelId="{50361A3C-B302-4F9B-9429-6DB4EF51F2A0}" type="presOf" srcId="{8A8D7BDE-FB9C-4DF5-A111-06FEA03EE8D5}" destId="{F8E9D2A1-C913-4EEB-8AF7-D827F9A8D613}" srcOrd="0" destOrd="0" presId="urn:microsoft.com/office/officeart/2005/8/layout/hierarchy4"/>
    <dgm:cxn modelId="{9A6EE238-418C-45D3-95A2-FA1484C67D1C}" srcId="{6E32B159-D1DE-4B95-8C33-1D492496785D}" destId="{7603ACFC-F3F4-43E9-8E8F-7EDD89EDDC40}" srcOrd="0" destOrd="0" parTransId="{F05CDCDA-47B6-4AE7-96E5-C6C838A73699}" sibTransId="{367F54DF-A736-4326-8C30-67177CB17BAA}"/>
    <dgm:cxn modelId="{4C4A7FF2-02C2-4761-940B-3EDE70590C3F}" srcId="{6A219EDD-547E-4CA1-8772-9895B78413B2}" destId="{ACEE1B33-EC32-428D-B755-962032594984}" srcOrd="0" destOrd="0" parTransId="{2AC061B9-38B1-47D8-8628-BD244B271DE9}" sibTransId="{3971119D-B680-4757-8CA6-A12F17748582}"/>
    <dgm:cxn modelId="{46EF5E49-2B52-4771-850A-68F2D286601C}" type="presOf" srcId="{64FD2387-37DD-44A4-B1A3-1FC96C91ACEF}" destId="{30E6786D-B45C-4999-A5B2-CF2C7CE64001}" srcOrd="0" destOrd="0" presId="urn:microsoft.com/office/officeart/2005/8/layout/hierarchy4"/>
    <dgm:cxn modelId="{E5DB6545-6609-4445-8634-5B8E4C7926FA}" srcId="{8A8D7BDE-FB9C-4DF5-A111-06FEA03EE8D5}" destId="{63EC02BC-646F-467A-A6BF-1C37DFE1FB44}" srcOrd="0" destOrd="0" parTransId="{DC93B50B-1461-4F9C-86D8-D0C8FA81D1D8}" sibTransId="{F9DD137E-E05F-41D3-B4E7-5FD066CF6E84}"/>
    <dgm:cxn modelId="{2E995FC0-C0B9-4560-99B6-58A29CB2C78C}" srcId="{63EC02BC-646F-467A-A6BF-1C37DFE1FB44}" destId="{6E32B159-D1DE-4B95-8C33-1D492496785D}" srcOrd="1" destOrd="0" parTransId="{0EBFB813-281D-41E0-8A9C-16C08000D2B3}" sibTransId="{CD84BE7E-E53C-40BE-BC4B-E8D54326295F}"/>
    <dgm:cxn modelId="{082EA673-4717-4536-80E4-3E2A8DF71F51}" type="presOf" srcId="{ACEE1B33-EC32-428D-B755-962032594984}" destId="{B326BBF7-B330-4DAB-A036-DC29756E3F7F}" srcOrd="0" destOrd="0" presId="urn:microsoft.com/office/officeart/2005/8/layout/hierarchy4"/>
    <dgm:cxn modelId="{386276CC-313B-4C2B-BBE1-F49D988DD4F2}" type="presOf" srcId="{7603ACFC-F3F4-43E9-8E8F-7EDD89EDDC40}" destId="{4BA491AE-D7F2-4B1B-A475-503BF3870F42}" srcOrd="0" destOrd="0" presId="urn:microsoft.com/office/officeart/2005/8/layout/hierarchy4"/>
    <dgm:cxn modelId="{88813143-CCB4-426F-BBD4-588B0974D6D5}" srcId="{63EC02BC-646F-467A-A6BF-1C37DFE1FB44}" destId="{6A219EDD-547E-4CA1-8772-9895B78413B2}" srcOrd="0" destOrd="0" parTransId="{5BD2DD83-A600-4FDB-AC23-B4F4E163EBF6}" sibTransId="{3CD69627-53E8-4ED2-841D-A6F0C4548614}"/>
    <dgm:cxn modelId="{E1F2688A-9FEF-4A4B-906A-2B2C52A26802}" type="presParOf" srcId="{F8E9D2A1-C913-4EEB-8AF7-D827F9A8D613}" destId="{E411E798-3A78-455F-8498-2B25A3E5D501}" srcOrd="0" destOrd="0" presId="urn:microsoft.com/office/officeart/2005/8/layout/hierarchy4"/>
    <dgm:cxn modelId="{A01D0B88-7C5B-4FF7-B1BA-42E7421F24FA}" type="presParOf" srcId="{E411E798-3A78-455F-8498-2B25A3E5D501}" destId="{0CD6ECFC-44CD-4A46-AA2E-8DD3DA1915BA}" srcOrd="0" destOrd="0" presId="urn:microsoft.com/office/officeart/2005/8/layout/hierarchy4"/>
    <dgm:cxn modelId="{D184C4CA-A09F-4EC0-A799-33F060BFAFC3}" type="presParOf" srcId="{E411E798-3A78-455F-8498-2B25A3E5D501}" destId="{A2F79DD0-0D3B-4891-8E40-0E4292C798B0}" srcOrd="1" destOrd="0" presId="urn:microsoft.com/office/officeart/2005/8/layout/hierarchy4"/>
    <dgm:cxn modelId="{F27634FB-0427-4BE3-9BE3-116A5CB4DDC3}" type="presParOf" srcId="{E411E798-3A78-455F-8498-2B25A3E5D501}" destId="{E9629EBC-2ABC-4843-BAE5-19AE35F03DC0}" srcOrd="2" destOrd="0" presId="urn:microsoft.com/office/officeart/2005/8/layout/hierarchy4"/>
    <dgm:cxn modelId="{035167B3-2DBF-4E97-A995-ED0F4BDC28F6}" type="presParOf" srcId="{E9629EBC-2ABC-4843-BAE5-19AE35F03DC0}" destId="{CBAA1EB4-CBEC-430F-A403-51B297866927}" srcOrd="0" destOrd="0" presId="urn:microsoft.com/office/officeart/2005/8/layout/hierarchy4"/>
    <dgm:cxn modelId="{3A2B4509-9E03-47B7-A680-200CB210414D}" type="presParOf" srcId="{CBAA1EB4-CBEC-430F-A403-51B297866927}" destId="{E80B2784-5787-45CA-9664-24EC526668C3}" srcOrd="0" destOrd="0" presId="urn:microsoft.com/office/officeart/2005/8/layout/hierarchy4"/>
    <dgm:cxn modelId="{E7FB709F-1DC0-45C0-B51A-E293624F3B73}" type="presParOf" srcId="{CBAA1EB4-CBEC-430F-A403-51B297866927}" destId="{76349677-B246-4EF5-A1C3-C174BA62D70A}" srcOrd="1" destOrd="0" presId="urn:microsoft.com/office/officeart/2005/8/layout/hierarchy4"/>
    <dgm:cxn modelId="{58F2C566-AF57-4554-B4F3-DB4F506493CD}" type="presParOf" srcId="{CBAA1EB4-CBEC-430F-A403-51B297866927}" destId="{AB1AF49E-0615-43A0-A684-787C46566510}" srcOrd="2" destOrd="0" presId="urn:microsoft.com/office/officeart/2005/8/layout/hierarchy4"/>
    <dgm:cxn modelId="{198E697A-54D7-411C-B348-9A66B4146344}" type="presParOf" srcId="{AB1AF49E-0615-43A0-A684-787C46566510}" destId="{5AB496C4-C002-4E56-9A03-34F3793BB125}" srcOrd="0" destOrd="0" presId="urn:microsoft.com/office/officeart/2005/8/layout/hierarchy4"/>
    <dgm:cxn modelId="{B8D3D36F-7B98-438E-B105-656BA89E511A}" type="presParOf" srcId="{5AB496C4-C002-4E56-9A03-34F3793BB125}" destId="{B326BBF7-B330-4DAB-A036-DC29756E3F7F}" srcOrd="0" destOrd="0" presId="urn:microsoft.com/office/officeart/2005/8/layout/hierarchy4"/>
    <dgm:cxn modelId="{EEE53FA7-8CDB-452B-87F7-193008D7910D}" type="presParOf" srcId="{5AB496C4-C002-4E56-9A03-34F3793BB125}" destId="{AFCC43D7-B402-40B1-A673-C26343522DF2}" srcOrd="1" destOrd="0" presId="urn:microsoft.com/office/officeart/2005/8/layout/hierarchy4"/>
    <dgm:cxn modelId="{0D7D09A8-80D9-4D36-999E-91BAC50C8AF0}" type="presParOf" srcId="{AB1AF49E-0615-43A0-A684-787C46566510}" destId="{A1E6EE37-DF98-4300-889E-38C5103CBDE3}" srcOrd="1" destOrd="0" presId="urn:microsoft.com/office/officeart/2005/8/layout/hierarchy4"/>
    <dgm:cxn modelId="{51BD647D-3090-4BF2-874F-9F0AEBA5E1A8}" type="presParOf" srcId="{AB1AF49E-0615-43A0-A684-787C46566510}" destId="{991E99DC-657D-4C1B-9DB3-04B0DDF13983}" srcOrd="2" destOrd="0" presId="urn:microsoft.com/office/officeart/2005/8/layout/hierarchy4"/>
    <dgm:cxn modelId="{9CBA2494-1260-4E3E-89BF-C5B6326FA072}" type="presParOf" srcId="{991E99DC-657D-4C1B-9DB3-04B0DDF13983}" destId="{30E6786D-B45C-4999-A5B2-CF2C7CE64001}" srcOrd="0" destOrd="0" presId="urn:microsoft.com/office/officeart/2005/8/layout/hierarchy4"/>
    <dgm:cxn modelId="{6FFE3448-2FCA-4E96-9D5D-4DE69B8D1755}" type="presParOf" srcId="{991E99DC-657D-4C1B-9DB3-04B0DDF13983}" destId="{B85C8CB6-9766-48F3-B301-14C93F292FCF}" srcOrd="1" destOrd="0" presId="urn:microsoft.com/office/officeart/2005/8/layout/hierarchy4"/>
    <dgm:cxn modelId="{F118B4BA-69E0-4D35-9292-01E93EEA9254}" type="presParOf" srcId="{E9629EBC-2ABC-4843-BAE5-19AE35F03DC0}" destId="{FB1CFC3F-B48A-4847-9328-C162DCFD06EA}" srcOrd="1" destOrd="0" presId="urn:microsoft.com/office/officeart/2005/8/layout/hierarchy4"/>
    <dgm:cxn modelId="{0B36515F-57BF-4E3B-8D6F-D4582166EB99}" type="presParOf" srcId="{E9629EBC-2ABC-4843-BAE5-19AE35F03DC0}" destId="{B6DFB1C1-B6C6-4306-BF2D-BE63011F93BF}" srcOrd="2" destOrd="0" presId="urn:microsoft.com/office/officeart/2005/8/layout/hierarchy4"/>
    <dgm:cxn modelId="{884AB493-6C40-483F-BD46-01606CB76DBB}" type="presParOf" srcId="{B6DFB1C1-B6C6-4306-BF2D-BE63011F93BF}" destId="{F2901249-F4FA-4972-9C27-25E32CB5B2B2}" srcOrd="0" destOrd="0" presId="urn:microsoft.com/office/officeart/2005/8/layout/hierarchy4"/>
    <dgm:cxn modelId="{62A71544-EF96-4F17-8AAF-E0AE23A2108C}" type="presParOf" srcId="{B6DFB1C1-B6C6-4306-BF2D-BE63011F93BF}" destId="{723BE613-9B29-4898-9193-960CCC177A00}" srcOrd="1" destOrd="0" presId="urn:microsoft.com/office/officeart/2005/8/layout/hierarchy4"/>
    <dgm:cxn modelId="{69594F79-3DD7-4591-992E-11F211D7B903}" type="presParOf" srcId="{B6DFB1C1-B6C6-4306-BF2D-BE63011F93BF}" destId="{DB9758C6-6DB3-4946-9AB6-E163AD647797}" srcOrd="2" destOrd="0" presId="urn:microsoft.com/office/officeart/2005/8/layout/hierarchy4"/>
    <dgm:cxn modelId="{EC7C3DA9-A6F0-458C-9FED-2473483E9514}" type="presParOf" srcId="{DB9758C6-6DB3-4946-9AB6-E163AD647797}" destId="{E200A1AC-2EF8-4515-A341-DDAE6EE7ABD7}" srcOrd="0" destOrd="0" presId="urn:microsoft.com/office/officeart/2005/8/layout/hierarchy4"/>
    <dgm:cxn modelId="{98BD7135-1355-45A6-B21A-44921E36F715}" type="presParOf" srcId="{E200A1AC-2EF8-4515-A341-DDAE6EE7ABD7}" destId="{4BA491AE-D7F2-4B1B-A475-503BF3870F42}" srcOrd="0" destOrd="0" presId="urn:microsoft.com/office/officeart/2005/8/layout/hierarchy4"/>
    <dgm:cxn modelId="{6E4CF91E-3BD7-41A8-9D05-7268161FED59}" type="presParOf" srcId="{E200A1AC-2EF8-4515-A341-DDAE6EE7ABD7}" destId="{BA3DE364-EC72-4FD4-852C-CC9918A1E2B1}" srcOrd="1" destOrd="0" presId="urn:microsoft.com/office/officeart/2005/8/layout/hierarchy4"/>
  </dgm:cxnLst>
  <dgm:bg/>
  <dgm:whole>
    <a:ln>
      <a:solidFill>
        <a:schemeClr val="accent2">
          <a:lumMod val="40000"/>
          <a:lumOff val="6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539577-16E1-4496-8F59-114C2682F6D4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D8489C0-B2A5-4B3C-B22F-90A956BBD33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телефон доверия</a:t>
          </a:r>
          <a:endParaRPr lang="ru-RU" sz="2400" b="1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8FDD84E4-BC75-40CB-9FA1-B7EB00A547F8}" type="parTrans" cxnId="{E9DF29D0-1BBA-4AF3-82AF-492C30634437}">
      <dgm:prSet/>
      <dgm:spPr/>
      <dgm:t>
        <a:bodyPr/>
        <a:lstStyle/>
        <a:p>
          <a:endParaRPr lang="ru-RU"/>
        </a:p>
      </dgm:t>
    </dgm:pt>
    <dgm:pt modelId="{C96F1909-C851-4B07-A922-95417497EC59}" type="sibTrans" cxnId="{E9DF29D0-1BBA-4AF3-82AF-492C30634437}">
      <dgm:prSet/>
      <dgm:spPr/>
      <dgm:t>
        <a:bodyPr/>
        <a:lstStyle/>
        <a:p>
          <a:endParaRPr lang="ru-RU"/>
        </a:p>
      </dgm:t>
    </dgm:pt>
    <dgm:pt modelId="{A7A32ACF-DB96-444F-9549-3517F3E7988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accent1">
                  <a:lumMod val="75000"/>
                </a:schemeClr>
              </a:solidFill>
            </a:rPr>
            <a:t>круглый стол</a:t>
          </a:r>
          <a:endParaRPr lang="ru-RU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BEF70668-3A21-4F25-960D-1E5E9C4444F8}" type="parTrans" cxnId="{D16D4F7B-4AED-4EB1-BBF2-95D02B51AA08}">
      <dgm:prSet/>
      <dgm:spPr/>
      <dgm:t>
        <a:bodyPr/>
        <a:lstStyle/>
        <a:p>
          <a:endParaRPr lang="ru-RU"/>
        </a:p>
      </dgm:t>
    </dgm:pt>
    <dgm:pt modelId="{3C909CF4-9F38-478D-911B-88B8DC2052D5}" type="sibTrans" cxnId="{D16D4F7B-4AED-4EB1-BBF2-95D02B51AA08}">
      <dgm:prSet/>
      <dgm:spPr/>
      <dgm:t>
        <a:bodyPr/>
        <a:lstStyle/>
        <a:p>
          <a:endParaRPr lang="ru-RU"/>
        </a:p>
      </dgm:t>
    </dgm:pt>
    <dgm:pt modelId="{0D2927A9-4503-4E45-BB50-2B7805F73074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accent3">
                  <a:lumMod val="75000"/>
                </a:schemeClr>
              </a:solidFill>
            </a:rPr>
            <a:t>вечер вопросов и ответов</a:t>
          </a:r>
          <a:endParaRPr lang="ru-RU" sz="2400" b="1" dirty="0">
            <a:solidFill>
              <a:schemeClr val="accent3">
                <a:lumMod val="75000"/>
              </a:schemeClr>
            </a:solidFill>
          </a:endParaRPr>
        </a:p>
      </dgm:t>
    </dgm:pt>
    <dgm:pt modelId="{35485B7E-EEDF-4C0B-8263-3E7BB2D05BAD}" type="parTrans" cxnId="{5D43AE4F-D50F-4644-8DCE-A21D056ED2F6}">
      <dgm:prSet/>
      <dgm:spPr/>
      <dgm:t>
        <a:bodyPr/>
        <a:lstStyle/>
        <a:p>
          <a:endParaRPr lang="ru-RU"/>
        </a:p>
      </dgm:t>
    </dgm:pt>
    <dgm:pt modelId="{AA836E77-EAD2-4D86-BA22-A9CCAFC90D97}" type="sibTrans" cxnId="{5D43AE4F-D50F-4644-8DCE-A21D056ED2F6}">
      <dgm:prSet/>
      <dgm:spPr/>
      <dgm:t>
        <a:bodyPr/>
        <a:lstStyle/>
        <a:p>
          <a:endParaRPr lang="ru-RU"/>
        </a:p>
      </dgm:t>
    </dgm:pt>
    <dgm:pt modelId="{5CD337D4-24DC-4913-847E-DC345788E68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семейный театр</a:t>
          </a:r>
          <a:endParaRPr lang="ru-RU" sz="2400" b="1" dirty="0">
            <a:solidFill>
              <a:schemeClr val="accent2">
                <a:lumMod val="75000"/>
              </a:schemeClr>
            </a:solidFill>
          </a:endParaRPr>
        </a:p>
      </dgm:t>
    </dgm:pt>
    <dgm:pt modelId="{9AB77C91-04CF-4F47-B1FD-1AB819B03EA0}" type="parTrans" cxnId="{778A1A49-DC5D-47E3-A8CA-B29F1934FD0E}">
      <dgm:prSet/>
      <dgm:spPr/>
      <dgm:t>
        <a:bodyPr/>
        <a:lstStyle/>
        <a:p>
          <a:endParaRPr lang="ru-RU"/>
        </a:p>
      </dgm:t>
    </dgm:pt>
    <dgm:pt modelId="{919EC44C-9C78-462A-B5EB-EBCE9CF9AB7F}" type="sibTrans" cxnId="{778A1A49-DC5D-47E3-A8CA-B29F1934FD0E}">
      <dgm:prSet/>
      <dgm:spPr/>
      <dgm:t>
        <a:bodyPr/>
        <a:lstStyle/>
        <a:p>
          <a:endParaRPr lang="ru-RU"/>
        </a:p>
      </dgm:t>
    </dgm:pt>
    <dgm:pt modelId="{F359F178-65FB-4995-B335-D275FFF5925E}">
      <dgm:prSet/>
      <dgm:spPr/>
      <dgm:t>
        <a:bodyPr/>
        <a:lstStyle/>
        <a:p>
          <a:endParaRPr lang="ru-RU"/>
        </a:p>
      </dgm:t>
    </dgm:pt>
    <dgm:pt modelId="{55C8DDAD-D216-494B-8284-19737D03D5BA}" type="parTrans" cxnId="{F0AD84C7-6CC5-43A3-A6BC-3B8B8F2C23CA}">
      <dgm:prSet/>
      <dgm:spPr/>
      <dgm:t>
        <a:bodyPr/>
        <a:lstStyle/>
        <a:p>
          <a:endParaRPr lang="ru-RU"/>
        </a:p>
      </dgm:t>
    </dgm:pt>
    <dgm:pt modelId="{1BEA7824-6274-4F5C-A2AD-776E96D1A1AF}" type="sibTrans" cxnId="{F0AD84C7-6CC5-43A3-A6BC-3B8B8F2C23CA}">
      <dgm:prSet/>
      <dgm:spPr/>
      <dgm:t>
        <a:bodyPr/>
        <a:lstStyle/>
        <a:p>
          <a:endParaRPr lang="ru-RU"/>
        </a:p>
      </dgm:t>
    </dgm:pt>
    <dgm:pt modelId="{5239CDAA-8E45-4360-864C-7916040FD676}">
      <dgm:prSet/>
      <dgm:spPr/>
      <dgm:t>
        <a:bodyPr/>
        <a:lstStyle/>
        <a:p>
          <a:endParaRPr lang="ru-RU"/>
        </a:p>
      </dgm:t>
    </dgm:pt>
    <dgm:pt modelId="{F229CCF7-D604-4215-92F8-F2918B2B1B8A}" type="parTrans" cxnId="{080ED235-1981-48EF-9C5D-BA03B9B3FC97}">
      <dgm:prSet/>
      <dgm:spPr/>
      <dgm:t>
        <a:bodyPr/>
        <a:lstStyle/>
        <a:p>
          <a:endParaRPr lang="ru-RU"/>
        </a:p>
      </dgm:t>
    </dgm:pt>
    <dgm:pt modelId="{F6CC1E18-E2D3-4EDC-AC47-0944F90A1598}" type="sibTrans" cxnId="{080ED235-1981-48EF-9C5D-BA03B9B3FC97}">
      <dgm:prSet/>
      <dgm:spPr/>
      <dgm:t>
        <a:bodyPr/>
        <a:lstStyle/>
        <a:p>
          <a:endParaRPr lang="ru-RU"/>
        </a:p>
      </dgm:t>
    </dgm:pt>
    <dgm:pt modelId="{072C1264-74E4-4FB7-82E1-CE6210EB9D60}">
      <dgm:prSet/>
      <dgm:spPr/>
      <dgm:t>
        <a:bodyPr/>
        <a:lstStyle/>
        <a:p>
          <a:endParaRPr lang="ru-RU"/>
        </a:p>
      </dgm:t>
    </dgm:pt>
    <dgm:pt modelId="{1E2E5423-86DA-4A5C-B995-1F8CC1AAFED1}" type="parTrans" cxnId="{4FE3872E-6EA0-4667-8546-928BEA80884F}">
      <dgm:prSet/>
      <dgm:spPr/>
      <dgm:t>
        <a:bodyPr/>
        <a:lstStyle/>
        <a:p>
          <a:endParaRPr lang="ru-RU"/>
        </a:p>
      </dgm:t>
    </dgm:pt>
    <dgm:pt modelId="{3444145D-13FF-4BB1-A472-EA89D089FF7A}" type="sibTrans" cxnId="{4FE3872E-6EA0-4667-8546-928BEA80884F}">
      <dgm:prSet/>
      <dgm:spPr/>
      <dgm:t>
        <a:bodyPr/>
        <a:lstStyle/>
        <a:p>
          <a:endParaRPr lang="ru-RU"/>
        </a:p>
      </dgm:t>
    </dgm:pt>
    <dgm:pt modelId="{88BECBD3-E50C-45B1-B9C3-33FFA77D3B77}">
      <dgm:prSet/>
      <dgm:spPr/>
      <dgm:t>
        <a:bodyPr/>
        <a:lstStyle/>
        <a:p>
          <a:endParaRPr lang="ru-RU"/>
        </a:p>
      </dgm:t>
    </dgm:pt>
    <dgm:pt modelId="{9D9E51CE-826C-43E0-93D5-051955B6FEEB}" type="parTrans" cxnId="{53BD2176-A056-4EF8-9A35-48C900DAC457}">
      <dgm:prSet/>
      <dgm:spPr/>
      <dgm:t>
        <a:bodyPr/>
        <a:lstStyle/>
        <a:p>
          <a:endParaRPr lang="ru-RU"/>
        </a:p>
      </dgm:t>
    </dgm:pt>
    <dgm:pt modelId="{FD515995-3AC9-40D9-A841-E09FD330513B}" type="sibTrans" cxnId="{53BD2176-A056-4EF8-9A35-48C900DAC457}">
      <dgm:prSet/>
      <dgm:spPr/>
      <dgm:t>
        <a:bodyPr/>
        <a:lstStyle/>
        <a:p>
          <a:endParaRPr lang="ru-RU"/>
        </a:p>
      </dgm:t>
    </dgm:pt>
    <dgm:pt modelId="{C33ECFBD-9FDF-4D4D-866D-B142D2BD252D}">
      <dgm:prSet/>
      <dgm:spPr/>
      <dgm:t>
        <a:bodyPr/>
        <a:lstStyle/>
        <a:p>
          <a:endParaRPr lang="ru-RU"/>
        </a:p>
      </dgm:t>
    </dgm:pt>
    <dgm:pt modelId="{CC524939-AF0A-413F-B71B-4A2570EA577C}" type="parTrans" cxnId="{1A4D09A1-99F1-4570-812F-8110354161DC}">
      <dgm:prSet/>
      <dgm:spPr/>
      <dgm:t>
        <a:bodyPr/>
        <a:lstStyle/>
        <a:p>
          <a:endParaRPr lang="ru-RU"/>
        </a:p>
      </dgm:t>
    </dgm:pt>
    <dgm:pt modelId="{DA79263A-E47A-4B59-84C7-CFD78EA6639D}" type="sibTrans" cxnId="{1A4D09A1-99F1-4570-812F-8110354161DC}">
      <dgm:prSet/>
      <dgm:spPr/>
      <dgm:t>
        <a:bodyPr/>
        <a:lstStyle/>
        <a:p>
          <a:endParaRPr lang="ru-RU"/>
        </a:p>
      </dgm:t>
    </dgm:pt>
    <dgm:pt modelId="{0B3069D8-2724-434C-A5E7-48B2D5560085}">
      <dgm:prSet/>
      <dgm:spPr/>
      <dgm:t>
        <a:bodyPr/>
        <a:lstStyle/>
        <a:p>
          <a:endParaRPr lang="ru-RU"/>
        </a:p>
      </dgm:t>
    </dgm:pt>
    <dgm:pt modelId="{0F223EE5-E60B-4406-895A-56DBE378F95A}" type="parTrans" cxnId="{DB51000D-63A1-4102-B604-732A0F3E4149}">
      <dgm:prSet/>
      <dgm:spPr/>
      <dgm:t>
        <a:bodyPr/>
        <a:lstStyle/>
        <a:p>
          <a:endParaRPr lang="ru-RU"/>
        </a:p>
      </dgm:t>
    </dgm:pt>
    <dgm:pt modelId="{79935A3D-5509-4991-BDB0-87DB866BCC35}" type="sibTrans" cxnId="{DB51000D-63A1-4102-B604-732A0F3E4149}">
      <dgm:prSet/>
      <dgm:spPr/>
      <dgm:t>
        <a:bodyPr/>
        <a:lstStyle/>
        <a:p>
          <a:endParaRPr lang="ru-RU"/>
        </a:p>
      </dgm:t>
    </dgm:pt>
    <dgm:pt modelId="{65C8D07A-20DE-48DD-AB73-1796DD9DFEEB}">
      <dgm:prSet/>
      <dgm:spPr/>
      <dgm:t>
        <a:bodyPr/>
        <a:lstStyle/>
        <a:p>
          <a:endParaRPr lang="ru-RU"/>
        </a:p>
      </dgm:t>
    </dgm:pt>
    <dgm:pt modelId="{0DC4B128-C287-485A-A473-1A1D0E0A04AB}" type="parTrans" cxnId="{303BC431-314D-456E-950D-E577F349B0A1}">
      <dgm:prSet/>
      <dgm:spPr/>
      <dgm:t>
        <a:bodyPr/>
        <a:lstStyle/>
        <a:p>
          <a:endParaRPr lang="ru-RU"/>
        </a:p>
      </dgm:t>
    </dgm:pt>
    <dgm:pt modelId="{603A2F9A-B4FE-4BF4-97C2-CEB8EA0833C0}" type="sibTrans" cxnId="{303BC431-314D-456E-950D-E577F349B0A1}">
      <dgm:prSet/>
      <dgm:spPr/>
      <dgm:t>
        <a:bodyPr/>
        <a:lstStyle/>
        <a:p>
          <a:endParaRPr lang="ru-RU"/>
        </a:p>
      </dgm:t>
    </dgm:pt>
    <dgm:pt modelId="{2AF14D8A-A500-4839-B55B-FB664961598C}">
      <dgm:prSet/>
      <dgm:spPr/>
      <dgm:t>
        <a:bodyPr/>
        <a:lstStyle/>
        <a:p>
          <a:endParaRPr lang="ru-RU"/>
        </a:p>
      </dgm:t>
    </dgm:pt>
    <dgm:pt modelId="{B555AA30-6D54-4189-8814-D0B5F853D4AD}" type="parTrans" cxnId="{4925440C-C129-4752-AA62-13DA921DF6EB}">
      <dgm:prSet/>
      <dgm:spPr/>
      <dgm:t>
        <a:bodyPr/>
        <a:lstStyle/>
        <a:p>
          <a:endParaRPr lang="ru-RU"/>
        </a:p>
      </dgm:t>
    </dgm:pt>
    <dgm:pt modelId="{C5013422-3C1D-4744-B714-34B007B804D6}" type="sibTrans" cxnId="{4925440C-C129-4752-AA62-13DA921DF6EB}">
      <dgm:prSet/>
      <dgm:spPr/>
      <dgm:t>
        <a:bodyPr/>
        <a:lstStyle/>
        <a:p>
          <a:endParaRPr lang="ru-RU"/>
        </a:p>
      </dgm:t>
    </dgm:pt>
    <dgm:pt modelId="{7CF594B8-15FD-46FA-8C04-80BA57D20ADC}">
      <dgm:prSet/>
      <dgm:spPr/>
      <dgm:t>
        <a:bodyPr/>
        <a:lstStyle/>
        <a:p>
          <a:endParaRPr lang="ru-RU"/>
        </a:p>
      </dgm:t>
    </dgm:pt>
    <dgm:pt modelId="{E42011FA-A301-47FE-A362-CB9A72216B64}" type="parTrans" cxnId="{FB0F2EE6-6B9C-42D3-AAC8-4E1FC6655808}">
      <dgm:prSet/>
      <dgm:spPr/>
      <dgm:t>
        <a:bodyPr/>
        <a:lstStyle/>
        <a:p>
          <a:endParaRPr lang="ru-RU"/>
        </a:p>
      </dgm:t>
    </dgm:pt>
    <dgm:pt modelId="{8CB0B348-7DC3-40B1-8E25-6B290037D154}" type="sibTrans" cxnId="{FB0F2EE6-6B9C-42D3-AAC8-4E1FC6655808}">
      <dgm:prSet/>
      <dgm:spPr/>
      <dgm:t>
        <a:bodyPr/>
        <a:lstStyle/>
        <a:p>
          <a:endParaRPr lang="ru-RU"/>
        </a:p>
      </dgm:t>
    </dgm:pt>
    <dgm:pt modelId="{4EF0F7E9-04E1-40B1-8BFF-8E48D177CC6D}">
      <dgm:prSet/>
      <dgm:spPr/>
      <dgm:t>
        <a:bodyPr/>
        <a:lstStyle/>
        <a:p>
          <a:endParaRPr lang="ru-RU"/>
        </a:p>
      </dgm:t>
    </dgm:pt>
    <dgm:pt modelId="{BE368827-084E-4AC9-BDFB-5DF6F874394F}" type="parTrans" cxnId="{D3FB727F-8AAA-4826-A05D-DB8F0F173A4C}">
      <dgm:prSet/>
      <dgm:spPr/>
      <dgm:t>
        <a:bodyPr/>
        <a:lstStyle/>
        <a:p>
          <a:endParaRPr lang="ru-RU"/>
        </a:p>
      </dgm:t>
    </dgm:pt>
    <dgm:pt modelId="{7D5C298C-0757-48A8-898E-D8FD600C5AC4}" type="sibTrans" cxnId="{D3FB727F-8AAA-4826-A05D-DB8F0F173A4C}">
      <dgm:prSet/>
      <dgm:spPr/>
      <dgm:t>
        <a:bodyPr/>
        <a:lstStyle/>
        <a:p>
          <a:endParaRPr lang="ru-RU"/>
        </a:p>
      </dgm:t>
    </dgm:pt>
    <dgm:pt modelId="{B1C3E411-35C4-45BB-84A8-F8E9BDEB8220}">
      <dgm:prSet/>
      <dgm:spPr/>
      <dgm:t>
        <a:bodyPr/>
        <a:lstStyle/>
        <a:p>
          <a:endParaRPr lang="ru-RU"/>
        </a:p>
      </dgm:t>
    </dgm:pt>
    <dgm:pt modelId="{BB05496A-F41D-41E1-B404-0083C61A65CD}" type="parTrans" cxnId="{B31C1E21-6A06-4165-9748-B6A4D7C4B69E}">
      <dgm:prSet/>
      <dgm:spPr/>
      <dgm:t>
        <a:bodyPr/>
        <a:lstStyle/>
        <a:p>
          <a:endParaRPr lang="ru-RU"/>
        </a:p>
      </dgm:t>
    </dgm:pt>
    <dgm:pt modelId="{9C8DBB29-EA31-4749-BEBA-5F1D40514ABB}" type="sibTrans" cxnId="{B31C1E21-6A06-4165-9748-B6A4D7C4B69E}">
      <dgm:prSet/>
      <dgm:spPr/>
      <dgm:t>
        <a:bodyPr/>
        <a:lstStyle/>
        <a:p>
          <a:endParaRPr lang="ru-RU"/>
        </a:p>
      </dgm:t>
    </dgm:pt>
    <dgm:pt modelId="{E8072935-AC41-4396-9176-79E743DE5F2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accent4">
                  <a:lumMod val="75000"/>
                </a:schemeClr>
              </a:solidFill>
            </a:rPr>
            <a:t>видеоролики</a:t>
          </a:r>
          <a:endParaRPr lang="ru-RU" sz="2400" b="1" dirty="0">
            <a:solidFill>
              <a:schemeClr val="accent4">
                <a:lumMod val="75000"/>
              </a:schemeClr>
            </a:solidFill>
          </a:endParaRPr>
        </a:p>
      </dgm:t>
    </dgm:pt>
    <dgm:pt modelId="{5110EE3A-2C3F-4CF5-B0B6-C680B65CD0ED}" type="parTrans" cxnId="{F4A4352C-7EF7-4E7E-B548-6C54E3CFD1F6}">
      <dgm:prSet/>
      <dgm:spPr/>
      <dgm:t>
        <a:bodyPr/>
        <a:lstStyle/>
        <a:p>
          <a:endParaRPr lang="ru-RU"/>
        </a:p>
      </dgm:t>
    </dgm:pt>
    <dgm:pt modelId="{6470DC18-CDD0-4D39-B57E-F457CA1445D7}" type="sibTrans" cxnId="{F4A4352C-7EF7-4E7E-B548-6C54E3CFD1F6}">
      <dgm:prSet/>
      <dgm:spPr/>
      <dgm:t>
        <a:bodyPr/>
        <a:lstStyle/>
        <a:p>
          <a:endParaRPr lang="ru-RU"/>
        </a:p>
      </dgm:t>
    </dgm:pt>
    <dgm:pt modelId="{0D9E43D4-8A94-4EB5-8137-6A6966116C79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C00000"/>
              </a:solidFill>
            </a:rPr>
            <a:t>презентации</a:t>
          </a:r>
          <a:endParaRPr lang="ru-RU" sz="2400" b="1" dirty="0">
            <a:solidFill>
              <a:srgbClr val="C00000"/>
            </a:solidFill>
          </a:endParaRPr>
        </a:p>
      </dgm:t>
    </dgm:pt>
    <dgm:pt modelId="{97B2F0E3-8481-437D-8F18-9FC82DCDBB96}" type="parTrans" cxnId="{7CD7F0C5-D965-4B1D-80D2-7CFD3606CD0A}">
      <dgm:prSet/>
      <dgm:spPr/>
      <dgm:t>
        <a:bodyPr/>
        <a:lstStyle/>
        <a:p>
          <a:endParaRPr lang="ru-RU"/>
        </a:p>
      </dgm:t>
    </dgm:pt>
    <dgm:pt modelId="{97FB41F0-237E-4844-AFAE-08F2354EA0DC}" type="sibTrans" cxnId="{7CD7F0C5-D965-4B1D-80D2-7CFD3606CD0A}">
      <dgm:prSet/>
      <dgm:spPr/>
      <dgm:t>
        <a:bodyPr/>
        <a:lstStyle/>
        <a:p>
          <a:endParaRPr lang="ru-RU"/>
        </a:p>
      </dgm:t>
    </dgm:pt>
    <dgm:pt modelId="{396C30F2-9489-47CC-8E47-BA1CBE3B70F8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chemeClr val="accent5">
                  <a:lumMod val="50000"/>
                </a:schemeClr>
              </a:solidFill>
            </a:rPr>
            <a:t>родительская почта</a:t>
          </a:r>
          <a:endParaRPr lang="ru-RU" sz="2400" b="1" dirty="0">
            <a:solidFill>
              <a:schemeClr val="accent5">
                <a:lumMod val="50000"/>
              </a:schemeClr>
            </a:solidFill>
          </a:endParaRPr>
        </a:p>
      </dgm:t>
    </dgm:pt>
    <dgm:pt modelId="{418A4902-CA7B-40A3-8F7D-20D51CBB73CE}" type="parTrans" cxnId="{78C9C330-992C-45EA-A027-ADF3E838E3E2}">
      <dgm:prSet/>
      <dgm:spPr/>
      <dgm:t>
        <a:bodyPr/>
        <a:lstStyle/>
        <a:p>
          <a:endParaRPr lang="ru-RU"/>
        </a:p>
      </dgm:t>
    </dgm:pt>
    <dgm:pt modelId="{ED330707-4182-4860-81C3-015454BF056D}" type="sibTrans" cxnId="{78C9C330-992C-45EA-A027-ADF3E838E3E2}">
      <dgm:prSet/>
      <dgm:spPr/>
      <dgm:t>
        <a:bodyPr/>
        <a:lstStyle/>
        <a:p>
          <a:endParaRPr lang="ru-RU"/>
        </a:p>
      </dgm:t>
    </dgm:pt>
    <dgm:pt modelId="{7CFBA1F7-1248-4328-AA31-FFF96B0ABB83}" type="pres">
      <dgm:prSet presAssocID="{FB539577-16E1-4496-8F59-114C2682F6D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86AC9E-E4C0-4EFF-BB39-2C0D5BE0DED1}" type="pres">
      <dgm:prSet presAssocID="{3D8489C0-B2A5-4B3C-B22F-90A956BBD333}" presName="circ1" presStyleLbl="vennNode1" presStyleIdx="0" presStyleCnt="7"/>
      <dgm:spPr/>
    </dgm:pt>
    <dgm:pt modelId="{52EF9970-7EFE-4F76-B2EB-C84DCDF14DBD}" type="pres">
      <dgm:prSet presAssocID="{3D8489C0-B2A5-4B3C-B22F-90A956BBD3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2083B-4453-4ADC-BDE8-B6C11D016657}" type="pres">
      <dgm:prSet presAssocID="{E8072935-AC41-4396-9176-79E743DE5F25}" presName="circ2" presStyleLbl="vennNode1" presStyleIdx="1" presStyleCnt="7"/>
      <dgm:spPr/>
    </dgm:pt>
    <dgm:pt modelId="{1A4DACA3-2D84-462E-93FB-6EBB35498A60}" type="pres">
      <dgm:prSet presAssocID="{E8072935-AC41-4396-9176-79E743DE5F25}" presName="circ2Tx" presStyleLbl="revTx" presStyleIdx="0" presStyleCnt="0" custScaleX="1495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7DB8F-519B-45A3-BE48-AE059B83BBB9}" type="pres">
      <dgm:prSet presAssocID="{0D9E43D4-8A94-4EB5-8137-6A6966116C79}" presName="circ3" presStyleLbl="vennNode1" presStyleIdx="2" presStyleCnt="7"/>
      <dgm:spPr/>
    </dgm:pt>
    <dgm:pt modelId="{6D75E0BF-0562-4743-A6B3-3B684ABAB27C}" type="pres">
      <dgm:prSet presAssocID="{0D9E43D4-8A94-4EB5-8137-6A6966116C79}" presName="circ3Tx" presStyleLbl="revTx" presStyleIdx="0" presStyleCnt="0" custScaleX="1796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E7129-4460-4F1C-851A-1ABB1C070F19}" type="pres">
      <dgm:prSet presAssocID="{396C30F2-9489-47CC-8E47-BA1CBE3B70F8}" presName="circ4" presStyleLbl="vennNode1" presStyleIdx="3" presStyleCnt="7"/>
      <dgm:spPr/>
    </dgm:pt>
    <dgm:pt modelId="{09B3034C-FF1E-470F-AF6E-1C137AD792E8}" type="pres">
      <dgm:prSet presAssocID="{396C30F2-9489-47CC-8E47-BA1CBE3B70F8}" presName="circ4Tx" presStyleLbl="revTx" presStyleIdx="0" presStyleCnt="0" custScaleX="164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DD807-52DD-460E-A6E6-F3605FDAD563}" type="pres">
      <dgm:prSet presAssocID="{A7A32ACF-DB96-444F-9549-3517F3E79883}" presName="circ5" presStyleLbl="vennNode1" presStyleIdx="4" presStyleCnt="7"/>
      <dgm:spPr/>
    </dgm:pt>
    <dgm:pt modelId="{11B76B31-88BD-4B90-BA36-FC4369611612}" type="pres">
      <dgm:prSet presAssocID="{A7A32ACF-DB96-444F-9549-3517F3E79883}" presName="circ5Tx" presStyleLbl="revTx" presStyleIdx="0" presStyleCnt="0" custScaleX="151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446C-3449-4B05-AB58-4A2ACEBD989A}" type="pres">
      <dgm:prSet presAssocID="{0D2927A9-4503-4E45-BB50-2B7805F73074}" presName="circ6" presStyleLbl="vennNode1" presStyleIdx="5" presStyleCnt="7"/>
      <dgm:spPr/>
    </dgm:pt>
    <dgm:pt modelId="{8D75ACE0-C4C4-46BC-9695-F2FB2BC42C6E}" type="pres">
      <dgm:prSet presAssocID="{0D2927A9-4503-4E45-BB50-2B7805F73074}" presName="circ6Tx" presStyleLbl="revTx" presStyleIdx="0" presStyleCnt="0" custScaleX="1699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58567-69E5-49CF-8B90-5C2F0CDBA06F}" type="pres">
      <dgm:prSet presAssocID="{5CD337D4-24DC-4913-847E-DC345788E688}" presName="circ7" presStyleLbl="vennNode1" presStyleIdx="6" presStyleCnt="7"/>
      <dgm:spPr/>
    </dgm:pt>
    <dgm:pt modelId="{97D9CAEB-D1A7-48CF-803C-7990CBD1D252}" type="pres">
      <dgm:prSet presAssocID="{5CD337D4-24DC-4913-847E-DC345788E688}" presName="circ7Tx" presStyleLbl="revTx" presStyleIdx="0" presStyleCnt="0" custScaleX="127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51000D-63A1-4102-B604-732A0F3E4149}" srcId="{FB539577-16E1-4496-8F59-114C2682F6D4}" destId="{0B3069D8-2724-434C-A5E7-48B2D5560085}" srcOrd="12" destOrd="0" parTransId="{0F223EE5-E60B-4406-895A-56DBE378F95A}" sibTransId="{79935A3D-5509-4991-BDB0-87DB866BCC35}"/>
    <dgm:cxn modelId="{778A1A49-DC5D-47E3-A8CA-B29F1934FD0E}" srcId="{FB539577-16E1-4496-8F59-114C2682F6D4}" destId="{5CD337D4-24DC-4913-847E-DC345788E688}" srcOrd="6" destOrd="0" parTransId="{9AB77C91-04CF-4F47-B1FD-1AB819B03EA0}" sibTransId="{919EC44C-9C78-462A-B5EB-EBCE9CF9AB7F}"/>
    <dgm:cxn modelId="{4FE3872E-6EA0-4667-8546-928BEA80884F}" srcId="{FB539577-16E1-4496-8F59-114C2682F6D4}" destId="{072C1264-74E4-4FB7-82E1-CE6210EB9D60}" srcOrd="9" destOrd="0" parTransId="{1E2E5423-86DA-4A5C-B995-1F8CC1AAFED1}" sibTransId="{3444145D-13FF-4BB1-A472-EA89D089FF7A}"/>
    <dgm:cxn modelId="{080ED235-1981-48EF-9C5D-BA03B9B3FC97}" srcId="{FB539577-16E1-4496-8F59-114C2682F6D4}" destId="{5239CDAA-8E45-4360-864C-7916040FD676}" srcOrd="8" destOrd="0" parTransId="{F229CCF7-D604-4215-92F8-F2918B2B1B8A}" sibTransId="{F6CC1E18-E2D3-4EDC-AC47-0944F90A1598}"/>
    <dgm:cxn modelId="{F48C9C7F-406A-4471-B91D-52B91416A9F4}" type="presOf" srcId="{FB539577-16E1-4496-8F59-114C2682F6D4}" destId="{7CFBA1F7-1248-4328-AA31-FFF96B0ABB83}" srcOrd="0" destOrd="0" presId="urn:microsoft.com/office/officeart/2005/8/layout/venn1"/>
    <dgm:cxn modelId="{E9DF29D0-1BBA-4AF3-82AF-492C30634437}" srcId="{FB539577-16E1-4496-8F59-114C2682F6D4}" destId="{3D8489C0-B2A5-4B3C-B22F-90A956BBD333}" srcOrd="0" destOrd="0" parTransId="{8FDD84E4-BC75-40CB-9FA1-B7EB00A547F8}" sibTransId="{C96F1909-C851-4B07-A922-95417497EC59}"/>
    <dgm:cxn modelId="{7CD7F0C5-D965-4B1D-80D2-7CFD3606CD0A}" srcId="{FB539577-16E1-4496-8F59-114C2682F6D4}" destId="{0D9E43D4-8A94-4EB5-8137-6A6966116C79}" srcOrd="2" destOrd="0" parTransId="{97B2F0E3-8481-437D-8F18-9FC82DCDBB96}" sibTransId="{97FB41F0-237E-4844-AFAE-08F2354EA0DC}"/>
    <dgm:cxn modelId="{BEE6B7A4-4687-438C-974A-F248FED11703}" type="presOf" srcId="{E8072935-AC41-4396-9176-79E743DE5F25}" destId="{1A4DACA3-2D84-462E-93FB-6EBB35498A60}" srcOrd="0" destOrd="0" presId="urn:microsoft.com/office/officeart/2005/8/layout/venn1"/>
    <dgm:cxn modelId="{53BD2176-A056-4EF8-9A35-48C900DAC457}" srcId="{FB539577-16E1-4496-8F59-114C2682F6D4}" destId="{88BECBD3-E50C-45B1-B9C3-33FFA77D3B77}" srcOrd="10" destOrd="0" parTransId="{9D9E51CE-826C-43E0-93D5-051955B6FEEB}" sibTransId="{FD515995-3AC9-40D9-A841-E09FD330513B}"/>
    <dgm:cxn modelId="{F4A4352C-7EF7-4E7E-B548-6C54E3CFD1F6}" srcId="{FB539577-16E1-4496-8F59-114C2682F6D4}" destId="{E8072935-AC41-4396-9176-79E743DE5F25}" srcOrd="1" destOrd="0" parTransId="{5110EE3A-2C3F-4CF5-B0B6-C680B65CD0ED}" sibTransId="{6470DC18-CDD0-4D39-B57E-F457CA1445D7}"/>
    <dgm:cxn modelId="{78C9C330-992C-45EA-A027-ADF3E838E3E2}" srcId="{FB539577-16E1-4496-8F59-114C2682F6D4}" destId="{396C30F2-9489-47CC-8E47-BA1CBE3B70F8}" srcOrd="3" destOrd="0" parTransId="{418A4902-CA7B-40A3-8F7D-20D51CBB73CE}" sibTransId="{ED330707-4182-4860-81C3-015454BF056D}"/>
    <dgm:cxn modelId="{D16D4F7B-4AED-4EB1-BBF2-95D02B51AA08}" srcId="{FB539577-16E1-4496-8F59-114C2682F6D4}" destId="{A7A32ACF-DB96-444F-9549-3517F3E79883}" srcOrd="4" destOrd="0" parTransId="{BEF70668-3A21-4F25-960D-1E5E9C4444F8}" sibTransId="{3C909CF4-9F38-478D-911B-88B8DC2052D5}"/>
    <dgm:cxn modelId="{0685E04B-F34D-4EBB-A682-19569BB0D7C9}" type="presOf" srcId="{5CD337D4-24DC-4913-847E-DC345788E688}" destId="{97D9CAEB-D1A7-48CF-803C-7990CBD1D252}" srcOrd="0" destOrd="0" presId="urn:microsoft.com/office/officeart/2005/8/layout/venn1"/>
    <dgm:cxn modelId="{303BC431-314D-456E-950D-E577F349B0A1}" srcId="{FB539577-16E1-4496-8F59-114C2682F6D4}" destId="{65C8D07A-20DE-48DD-AB73-1796DD9DFEEB}" srcOrd="13" destOrd="0" parTransId="{0DC4B128-C287-485A-A473-1A1D0E0A04AB}" sibTransId="{603A2F9A-B4FE-4BF4-97C2-CEB8EA0833C0}"/>
    <dgm:cxn modelId="{1A4D09A1-99F1-4570-812F-8110354161DC}" srcId="{FB539577-16E1-4496-8F59-114C2682F6D4}" destId="{C33ECFBD-9FDF-4D4D-866D-B142D2BD252D}" srcOrd="11" destOrd="0" parTransId="{CC524939-AF0A-413F-B71B-4A2570EA577C}" sibTransId="{DA79263A-E47A-4B59-84C7-CFD78EA6639D}"/>
    <dgm:cxn modelId="{68806E8A-349C-4414-B3D0-AE3E126AC34D}" type="presOf" srcId="{A7A32ACF-DB96-444F-9549-3517F3E79883}" destId="{11B76B31-88BD-4B90-BA36-FC4369611612}" srcOrd="0" destOrd="0" presId="urn:microsoft.com/office/officeart/2005/8/layout/venn1"/>
    <dgm:cxn modelId="{B31C1E21-6A06-4165-9748-B6A4D7C4B69E}" srcId="{FB539577-16E1-4496-8F59-114C2682F6D4}" destId="{B1C3E411-35C4-45BB-84A8-F8E9BDEB8220}" srcOrd="17" destOrd="0" parTransId="{BB05496A-F41D-41E1-B404-0083C61A65CD}" sibTransId="{9C8DBB29-EA31-4749-BEBA-5F1D40514ABB}"/>
    <dgm:cxn modelId="{5D43AE4F-D50F-4644-8DCE-A21D056ED2F6}" srcId="{FB539577-16E1-4496-8F59-114C2682F6D4}" destId="{0D2927A9-4503-4E45-BB50-2B7805F73074}" srcOrd="5" destOrd="0" parTransId="{35485B7E-EEDF-4C0B-8263-3E7BB2D05BAD}" sibTransId="{AA836E77-EAD2-4D86-BA22-A9CCAFC90D97}"/>
    <dgm:cxn modelId="{DE8629EB-C082-4813-A141-13159C0F5BEC}" type="presOf" srcId="{3D8489C0-B2A5-4B3C-B22F-90A956BBD333}" destId="{52EF9970-7EFE-4F76-B2EB-C84DCDF14DBD}" srcOrd="0" destOrd="0" presId="urn:microsoft.com/office/officeart/2005/8/layout/venn1"/>
    <dgm:cxn modelId="{3B1B1BBF-8108-4E30-8363-1E7A930FF2C3}" type="presOf" srcId="{0D2927A9-4503-4E45-BB50-2B7805F73074}" destId="{8D75ACE0-C4C4-46BC-9695-F2FB2BC42C6E}" srcOrd="0" destOrd="0" presId="urn:microsoft.com/office/officeart/2005/8/layout/venn1"/>
    <dgm:cxn modelId="{C933D538-B7A0-4351-BD24-0A137D889BD8}" type="presOf" srcId="{0D9E43D4-8A94-4EB5-8137-6A6966116C79}" destId="{6D75E0BF-0562-4743-A6B3-3B684ABAB27C}" srcOrd="0" destOrd="0" presId="urn:microsoft.com/office/officeart/2005/8/layout/venn1"/>
    <dgm:cxn modelId="{D3FB727F-8AAA-4826-A05D-DB8F0F173A4C}" srcId="{FB539577-16E1-4496-8F59-114C2682F6D4}" destId="{4EF0F7E9-04E1-40B1-8BFF-8E48D177CC6D}" srcOrd="16" destOrd="0" parTransId="{BE368827-084E-4AC9-BDFB-5DF6F874394F}" sibTransId="{7D5C298C-0757-48A8-898E-D8FD600C5AC4}"/>
    <dgm:cxn modelId="{7E2C4FD3-604A-4749-ACE3-02864FBFBF39}" type="presOf" srcId="{396C30F2-9489-47CC-8E47-BA1CBE3B70F8}" destId="{09B3034C-FF1E-470F-AF6E-1C137AD792E8}" srcOrd="0" destOrd="0" presId="urn:microsoft.com/office/officeart/2005/8/layout/venn1"/>
    <dgm:cxn modelId="{FB0F2EE6-6B9C-42D3-AAC8-4E1FC6655808}" srcId="{FB539577-16E1-4496-8F59-114C2682F6D4}" destId="{7CF594B8-15FD-46FA-8C04-80BA57D20ADC}" srcOrd="15" destOrd="0" parTransId="{E42011FA-A301-47FE-A362-CB9A72216B64}" sibTransId="{8CB0B348-7DC3-40B1-8E25-6B290037D154}"/>
    <dgm:cxn modelId="{F0AD84C7-6CC5-43A3-A6BC-3B8B8F2C23CA}" srcId="{FB539577-16E1-4496-8F59-114C2682F6D4}" destId="{F359F178-65FB-4995-B335-D275FFF5925E}" srcOrd="7" destOrd="0" parTransId="{55C8DDAD-D216-494B-8284-19737D03D5BA}" sibTransId="{1BEA7824-6274-4F5C-A2AD-776E96D1A1AF}"/>
    <dgm:cxn modelId="{4925440C-C129-4752-AA62-13DA921DF6EB}" srcId="{FB539577-16E1-4496-8F59-114C2682F6D4}" destId="{2AF14D8A-A500-4839-B55B-FB664961598C}" srcOrd="14" destOrd="0" parTransId="{B555AA30-6D54-4189-8814-D0B5F853D4AD}" sibTransId="{C5013422-3C1D-4744-B714-34B007B804D6}"/>
    <dgm:cxn modelId="{381DF854-4371-44D2-ABDB-ED8CBA445752}" type="presParOf" srcId="{7CFBA1F7-1248-4328-AA31-FFF96B0ABB83}" destId="{3586AC9E-E4C0-4EFF-BB39-2C0D5BE0DED1}" srcOrd="0" destOrd="0" presId="urn:microsoft.com/office/officeart/2005/8/layout/venn1"/>
    <dgm:cxn modelId="{06B47530-EB76-4146-802E-FFC383E9044B}" type="presParOf" srcId="{7CFBA1F7-1248-4328-AA31-FFF96B0ABB83}" destId="{52EF9970-7EFE-4F76-B2EB-C84DCDF14DBD}" srcOrd="1" destOrd="0" presId="urn:microsoft.com/office/officeart/2005/8/layout/venn1"/>
    <dgm:cxn modelId="{BDBE15BE-5B95-4BBF-BA32-DC7593AC38FD}" type="presParOf" srcId="{7CFBA1F7-1248-4328-AA31-FFF96B0ABB83}" destId="{C842083B-4453-4ADC-BDE8-B6C11D016657}" srcOrd="2" destOrd="0" presId="urn:microsoft.com/office/officeart/2005/8/layout/venn1"/>
    <dgm:cxn modelId="{8F7E0BEA-01D3-4820-B00E-A536EEFE1A2B}" type="presParOf" srcId="{7CFBA1F7-1248-4328-AA31-FFF96B0ABB83}" destId="{1A4DACA3-2D84-462E-93FB-6EBB35498A60}" srcOrd="3" destOrd="0" presId="urn:microsoft.com/office/officeart/2005/8/layout/venn1"/>
    <dgm:cxn modelId="{4391235B-948F-4CC0-8C07-53E49F373EBB}" type="presParOf" srcId="{7CFBA1F7-1248-4328-AA31-FFF96B0ABB83}" destId="{7827DB8F-519B-45A3-BE48-AE059B83BBB9}" srcOrd="4" destOrd="0" presId="urn:microsoft.com/office/officeart/2005/8/layout/venn1"/>
    <dgm:cxn modelId="{AF98634F-FF32-499D-AE6F-8EB685C4B111}" type="presParOf" srcId="{7CFBA1F7-1248-4328-AA31-FFF96B0ABB83}" destId="{6D75E0BF-0562-4743-A6B3-3B684ABAB27C}" srcOrd="5" destOrd="0" presId="urn:microsoft.com/office/officeart/2005/8/layout/venn1"/>
    <dgm:cxn modelId="{DAFC4135-71F8-42F4-A673-A6B2F7EAB795}" type="presParOf" srcId="{7CFBA1F7-1248-4328-AA31-FFF96B0ABB83}" destId="{EA8E7129-4460-4F1C-851A-1ABB1C070F19}" srcOrd="6" destOrd="0" presId="urn:microsoft.com/office/officeart/2005/8/layout/venn1"/>
    <dgm:cxn modelId="{2478AC7A-60D4-49B6-9473-F5B07CD5ECE6}" type="presParOf" srcId="{7CFBA1F7-1248-4328-AA31-FFF96B0ABB83}" destId="{09B3034C-FF1E-470F-AF6E-1C137AD792E8}" srcOrd="7" destOrd="0" presId="urn:microsoft.com/office/officeart/2005/8/layout/venn1"/>
    <dgm:cxn modelId="{B323BEB3-3F70-4E90-A5DB-CEB790405F3B}" type="presParOf" srcId="{7CFBA1F7-1248-4328-AA31-FFF96B0ABB83}" destId="{432DD807-52DD-460E-A6E6-F3605FDAD563}" srcOrd="8" destOrd="0" presId="urn:microsoft.com/office/officeart/2005/8/layout/venn1"/>
    <dgm:cxn modelId="{3EC04CDD-CB07-4563-A8A1-8DE6707D9E0A}" type="presParOf" srcId="{7CFBA1F7-1248-4328-AA31-FFF96B0ABB83}" destId="{11B76B31-88BD-4B90-BA36-FC4369611612}" srcOrd="9" destOrd="0" presId="urn:microsoft.com/office/officeart/2005/8/layout/venn1"/>
    <dgm:cxn modelId="{DDF0296B-606B-44C9-BC33-108E4037BED0}" type="presParOf" srcId="{7CFBA1F7-1248-4328-AA31-FFF96B0ABB83}" destId="{C314446C-3449-4B05-AB58-4A2ACEBD989A}" srcOrd="10" destOrd="0" presId="urn:microsoft.com/office/officeart/2005/8/layout/venn1"/>
    <dgm:cxn modelId="{FDCC9BA4-7A6A-45FD-A17A-902A56553056}" type="presParOf" srcId="{7CFBA1F7-1248-4328-AA31-FFF96B0ABB83}" destId="{8D75ACE0-C4C4-46BC-9695-F2FB2BC42C6E}" srcOrd="11" destOrd="0" presId="urn:microsoft.com/office/officeart/2005/8/layout/venn1"/>
    <dgm:cxn modelId="{45C95860-530D-4C62-AA29-AEABE9960C7F}" type="presParOf" srcId="{7CFBA1F7-1248-4328-AA31-FFF96B0ABB83}" destId="{88158567-69E5-49CF-8B90-5C2F0CDBA06F}" srcOrd="12" destOrd="0" presId="urn:microsoft.com/office/officeart/2005/8/layout/venn1"/>
    <dgm:cxn modelId="{4D4051C8-6777-432A-A5F9-79AE0C8E41F4}" type="presParOf" srcId="{7CFBA1F7-1248-4328-AA31-FFF96B0ABB83}" destId="{97D9CAEB-D1A7-48CF-803C-7990CBD1D252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38780E-BA01-4368-B436-86723D3A14A3}" type="doc">
      <dgm:prSet loTypeId="urn:microsoft.com/office/officeart/2005/8/layout/hProcess9" loCatId="process" qsTypeId="urn:microsoft.com/office/officeart/2005/8/quickstyle/3d7" qsCatId="3D" csTypeId="urn:microsoft.com/office/officeart/2005/8/colors/accent1_5" csCatId="accent1" phldr="1"/>
      <dgm:spPr/>
    </dgm:pt>
    <dgm:pt modelId="{CC3ECFBC-D6DB-4F5A-ADFB-C0C7B8886071}">
      <dgm:prSet phldrT="[Текст]" custT="1"/>
      <dgm:spPr/>
      <dgm:t>
        <a:bodyPr/>
        <a:lstStyle/>
        <a:p>
          <a:r>
            <a:rPr lang="ru-RU" sz="2400" b="1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Родители с удовольствием посещают наши мероприятия</a:t>
          </a:r>
          <a:endParaRPr lang="ru-RU" sz="1900" dirty="0">
            <a:ln>
              <a:solidFill>
                <a:schemeClr val="tx2">
                  <a:lumMod val="40000"/>
                  <a:lumOff val="60000"/>
                </a:schemeClr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0AC4D958-CF36-4897-B77D-8E148AAA521D}" type="parTrans" cxnId="{1781556D-FC69-4119-8C89-AAB26880DD8F}">
      <dgm:prSet/>
      <dgm:spPr/>
      <dgm:t>
        <a:bodyPr/>
        <a:lstStyle/>
        <a:p>
          <a:endParaRPr lang="ru-RU">
            <a:ln>
              <a:solidFill>
                <a:schemeClr val="tx2">
                  <a:lumMod val="40000"/>
                  <a:lumOff val="60000"/>
                </a:schemeClr>
              </a:solidFill>
            </a:ln>
          </a:endParaRPr>
        </a:p>
      </dgm:t>
    </dgm:pt>
    <dgm:pt modelId="{F2E4962D-5C7B-403A-908A-83AC2A6155EB}" type="sibTrans" cxnId="{1781556D-FC69-4119-8C89-AAB26880DD8F}">
      <dgm:prSet/>
      <dgm:spPr/>
      <dgm:t>
        <a:bodyPr/>
        <a:lstStyle/>
        <a:p>
          <a:endParaRPr lang="ru-RU">
            <a:ln>
              <a:solidFill>
                <a:schemeClr val="tx2">
                  <a:lumMod val="40000"/>
                  <a:lumOff val="60000"/>
                </a:schemeClr>
              </a:solidFill>
            </a:ln>
          </a:endParaRPr>
        </a:p>
      </dgm:t>
    </dgm:pt>
    <dgm:pt modelId="{281487D7-FA2D-4261-ABF7-7B46D4083F80}">
      <dgm:prSet phldrT="[Текст]" custT="1"/>
      <dgm:spPr/>
      <dgm:t>
        <a:bodyPr/>
        <a:lstStyle/>
        <a:p>
          <a:r>
            <a:rPr lang="ru-RU" sz="2000" b="1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Родители готовы к полноценному сотрудничеству, инициативны в плане сотрудничества</a:t>
          </a:r>
          <a:endParaRPr lang="ru-RU" sz="2000" b="1" dirty="0">
            <a:ln>
              <a:solidFill>
                <a:schemeClr val="tx2">
                  <a:lumMod val="40000"/>
                  <a:lumOff val="6000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39F05C5-14A9-41B6-84FA-E57DC1082BE1}" type="parTrans" cxnId="{2DAC610A-15D9-4913-A1BC-BDA6248E54CA}">
      <dgm:prSet/>
      <dgm:spPr/>
      <dgm:t>
        <a:bodyPr/>
        <a:lstStyle/>
        <a:p>
          <a:endParaRPr lang="ru-RU">
            <a:ln>
              <a:solidFill>
                <a:schemeClr val="tx2">
                  <a:lumMod val="40000"/>
                  <a:lumOff val="60000"/>
                </a:schemeClr>
              </a:solidFill>
            </a:ln>
          </a:endParaRPr>
        </a:p>
      </dgm:t>
    </dgm:pt>
    <dgm:pt modelId="{0B504EC0-8464-4D8C-B8FC-C03B1FD60491}" type="sibTrans" cxnId="{2DAC610A-15D9-4913-A1BC-BDA6248E54CA}">
      <dgm:prSet/>
      <dgm:spPr/>
      <dgm:t>
        <a:bodyPr/>
        <a:lstStyle/>
        <a:p>
          <a:endParaRPr lang="ru-RU">
            <a:ln>
              <a:solidFill>
                <a:schemeClr val="tx2">
                  <a:lumMod val="40000"/>
                  <a:lumOff val="60000"/>
                </a:schemeClr>
              </a:solidFill>
            </a:ln>
          </a:endParaRPr>
        </a:p>
      </dgm:t>
    </dgm:pt>
    <dgm:pt modelId="{2854E837-6B8F-489D-9AE8-03C8A484D67F}">
      <dgm:prSet phldrT="[Текст]" custT="1"/>
      <dgm:spPr/>
      <dgm:t>
        <a:bodyPr/>
        <a:lstStyle/>
        <a:p>
          <a:r>
            <a:rPr lang="ru-RU" sz="2000" b="1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</a:rPr>
            <a:t>Родители продуктивно используют психолого-педагогические и медицинские рекомендации.</a:t>
          </a:r>
          <a:endParaRPr lang="ru-RU" sz="2000" b="1" dirty="0">
            <a:ln>
              <a:solidFill>
                <a:schemeClr val="tx2">
                  <a:lumMod val="40000"/>
                  <a:lumOff val="60000"/>
                </a:schemeClr>
              </a:solidFill>
            </a:ln>
            <a:solidFill>
              <a:schemeClr val="bg1"/>
            </a:solidFill>
          </a:endParaRPr>
        </a:p>
      </dgm:t>
    </dgm:pt>
    <dgm:pt modelId="{E838CDE6-53CD-453D-B815-1BE8F448AD86}" type="parTrans" cxnId="{D34744FA-D1CD-4FA0-B2B2-7C2B3A3810DC}">
      <dgm:prSet/>
      <dgm:spPr/>
      <dgm:t>
        <a:bodyPr/>
        <a:lstStyle/>
        <a:p>
          <a:endParaRPr lang="ru-RU">
            <a:ln>
              <a:solidFill>
                <a:schemeClr val="tx2">
                  <a:lumMod val="40000"/>
                  <a:lumOff val="60000"/>
                </a:schemeClr>
              </a:solidFill>
            </a:ln>
          </a:endParaRPr>
        </a:p>
      </dgm:t>
    </dgm:pt>
    <dgm:pt modelId="{95BBDEFB-D519-4150-92DF-D5B871CE3EEC}" type="sibTrans" cxnId="{D34744FA-D1CD-4FA0-B2B2-7C2B3A3810DC}">
      <dgm:prSet/>
      <dgm:spPr/>
      <dgm:t>
        <a:bodyPr/>
        <a:lstStyle/>
        <a:p>
          <a:endParaRPr lang="ru-RU">
            <a:ln>
              <a:solidFill>
                <a:schemeClr val="tx2">
                  <a:lumMod val="40000"/>
                  <a:lumOff val="60000"/>
                </a:schemeClr>
              </a:solidFill>
            </a:ln>
          </a:endParaRPr>
        </a:p>
      </dgm:t>
    </dgm:pt>
    <dgm:pt modelId="{3F84ED94-F329-48A4-B996-C059B6060651}" type="pres">
      <dgm:prSet presAssocID="{B638780E-BA01-4368-B436-86723D3A14A3}" presName="CompostProcess" presStyleCnt="0">
        <dgm:presLayoutVars>
          <dgm:dir/>
          <dgm:resizeHandles val="exact"/>
        </dgm:presLayoutVars>
      </dgm:prSet>
      <dgm:spPr/>
    </dgm:pt>
    <dgm:pt modelId="{29C0B2A5-527B-4644-AFFB-0AD47BC5C3D2}" type="pres">
      <dgm:prSet presAssocID="{B638780E-BA01-4368-B436-86723D3A14A3}" presName="arrow" presStyleLbl="bgShp" presStyleIdx="0" presStyleCnt="1"/>
      <dgm:spPr/>
    </dgm:pt>
    <dgm:pt modelId="{C431F490-3E11-497F-A21B-B6A57C5C43CA}" type="pres">
      <dgm:prSet presAssocID="{B638780E-BA01-4368-B436-86723D3A14A3}" presName="linearProcess" presStyleCnt="0"/>
      <dgm:spPr/>
    </dgm:pt>
    <dgm:pt modelId="{82129F1A-6F59-433D-951C-E80CF7ECAA8B}" type="pres">
      <dgm:prSet presAssocID="{CC3ECFBC-D6DB-4F5A-ADFB-C0C7B888607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6DA34-B978-487B-9171-ACD1C5D75251}" type="pres">
      <dgm:prSet presAssocID="{F2E4962D-5C7B-403A-908A-83AC2A6155EB}" presName="sibTrans" presStyleCnt="0"/>
      <dgm:spPr/>
    </dgm:pt>
    <dgm:pt modelId="{9B2757A7-1173-47E0-A6B3-D4F585471EAC}" type="pres">
      <dgm:prSet presAssocID="{281487D7-FA2D-4261-ABF7-7B46D4083F8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87C7AD-3361-43EC-94DE-55BA8BAB54E4}" type="pres">
      <dgm:prSet presAssocID="{0B504EC0-8464-4D8C-B8FC-C03B1FD60491}" presName="sibTrans" presStyleCnt="0"/>
      <dgm:spPr/>
    </dgm:pt>
    <dgm:pt modelId="{DC9B53BB-065F-4CF4-9301-A0973DD725D6}" type="pres">
      <dgm:prSet presAssocID="{2854E837-6B8F-489D-9AE8-03C8A484D67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81556D-FC69-4119-8C89-AAB26880DD8F}" srcId="{B638780E-BA01-4368-B436-86723D3A14A3}" destId="{CC3ECFBC-D6DB-4F5A-ADFB-C0C7B8886071}" srcOrd="0" destOrd="0" parTransId="{0AC4D958-CF36-4897-B77D-8E148AAA521D}" sibTransId="{F2E4962D-5C7B-403A-908A-83AC2A6155EB}"/>
    <dgm:cxn modelId="{B8B4EBFD-3892-4B43-825E-7B9FE7752E0F}" type="presOf" srcId="{281487D7-FA2D-4261-ABF7-7B46D4083F80}" destId="{9B2757A7-1173-47E0-A6B3-D4F585471EAC}" srcOrd="0" destOrd="0" presId="urn:microsoft.com/office/officeart/2005/8/layout/hProcess9"/>
    <dgm:cxn modelId="{8E77B475-A1A0-4362-9076-1B5D52FF0355}" type="presOf" srcId="{CC3ECFBC-D6DB-4F5A-ADFB-C0C7B8886071}" destId="{82129F1A-6F59-433D-951C-E80CF7ECAA8B}" srcOrd="0" destOrd="0" presId="urn:microsoft.com/office/officeart/2005/8/layout/hProcess9"/>
    <dgm:cxn modelId="{D34744FA-D1CD-4FA0-B2B2-7C2B3A3810DC}" srcId="{B638780E-BA01-4368-B436-86723D3A14A3}" destId="{2854E837-6B8F-489D-9AE8-03C8A484D67F}" srcOrd="2" destOrd="0" parTransId="{E838CDE6-53CD-453D-B815-1BE8F448AD86}" sibTransId="{95BBDEFB-D519-4150-92DF-D5B871CE3EEC}"/>
    <dgm:cxn modelId="{E0EA90D5-9D9B-48A0-9CAB-893C6CE60FF1}" type="presOf" srcId="{2854E837-6B8F-489D-9AE8-03C8A484D67F}" destId="{DC9B53BB-065F-4CF4-9301-A0973DD725D6}" srcOrd="0" destOrd="0" presId="urn:microsoft.com/office/officeart/2005/8/layout/hProcess9"/>
    <dgm:cxn modelId="{79D4E475-1C2D-4073-A85D-B2D5105F5585}" type="presOf" srcId="{B638780E-BA01-4368-B436-86723D3A14A3}" destId="{3F84ED94-F329-48A4-B996-C059B6060651}" srcOrd="0" destOrd="0" presId="urn:microsoft.com/office/officeart/2005/8/layout/hProcess9"/>
    <dgm:cxn modelId="{2DAC610A-15D9-4913-A1BC-BDA6248E54CA}" srcId="{B638780E-BA01-4368-B436-86723D3A14A3}" destId="{281487D7-FA2D-4261-ABF7-7B46D4083F80}" srcOrd="1" destOrd="0" parTransId="{F39F05C5-14A9-41B6-84FA-E57DC1082BE1}" sibTransId="{0B504EC0-8464-4D8C-B8FC-C03B1FD60491}"/>
    <dgm:cxn modelId="{A504FA51-976B-4BBB-BC3A-89047B04E30E}" type="presParOf" srcId="{3F84ED94-F329-48A4-B996-C059B6060651}" destId="{29C0B2A5-527B-4644-AFFB-0AD47BC5C3D2}" srcOrd="0" destOrd="0" presId="urn:microsoft.com/office/officeart/2005/8/layout/hProcess9"/>
    <dgm:cxn modelId="{C1823751-D76B-4C43-BDEA-054A06DCECAC}" type="presParOf" srcId="{3F84ED94-F329-48A4-B996-C059B6060651}" destId="{C431F490-3E11-497F-A21B-B6A57C5C43CA}" srcOrd="1" destOrd="0" presId="urn:microsoft.com/office/officeart/2005/8/layout/hProcess9"/>
    <dgm:cxn modelId="{A2F81943-96C2-453A-BDD6-AC557360F44F}" type="presParOf" srcId="{C431F490-3E11-497F-A21B-B6A57C5C43CA}" destId="{82129F1A-6F59-433D-951C-E80CF7ECAA8B}" srcOrd="0" destOrd="0" presId="urn:microsoft.com/office/officeart/2005/8/layout/hProcess9"/>
    <dgm:cxn modelId="{62AB0B3E-0632-40D5-B862-D191009B18CA}" type="presParOf" srcId="{C431F490-3E11-497F-A21B-B6A57C5C43CA}" destId="{14C6DA34-B978-487B-9171-ACD1C5D75251}" srcOrd="1" destOrd="0" presId="urn:microsoft.com/office/officeart/2005/8/layout/hProcess9"/>
    <dgm:cxn modelId="{E0A7B89C-E42E-4036-9929-944277715A67}" type="presParOf" srcId="{C431F490-3E11-497F-A21B-B6A57C5C43CA}" destId="{9B2757A7-1173-47E0-A6B3-D4F585471EAC}" srcOrd="2" destOrd="0" presId="urn:microsoft.com/office/officeart/2005/8/layout/hProcess9"/>
    <dgm:cxn modelId="{6C92DAE4-400D-4A47-9320-158043E4F0D7}" type="presParOf" srcId="{C431F490-3E11-497F-A21B-B6A57C5C43CA}" destId="{F087C7AD-3361-43EC-94DE-55BA8BAB54E4}" srcOrd="3" destOrd="0" presId="urn:microsoft.com/office/officeart/2005/8/layout/hProcess9"/>
    <dgm:cxn modelId="{8788F75E-A955-4A37-8BAE-773E4773ADEF}" type="presParOf" srcId="{C431F490-3E11-497F-A21B-B6A57C5C43CA}" destId="{DC9B53BB-065F-4CF4-9301-A0973DD725D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CB07-7E80-4CC7-9EA0-AA08800176DD}">
      <dsp:nvSpPr>
        <dsp:cNvPr id="0" name=""/>
        <dsp:cNvSpPr/>
      </dsp:nvSpPr>
      <dsp:spPr>
        <a:xfrm>
          <a:off x="0" y="1093294"/>
          <a:ext cx="1039803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658B1A-C792-467D-8DB8-C8D55CDE421F}">
      <dsp:nvSpPr>
        <dsp:cNvPr id="0" name=""/>
        <dsp:cNvSpPr/>
      </dsp:nvSpPr>
      <dsp:spPr>
        <a:xfrm>
          <a:off x="519394" y="150564"/>
          <a:ext cx="8049496" cy="109033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115" tIns="0" rIns="275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Совместное создание условий (семья – ДОУ) для успешного развития личности ребенка</a:t>
          </a:r>
          <a:endParaRPr lang="ru-RU" sz="2400" kern="1200" dirty="0"/>
        </a:p>
      </dsp:txBody>
      <dsp:txXfrm>
        <a:off x="572620" y="203790"/>
        <a:ext cx="7943044" cy="983878"/>
      </dsp:txXfrm>
    </dsp:sp>
    <dsp:sp modelId="{76673904-1245-48D8-9404-55F11820D151}">
      <dsp:nvSpPr>
        <dsp:cNvPr id="0" name=""/>
        <dsp:cNvSpPr/>
      </dsp:nvSpPr>
      <dsp:spPr>
        <a:xfrm>
          <a:off x="0" y="2206683"/>
          <a:ext cx="1039803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9A866-EFE5-42F0-9E2C-7C2F6A9ADA12}">
      <dsp:nvSpPr>
        <dsp:cNvPr id="0" name=""/>
        <dsp:cNvSpPr/>
      </dsp:nvSpPr>
      <dsp:spPr>
        <a:xfrm>
          <a:off x="519394" y="1399294"/>
          <a:ext cx="7997068" cy="954989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115" tIns="0" rIns="275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Трансляция родителям положительного образа ребенка (установка на сотрудничество)</a:t>
          </a:r>
          <a:endParaRPr lang="ru-RU" sz="2400" kern="1200" dirty="0"/>
        </a:p>
      </dsp:txBody>
      <dsp:txXfrm>
        <a:off x="566013" y="1445913"/>
        <a:ext cx="7903830" cy="861751"/>
      </dsp:txXfrm>
    </dsp:sp>
    <dsp:sp modelId="{0213CB71-50A2-4FF9-A673-FC659052C29E}">
      <dsp:nvSpPr>
        <dsp:cNvPr id="0" name=""/>
        <dsp:cNvSpPr/>
      </dsp:nvSpPr>
      <dsp:spPr>
        <a:xfrm>
          <a:off x="0" y="3320350"/>
          <a:ext cx="10398035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BE0558-DC60-43F0-B735-49C7FB85227F}">
      <dsp:nvSpPr>
        <dsp:cNvPr id="0" name=""/>
        <dsp:cNvSpPr/>
      </dsp:nvSpPr>
      <dsp:spPr>
        <a:xfrm>
          <a:off x="519394" y="2512683"/>
          <a:ext cx="7945367" cy="955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115" tIns="0" rIns="27511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Трансляция родителям педагогических знаний в области развития и воспитания</a:t>
          </a:r>
          <a:endParaRPr lang="ru-RU" sz="1000" kern="1200" dirty="0"/>
        </a:p>
      </dsp:txBody>
      <dsp:txXfrm>
        <a:off x="566026" y="2559315"/>
        <a:ext cx="7852103" cy="862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6ECFC-44CD-4A46-AA2E-8DD3DA1915BA}">
      <dsp:nvSpPr>
        <dsp:cNvPr id="0" name=""/>
        <dsp:cNvSpPr/>
      </dsp:nvSpPr>
      <dsp:spPr>
        <a:xfrm>
          <a:off x="1029" y="214"/>
          <a:ext cx="8972124" cy="120770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smtClean="0"/>
            <a:t>родительские собрания</a:t>
          </a:r>
          <a:endParaRPr lang="ru-RU" sz="5200" kern="1200" dirty="0"/>
        </a:p>
      </dsp:txBody>
      <dsp:txXfrm>
        <a:off x="36401" y="35586"/>
        <a:ext cx="8901380" cy="1136959"/>
      </dsp:txXfrm>
    </dsp:sp>
    <dsp:sp modelId="{E80B2784-5787-45CA-9664-24EC526668C3}">
      <dsp:nvSpPr>
        <dsp:cNvPr id="0" name=""/>
        <dsp:cNvSpPr/>
      </dsp:nvSpPr>
      <dsp:spPr>
        <a:xfrm>
          <a:off x="1029" y="1362267"/>
          <a:ext cx="5860869" cy="120770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анкетирование</a:t>
          </a:r>
          <a:endParaRPr lang="ru-RU" sz="3500" kern="1200" dirty="0"/>
        </a:p>
      </dsp:txBody>
      <dsp:txXfrm>
        <a:off x="36401" y="1397639"/>
        <a:ext cx="5790125" cy="1136959"/>
      </dsp:txXfrm>
    </dsp:sp>
    <dsp:sp modelId="{B326BBF7-B330-4DAB-A036-DC29756E3F7F}">
      <dsp:nvSpPr>
        <dsp:cNvPr id="0" name=""/>
        <dsp:cNvSpPr/>
      </dsp:nvSpPr>
      <dsp:spPr>
        <a:xfrm>
          <a:off x="1029" y="2724319"/>
          <a:ext cx="2870161" cy="120770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выставки</a:t>
          </a:r>
          <a:endParaRPr lang="ru-RU" sz="2800" kern="1200" dirty="0"/>
        </a:p>
      </dsp:txBody>
      <dsp:txXfrm>
        <a:off x="36401" y="2759691"/>
        <a:ext cx="2799417" cy="1136959"/>
      </dsp:txXfrm>
    </dsp:sp>
    <dsp:sp modelId="{30E6786D-B45C-4999-A5B2-CF2C7CE64001}">
      <dsp:nvSpPr>
        <dsp:cNvPr id="0" name=""/>
        <dsp:cNvSpPr/>
      </dsp:nvSpPr>
      <dsp:spPr>
        <a:xfrm>
          <a:off x="2991737" y="2724319"/>
          <a:ext cx="2870161" cy="120770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беседы</a:t>
          </a:r>
          <a:endParaRPr lang="ru-RU" sz="2800" kern="1200" dirty="0"/>
        </a:p>
      </dsp:txBody>
      <dsp:txXfrm>
        <a:off x="3027109" y="2759691"/>
        <a:ext cx="2799417" cy="1136959"/>
      </dsp:txXfrm>
    </dsp:sp>
    <dsp:sp modelId="{F2901249-F4FA-4972-9C27-25E32CB5B2B2}">
      <dsp:nvSpPr>
        <dsp:cNvPr id="0" name=""/>
        <dsp:cNvSpPr/>
      </dsp:nvSpPr>
      <dsp:spPr>
        <a:xfrm>
          <a:off x="6102992" y="1362267"/>
          <a:ext cx="2870161" cy="1207703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семинары</a:t>
          </a:r>
          <a:endParaRPr lang="ru-RU" sz="3500" kern="1200" dirty="0"/>
        </a:p>
      </dsp:txBody>
      <dsp:txXfrm>
        <a:off x="6138364" y="1397639"/>
        <a:ext cx="2799417" cy="1136959"/>
      </dsp:txXfrm>
    </dsp:sp>
    <dsp:sp modelId="{4BA491AE-D7F2-4B1B-A475-503BF3870F42}">
      <dsp:nvSpPr>
        <dsp:cNvPr id="0" name=""/>
        <dsp:cNvSpPr/>
      </dsp:nvSpPr>
      <dsp:spPr>
        <a:xfrm>
          <a:off x="6102992" y="2724319"/>
          <a:ext cx="2870161" cy="1207703"/>
        </a:xfrm>
        <a:prstGeom prst="roundRect">
          <a:avLst>
            <a:gd name="adj" fmla="val 10000"/>
          </a:avLst>
        </a:prstGeom>
        <a:solidFill>
          <a:srgbClr val="CC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консультации и т.д.</a:t>
          </a:r>
          <a:endParaRPr lang="ru-RU" sz="2800" kern="1200" dirty="0"/>
        </a:p>
      </dsp:txBody>
      <dsp:txXfrm>
        <a:off x="6138364" y="2759691"/>
        <a:ext cx="2799417" cy="1136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6AC9E-E4C0-4EFF-BB39-2C0D5BE0DED1}">
      <dsp:nvSpPr>
        <dsp:cNvPr id="0" name=""/>
        <dsp:cNvSpPr/>
      </dsp:nvSpPr>
      <dsp:spPr>
        <a:xfrm>
          <a:off x="4720149" y="1024542"/>
          <a:ext cx="1312508" cy="13126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EF9970-7EFE-4F76-B2EB-C84DCDF14DBD}">
      <dsp:nvSpPr>
        <dsp:cNvPr id="0" name=""/>
        <dsp:cNvSpPr/>
      </dsp:nvSpPr>
      <dsp:spPr>
        <a:xfrm>
          <a:off x="4624445" y="0"/>
          <a:ext cx="1503916" cy="80482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телефон доверия</a:t>
          </a:r>
          <a:endParaRPr lang="ru-RU" sz="2400" b="1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4624445" y="0"/>
        <a:ext cx="1503916" cy="804825"/>
      </dsp:txXfrm>
    </dsp:sp>
    <dsp:sp modelId="{C842083B-4453-4ADC-BDE8-B6C11D016657}">
      <dsp:nvSpPr>
        <dsp:cNvPr id="0" name=""/>
        <dsp:cNvSpPr/>
      </dsp:nvSpPr>
      <dsp:spPr>
        <a:xfrm>
          <a:off x="5105151" y="1209651"/>
          <a:ext cx="1312508" cy="13126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4DACA3-2D84-462E-93FB-6EBB35498A60}">
      <dsp:nvSpPr>
        <dsp:cNvPr id="0" name=""/>
        <dsp:cNvSpPr/>
      </dsp:nvSpPr>
      <dsp:spPr>
        <a:xfrm>
          <a:off x="6227257" y="764583"/>
          <a:ext cx="2126442" cy="885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4">
                  <a:lumMod val="75000"/>
                </a:schemeClr>
              </a:solidFill>
            </a:rPr>
            <a:t>видеоролики</a:t>
          </a:r>
          <a:endParaRPr lang="ru-RU" sz="2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6227257" y="764583"/>
        <a:ext cx="2126442" cy="885307"/>
      </dsp:txXfrm>
    </dsp:sp>
    <dsp:sp modelId="{7827DB8F-519B-45A3-BE48-AE059B83BBB9}">
      <dsp:nvSpPr>
        <dsp:cNvPr id="0" name=""/>
        <dsp:cNvSpPr/>
      </dsp:nvSpPr>
      <dsp:spPr>
        <a:xfrm>
          <a:off x="5199761" y="1626148"/>
          <a:ext cx="1312508" cy="13126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D75E0BF-0562-4743-A6B3-3B684ABAB27C}">
      <dsp:nvSpPr>
        <dsp:cNvPr id="0" name=""/>
        <dsp:cNvSpPr/>
      </dsp:nvSpPr>
      <dsp:spPr>
        <a:xfrm>
          <a:off x="6160935" y="1891338"/>
          <a:ext cx="2505180" cy="9456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презентации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6160935" y="1891338"/>
        <a:ext cx="2505180" cy="945669"/>
      </dsp:txXfrm>
    </dsp:sp>
    <dsp:sp modelId="{EA8E7129-4460-4F1C-851A-1ABB1C070F19}">
      <dsp:nvSpPr>
        <dsp:cNvPr id="0" name=""/>
        <dsp:cNvSpPr/>
      </dsp:nvSpPr>
      <dsp:spPr>
        <a:xfrm>
          <a:off x="4933431" y="1960151"/>
          <a:ext cx="1312508" cy="13126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9B3034C-FF1E-470F-AF6E-1C137AD792E8}">
      <dsp:nvSpPr>
        <dsp:cNvPr id="0" name=""/>
        <dsp:cNvSpPr/>
      </dsp:nvSpPr>
      <dsp:spPr>
        <a:xfrm>
          <a:off x="5631082" y="3158938"/>
          <a:ext cx="2471129" cy="8651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родительская почта</a:t>
          </a:r>
          <a:endParaRPr lang="ru-RU" sz="24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631082" y="3158938"/>
        <a:ext cx="2471129" cy="865186"/>
      </dsp:txXfrm>
    </dsp:sp>
    <dsp:sp modelId="{432DD807-52DD-460E-A6E6-F3605FDAD563}">
      <dsp:nvSpPr>
        <dsp:cNvPr id="0" name=""/>
        <dsp:cNvSpPr/>
      </dsp:nvSpPr>
      <dsp:spPr>
        <a:xfrm>
          <a:off x="4506866" y="1960151"/>
          <a:ext cx="1312508" cy="13126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B76B31-88BD-4B90-BA36-FC4369611612}">
      <dsp:nvSpPr>
        <dsp:cNvPr id="0" name=""/>
        <dsp:cNvSpPr/>
      </dsp:nvSpPr>
      <dsp:spPr>
        <a:xfrm>
          <a:off x="2746438" y="3158938"/>
          <a:ext cx="2279440" cy="86518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</a:rPr>
            <a:t>круглый стол</a:t>
          </a:r>
          <a:endParaRPr lang="ru-RU" sz="2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746438" y="3158938"/>
        <a:ext cx="2279440" cy="865186"/>
      </dsp:txXfrm>
    </dsp:sp>
    <dsp:sp modelId="{C314446C-3449-4B05-AB58-4A2ACEBD989A}">
      <dsp:nvSpPr>
        <dsp:cNvPr id="0" name=""/>
        <dsp:cNvSpPr/>
      </dsp:nvSpPr>
      <dsp:spPr>
        <a:xfrm>
          <a:off x="4240536" y="1626148"/>
          <a:ext cx="1312508" cy="13126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D75ACE0-C4C4-46BC-9695-F2FB2BC42C6E}">
      <dsp:nvSpPr>
        <dsp:cNvPr id="0" name=""/>
        <dsp:cNvSpPr/>
      </dsp:nvSpPr>
      <dsp:spPr>
        <a:xfrm>
          <a:off x="2154283" y="1891338"/>
          <a:ext cx="2369993" cy="94566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3">
                  <a:lumMod val="75000"/>
                </a:schemeClr>
              </a:solidFill>
            </a:rPr>
            <a:t>вечер вопросов и ответов</a:t>
          </a:r>
          <a:endParaRPr lang="ru-RU" sz="2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154283" y="1891338"/>
        <a:ext cx="2369993" cy="945669"/>
      </dsp:txXfrm>
    </dsp:sp>
    <dsp:sp modelId="{88158567-69E5-49CF-8B90-5C2F0CDBA06F}">
      <dsp:nvSpPr>
        <dsp:cNvPr id="0" name=""/>
        <dsp:cNvSpPr/>
      </dsp:nvSpPr>
      <dsp:spPr>
        <a:xfrm>
          <a:off x="4335146" y="1209651"/>
          <a:ext cx="1312508" cy="13126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D9CAEB-D1A7-48CF-803C-7990CBD1D252}">
      <dsp:nvSpPr>
        <dsp:cNvPr id="0" name=""/>
        <dsp:cNvSpPr/>
      </dsp:nvSpPr>
      <dsp:spPr>
        <a:xfrm>
          <a:off x="2553786" y="764583"/>
          <a:ext cx="1817082" cy="8853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семейный театр</a:t>
          </a:r>
          <a:endParaRPr lang="ru-RU" sz="24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553786" y="764583"/>
        <a:ext cx="1817082" cy="8853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0B2A5-527B-4644-AFFB-0AD47BC5C3D2}">
      <dsp:nvSpPr>
        <dsp:cNvPr id="0" name=""/>
        <dsp:cNvSpPr/>
      </dsp:nvSpPr>
      <dsp:spPr>
        <a:xfrm>
          <a:off x="854147" y="0"/>
          <a:ext cx="9680338" cy="41608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29F1A-6F59-433D-951C-E80CF7ECAA8B}">
      <dsp:nvSpPr>
        <dsp:cNvPr id="0" name=""/>
        <dsp:cNvSpPr/>
      </dsp:nvSpPr>
      <dsp:spPr>
        <a:xfrm>
          <a:off x="86" y="1248251"/>
          <a:ext cx="3510325" cy="166433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>
                  <a:lumMod val="75000"/>
                </a:schemeClr>
              </a:solidFill>
            </a:rPr>
            <a:t>Родители с удовольствием посещают наши мероприятия</a:t>
          </a:r>
          <a:endParaRPr lang="ru-RU" sz="1900" kern="1200" dirty="0">
            <a:ln>
              <a:solidFill>
                <a:schemeClr val="tx2">
                  <a:lumMod val="40000"/>
                  <a:lumOff val="60000"/>
                </a:schemeClr>
              </a:solidFill>
            </a:ln>
            <a:solidFill>
              <a:schemeClr val="tx2">
                <a:lumMod val="75000"/>
              </a:schemeClr>
            </a:solidFill>
          </a:endParaRPr>
        </a:p>
      </dsp:txBody>
      <dsp:txXfrm>
        <a:off x="81332" y="1329497"/>
        <a:ext cx="3347833" cy="1501843"/>
      </dsp:txXfrm>
    </dsp:sp>
    <dsp:sp modelId="{9B2757A7-1173-47E0-A6B3-D4F585471EAC}">
      <dsp:nvSpPr>
        <dsp:cNvPr id="0" name=""/>
        <dsp:cNvSpPr/>
      </dsp:nvSpPr>
      <dsp:spPr>
        <a:xfrm>
          <a:off x="3939154" y="1248251"/>
          <a:ext cx="3510325" cy="166433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Родители готовы к полноценному сотрудничеству, инициативны в плане сотрудничества</a:t>
          </a:r>
          <a:endParaRPr lang="ru-RU" sz="2000" b="1" kern="1200" dirty="0">
            <a:ln>
              <a:solidFill>
                <a:schemeClr val="tx2">
                  <a:lumMod val="40000"/>
                  <a:lumOff val="6000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020400" y="1329497"/>
        <a:ext cx="3347833" cy="1501843"/>
      </dsp:txXfrm>
    </dsp:sp>
    <dsp:sp modelId="{DC9B53BB-065F-4CF4-9301-A0973DD725D6}">
      <dsp:nvSpPr>
        <dsp:cNvPr id="0" name=""/>
        <dsp:cNvSpPr/>
      </dsp:nvSpPr>
      <dsp:spPr>
        <a:xfrm>
          <a:off x="7878221" y="1248251"/>
          <a:ext cx="3510325" cy="1664335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</a:rPr>
            <a:t>Родители продуктивно используют психолого-педагогические и медицинские рекомендации.</a:t>
          </a:r>
          <a:endParaRPr lang="ru-RU" sz="2000" b="1" kern="1200" dirty="0">
            <a:ln>
              <a:solidFill>
                <a:schemeClr val="tx2">
                  <a:lumMod val="40000"/>
                  <a:lumOff val="60000"/>
                </a:schemeClr>
              </a:solidFill>
            </a:ln>
            <a:solidFill>
              <a:schemeClr val="bg1"/>
            </a:solidFill>
          </a:endParaRPr>
        </a:p>
      </dsp:txBody>
      <dsp:txXfrm>
        <a:off x="7959467" y="1329497"/>
        <a:ext cx="3347833" cy="1501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36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72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3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020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2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0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3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8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7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0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48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6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9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3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49BC-8437-45B8-8584-AD6BD43419C4}" type="datetimeFigureOut">
              <a:rPr lang="ru-RU" smtClean="0"/>
              <a:pPr/>
              <a:t>03.02.2023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13CC8-C4A9-4A7D-81B2-33EFCA04082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5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  <p:sldLayoutId id="21474840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62149"/>
            <a:ext cx="9448800" cy="3004457"/>
          </a:xfrm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сотрудничества с семьей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666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/>
                </a:solidFill>
              </a:rPr>
              <a:t>о положительных результатах нашей работы: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419301"/>
              </p:ext>
            </p:extLst>
          </p:nvPr>
        </p:nvGraphicFramePr>
        <p:xfrm>
          <a:off x="117566" y="2057401"/>
          <a:ext cx="11388634" cy="416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79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5131" y="2251799"/>
            <a:ext cx="4024313" cy="2682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8964" y="2932611"/>
            <a:ext cx="4114799" cy="274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3515" y="1861933"/>
            <a:ext cx="4349931" cy="2899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1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10" y="617855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406" y="2540709"/>
            <a:ext cx="3958045" cy="30504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887" y="3783965"/>
            <a:ext cx="3933010" cy="26220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8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8180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</a:t>
            </a: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внимание!</a:t>
            </a:r>
            <a:endParaRPr lang="ru-RU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854925" y="2364377"/>
            <a:ext cx="8464731" cy="2039112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241572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769326" y="1867989"/>
            <a:ext cx="8051073" cy="4572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>
                <a:solidFill>
                  <a:srgbClr val="7030A0"/>
                </a:solidFill>
              </a:rPr>
              <a:t>Воспитывает </a:t>
            </a:r>
            <a:r>
              <a:rPr lang="ru-RU" b="1" dirty="0" smtClean="0">
                <a:solidFill>
                  <a:srgbClr val="7030A0"/>
                </a:solidFill>
              </a:rPr>
              <a:t>всё: </a:t>
            </a:r>
            <a:r>
              <a:rPr lang="ru-RU" b="1" dirty="0">
                <a:solidFill>
                  <a:srgbClr val="7030A0"/>
                </a:solidFill>
              </a:rPr>
              <a:t>люди, вещи,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явления, но прежде всего и дольше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всего – люди.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Из </a:t>
            </a:r>
            <a:r>
              <a:rPr lang="ru-RU" b="1" dirty="0">
                <a:solidFill>
                  <a:srgbClr val="7030A0"/>
                </a:solidFill>
              </a:rPr>
              <a:t>них на первом </a:t>
            </a:r>
            <a:r>
              <a:rPr lang="ru-RU" b="1" dirty="0" smtClean="0">
                <a:solidFill>
                  <a:srgbClr val="7030A0"/>
                </a:solidFill>
              </a:rPr>
              <a:t>месте -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sz="4400" b="1" dirty="0" smtClean="0">
                <a:solidFill>
                  <a:srgbClr val="7030A0"/>
                </a:solidFill>
              </a:rPr>
              <a:t>родители </a:t>
            </a:r>
            <a:r>
              <a:rPr lang="ru-RU" sz="4400" b="1" dirty="0">
                <a:solidFill>
                  <a:srgbClr val="7030A0"/>
                </a:solidFill>
              </a:rPr>
              <a:t>и педагоги.</a:t>
            </a:r>
            <a:br>
              <a:rPr lang="ru-RU" sz="4400" b="1" dirty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</a:t>
            </a:r>
            <a:r>
              <a:rPr lang="ru-RU" sz="3100" b="1" i="1" dirty="0" smtClean="0">
                <a:solidFill>
                  <a:schemeClr val="accent3">
                    <a:lumMod val="75000"/>
                  </a:schemeClr>
                </a:solidFill>
              </a:rPr>
              <a:t>Макаренко </a:t>
            </a:r>
            <a:r>
              <a:rPr lang="ru-RU" sz="3100" b="1" i="1" dirty="0">
                <a:solidFill>
                  <a:schemeClr val="accent3">
                    <a:lumMod val="75000"/>
                  </a:schemeClr>
                </a:solidFill>
              </a:rPr>
              <a:t>А.С.</a:t>
            </a:r>
            <a:br>
              <a:rPr lang="ru-RU" sz="3100" b="1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31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21875" y="1488386"/>
            <a:ext cx="80815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Цели: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 способствовать формированию у педагогов потребности тесного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взаимодействия с семьями воспитанников и вовлечения родителей в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жизнедеятельность ДОУ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 совершенствовать качество работы ДОУ при взаимодействии с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родителями.</a:t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3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9525" y="270206"/>
            <a:ext cx="10820400" cy="17284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закон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РФ «Об образовании»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24467" y="1881051"/>
            <a:ext cx="10130516" cy="27671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«…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родители являются первыми педагогами. Они должны заложить основы нравственного, физического и интеллектуального развития личности ребенка в детском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возрасте…»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588FE2">
                    <a:lumMod val="50000"/>
                  </a:srgbClr>
                </a:solidFill>
              </a:rPr>
              <a:t>Федеральные государственные требования к условиям реализации основной общеобразовательной программы дошкольного образования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799" y="3383279"/>
            <a:ext cx="3452548" cy="2835406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педагог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6"/>
          </p:nvPr>
        </p:nvSpPr>
        <p:spPr>
          <a:xfrm>
            <a:off x="4368800" y="3383279"/>
            <a:ext cx="3351349" cy="28484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помощь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родителям по вопросам развития ребенка и совместная деятельность детей и родителей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7917" y="3383279"/>
            <a:ext cx="3458282" cy="29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В работе с родителями ставим следующие задачи: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0424552"/>
              </p:ext>
            </p:extLst>
          </p:nvPr>
        </p:nvGraphicFramePr>
        <p:xfrm>
          <a:off x="783771" y="2429690"/>
          <a:ext cx="10398035" cy="3722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489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3384" y="762000"/>
            <a:ext cx="8932816" cy="13033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Блоки взаимодействия с семьей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10051"/>
              </p:ext>
            </p:extLst>
          </p:nvPr>
        </p:nvGraphicFramePr>
        <p:xfrm>
          <a:off x="496389" y="2183098"/>
          <a:ext cx="11009811" cy="4447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460">
                  <a:extLst>
                    <a:ext uri="{9D8B030D-6E8A-4147-A177-3AD203B41FA5}">
                      <a16:colId xmlns="" xmlns:a16="http://schemas.microsoft.com/office/drawing/2014/main" val="2434645490"/>
                    </a:ext>
                  </a:extLst>
                </a:gridCol>
                <a:gridCol w="3907934">
                  <a:extLst>
                    <a:ext uri="{9D8B030D-6E8A-4147-A177-3AD203B41FA5}">
                      <a16:colId xmlns="" xmlns:a16="http://schemas.microsoft.com/office/drawing/2014/main" val="1778373190"/>
                    </a:ext>
                  </a:extLst>
                </a:gridCol>
                <a:gridCol w="4053417">
                  <a:extLst>
                    <a:ext uri="{9D8B030D-6E8A-4147-A177-3AD203B41FA5}">
                      <a16:colId xmlns="" xmlns:a16="http://schemas.microsoft.com/office/drawing/2014/main" val="1084092079"/>
                    </a:ext>
                  </a:extLst>
                </a:gridCol>
              </a:tblGrid>
              <a:tr h="6758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Наименование блока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Цель использования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chemeClr val="tx2"/>
                          </a:solidFill>
                          <a:effectLst/>
                        </a:rPr>
                        <a:t>Формы проведения</a:t>
                      </a:r>
                      <a:endParaRPr lang="ru-RU" sz="24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247570062"/>
                  </a:ext>
                </a:extLst>
              </a:tr>
              <a:tr h="101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B050"/>
                          </a:solidFill>
                          <a:effectLst/>
                        </a:rPr>
                        <a:t>Информационно-аналитический</a:t>
                      </a:r>
                      <a:endParaRPr lang="ru-RU" sz="2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Выявление интересов, потребностей, запросов, уровня педагогической грамотности родителей</a:t>
                      </a: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B050"/>
                          </a:solidFill>
                          <a:effectLst/>
                        </a:rPr>
                        <a:t>Проведение социологических срезов, опросов;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292810590"/>
                  </a:ext>
                </a:extLst>
              </a:tr>
              <a:tr h="1747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FB2919"/>
                          </a:solidFill>
                          <a:effectLst/>
                        </a:rPr>
                        <a:t>Познавательный</a:t>
                      </a:r>
                      <a:endParaRPr lang="ru-RU" sz="2400" dirty="0">
                        <a:solidFill>
                          <a:srgbClr val="FB291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Ознакомление родителей с возрастными и психологическими особенностями детей. Формирование у родителей практических навыков воспитания детей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Педагогические гостиные, мини-тренинги с психологическим содержанием, консультации в нетрадиционной форме (консультация-диалог, консультация-парадокс)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466515941"/>
                  </a:ext>
                </a:extLst>
              </a:tr>
              <a:tr h="873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</a:rPr>
                        <a:t>Досуговый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Установление эмоционального контакта между педагогами, родителями и детьми.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solidFill>
                            <a:srgbClr val="0070C0"/>
                          </a:solidFill>
                          <a:effectLst/>
                        </a:rPr>
                        <a:t>Совместный досуг, праздники, участие детей и родителей в выставках и конкурсах</a:t>
                      </a:r>
                      <a:endParaRPr lang="ru-RU" sz="16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3" marR="59133" marT="0" marB="0">
                    <a:gradFill flip="none" rotWithShape="1">
                      <a:gsLst>
                        <a:gs pos="0">
                          <a:srgbClr val="FFFF66">
                            <a:tint val="66000"/>
                            <a:satMod val="160000"/>
                          </a:srgbClr>
                        </a:gs>
                        <a:gs pos="50000">
                          <a:srgbClr val="FFFF66">
                            <a:tint val="44500"/>
                            <a:satMod val="160000"/>
                          </a:srgbClr>
                        </a:gs>
                        <a:gs pos="100000">
                          <a:srgbClr val="FFFF66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91562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2763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E5224E">
                    <a:lumMod val="75000"/>
                  </a:srgbClr>
                </a:solidFill>
              </a:rPr>
              <a:t>традиционные формы работы с родителями: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423598"/>
              </p:ext>
            </p:extLst>
          </p:nvPr>
        </p:nvGraphicFramePr>
        <p:xfrm>
          <a:off x="1567543" y="2286000"/>
          <a:ext cx="8974184" cy="3932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4791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040" y="1201783"/>
            <a:ext cx="8610600" cy="122790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Нетрадиционные формы работы с семьей:</a:t>
            </a:r>
            <a:br>
              <a:rPr lang="ru-RU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942864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22020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534</TotalTime>
  <Words>265</Words>
  <Application>Microsoft Office PowerPoint</Application>
  <PresentationFormat>Произвольный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След самолета</vt:lpstr>
      <vt:lpstr>Искусство сотрудничества с семьей</vt:lpstr>
      <vt:lpstr>Воспитывает всё: люди, вещи,  явления, но прежде всего и дольше  всего – люди.  Из них на первом месте - родители и педагоги.                                    Макаренко А.С. </vt:lpstr>
      <vt:lpstr>Презентация PowerPoint</vt:lpstr>
      <vt:lpstr>закон РФ «Об образовании»</vt:lpstr>
      <vt:lpstr>Федеральные государственные требования к условиям реализации основной общеобразовательной программы дошкольного образования</vt:lpstr>
      <vt:lpstr>В работе с родителями ставим следующие задачи:</vt:lpstr>
      <vt:lpstr>Блоки взаимодействия с семьей</vt:lpstr>
      <vt:lpstr>традиционные формы работы с родителями:</vt:lpstr>
      <vt:lpstr>Нетрадиционные формы работы с семьей: </vt:lpstr>
      <vt:lpstr>о положительных результатах нашей работы: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Рябова</dc:creator>
  <cp:lastModifiedBy>Home</cp:lastModifiedBy>
  <cp:revision>54</cp:revision>
  <dcterms:created xsi:type="dcterms:W3CDTF">2016-04-20T09:12:37Z</dcterms:created>
  <dcterms:modified xsi:type="dcterms:W3CDTF">2023-02-03T17:08:58Z</dcterms:modified>
</cp:coreProperties>
</file>