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86" r:id="rId2"/>
    <p:sldId id="256" r:id="rId3"/>
    <p:sldId id="258" r:id="rId4"/>
    <p:sldId id="293" r:id="rId5"/>
    <p:sldId id="257" r:id="rId6"/>
    <p:sldId id="287" r:id="rId7"/>
    <p:sldId id="288" r:id="rId8"/>
    <p:sldId id="289" r:id="rId9"/>
    <p:sldId id="262" r:id="rId10"/>
    <p:sldId id="264" r:id="rId11"/>
    <p:sldId id="263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85526-3FFF-4006-B47F-30E2C0DECD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99744-ACD0-4CD7-BDD7-A08ABD50C2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29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9744-ACD0-4CD7-BDD7-A08ABD50C23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4F5891-F3B2-4228-88A7-129579140D1E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A3170B-EC1B-48D3-923C-E7AD1A53D40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988840"/>
            <a:ext cx="7619831" cy="1442424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карт </a:t>
            </a:r>
            <a:r>
              <a:rPr lang="ru-RU" sz="4000" b="1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Проппа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b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обучении детей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творческому рассказыванию</a:t>
            </a:r>
            <a:r>
              <a:rPr lang="ru-RU" sz="4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4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6631">
            <a:off x="505127" y="2527395"/>
            <a:ext cx="1008112" cy="15256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3799">
            <a:off x="898207" y="4672568"/>
            <a:ext cx="974558" cy="147483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1453">
            <a:off x="2741248" y="4713027"/>
            <a:ext cx="934646" cy="141443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0285">
            <a:off x="3802123" y="3439596"/>
            <a:ext cx="963687" cy="14583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31926" y="4581128"/>
            <a:ext cx="42755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Воспитатель </a:t>
            </a:r>
          </a:p>
          <a:p>
            <a:pPr algn="r"/>
            <a:r>
              <a:rPr lang="ru-RU" dirty="0" smtClean="0"/>
              <a:t>МБДОУ «Детский сад №1 </a:t>
            </a:r>
          </a:p>
          <a:p>
            <a:pPr algn="r"/>
            <a:r>
              <a:rPr lang="ru-RU" dirty="0" smtClean="0"/>
              <a:t>«Маленькая страна»</a:t>
            </a:r>
          </a:p>
          <a:p>
            <a:pPr algn="r"/>
            <a:r>
              <a:rPr lang="ru-RU" dirty="0" smtClean="0"/>
              <a:t>Николаева Л.В.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60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3033706" cy="1571636"/>
          </a:xfrm>
        </p:spPr>
        <p:txBody>
          <a:bodyPr>
            <a:noAutofit/>
          </a:bodyPr>
          <a:lstStyle/>
          <a:p>
            <a:r>
              <a:rPr lang="ru-RU" sz="3600" i="1" u="sng" dirty="0" smtClean="0"/>
              <a:t>№3 Запрет или предписание</a:t>
            </a:r>
            <a:endParaRPr lang="ru-RU" sz="3600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2492896"/>
            <a:ext cx="2962268" cy="2889081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Вот созвала она всех семерых деток и говорит:</a:t>
            </a:r>
          </a:p>
          <a:p>
            <a:r>
              <a:rPr lang="ru-RU" sz="2800" i="1" dirty="0" smtClean="0"/>
              <a:t>-Милые детки</a:t>
            </a:r>
            <a:r>
              <a:rPr lang="en-US" sz="2800" i="1" dirty="0" smtClean="0"/>
              <a:t>,</a:t>
            </a:r>
            <a:r>
              <a:rPr lang="ru-RU" sz="2800" i="1" dirty="0" smtClean="0"/>
              <a:t> хочу я в лес пойти</a:t>
            </a:r>
            <a:r>
              <a:rPr lang="en-US" sz="2800" i="1" dirty="0" smtClean="0"/>
              <a:t>,</a:t>
            </a:r>
            <a:r>
              <a:rPr lang="ru-RU" sz="2800" i="1" dirty="0" smtClean="0"/>
              <a:t> а вы смотрите волка берегитесь.</a:t>
            </a:r>
            <a:endParaRPr lang="ru-RU" sz="2800" i="1" dirty="0"/>
          </a:p>
        </p:txBody>
      </p:sp>
      <p:pic>
        <p:nvPicPr>
          <p:cNvPr id="6" name="Picture 2" descr="H:\Мастер класс на конкурс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43519"/>
            <a:ext cx="3676308" cy="556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3319458" cy="1966252"/>
          </a:xfrm>
        </p:spPr>
        <p:txBody>
          <a:bodyPr>
            <a:noAutofit/>
          </a:bodyPr>
          <a:lstStyle/>
          <a:p>
            <a:r>
              <a:rPr lang="ru-RU" sz="3600" i="1" u="sng" dirty="0" smtClean="0"/>
              <a:t>№ 2 Уход (отлучка) кого-либо из членов семьи</a:t>
            </a:r>
            <a:endParaRPr lang="ru-RU" sz="3600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71472" y="3143248"/>
            <a:ext cx="3429024" cy="3000396"/>
          </a:xfrm>
        </p:spPr>
        <p:txBody>
          <a:bodyPr>
            <a:normAutofit/>
          </a:bodyPr>
          <a:lstStyle/>
          <a:p>
            <a:r>
              <a:rPr lang="ru-RU" sz="2800" i="1" smtClean="0"/>
              <a:t>И пошла коза </a:t>
            </a:r>
            <a:r>
              <a:rPr lang="ru-RU" sz="2800" i="1" dirty="0" smtClean="0"/>
              <a:t>в лес</a:t>
            </a:r>
            <a:r>
              <a:rPr lang="en-US" sz="2800" i="1" dirty="0" smtClean="0"/>
              <a:t>,</a:t>
            </a:r>
            <a:r>
              <a:rPr lang="ru-RU" sz="2800" i="1" dirty="0" smtClean="0"/>
              <a:t> корму принести.</a:t>
            </a:r>
            <a:endParaRPr lang="ru-RU" sz="2800" i="1" dirty="0"/>
          </a:p>
        </p:txBody>
      </p:sp>
      <p:pic>
        <p:nvPicPr>
          <p:cNvPr id="8" name="Picture 2" descr="H:\Мастер класс на конкурс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07378"/>
            <a:ext cx="3737958" cy="565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396186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i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Четвертый этап</a:t>
            </a:r>
            <a:r>
              <a:rPr lang="ru-RU" sz="6000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endParaRPr lang="ru-RU" sz="6000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7854696" cy="4369118"/>
          </a:xfrm>
        </p:spPr>
        <p:txBody>
          <a:bodyPr/>
          <a:lstStyle/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r>
              <a:rPr lang="ru-RU" sz="3600" dirty="0" smtClean="0"/>
              <a:t>Предлагается </a:t>
            </a:r>
            <a:r>
              <a:rPr lang="ru-RU" sz="3600" dirty="0"/>
              <a:t>пересказать детям сказку, опираясь на карты Проппа.</a:t>
            </a:r>
          </a:p>
        </p:txBody>
      </p:sp>
    </p:spTree>
    <p:extLst>
      <p:ext uri="{BB962C8B-B14F-4D97-AF65-F5344CB8AC3E}">
        <p14:creationId xmlns:p14="http://schemas.microsoft.com/office/powerpoint/2010/main" val="3686595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Пятый этап:</a:t>
            </a:r>
            <a:endParaRPr lang="ru-RU" sz="6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    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/>
              <a:t>П</a:t>
            </a:r>
            <a:r>
              <a:rPr lang="ru-RU" sz="3600" dirty="0" smtClean="0"/>
              <a:t>роисходит </a:t>
            </a:r>
            <a:r>
              <a:rPr lang="ru-RU" sz="3600" dirty="0"/>
              <a:t>самая интересная работа</a:t>
            </a:r>
            <a:r>
              <a:rPr lang="ru-RU" sz="3600" b="1" i="1" dirty="0"/>
              <a:t> </a:t>
            </a:r>
            <a:r>
              <a:rPr lang="ru-RU" sz="3600" dirty="0"/>
              <a:t>-</a:t>
            </a:r>
            <a:r>
              <a:rPr lang="ru-RU" sz="3600" b="1" i="1" dirty="0"/>
              <a:t> </a:t>
            </a:r>
            <a:r>
              <a:rPr lang="ru-RU" sz="3600" dirty="0"/>
              <a:t>дети сочиняют</a:t>
            </a:r>
            <a:r>
              <a:rPr lang="ru-RU" sz="3600" b="1" i="1" dirty="0"/>
              <a:t> </a:t>
            </a:r>
            <a:r>
              <a:rPr lang="ru-RU" sz="3600" dirty="0"/>
              <a:t>сказку сами, используя карты Проппа.</a:t>
            </a:r>
          </a:p>
        </p:txBody>
      </p:sp>
    </p:spTree>
    <p:extLst>
      <p:ext uri="{BB962C8B-B14F-4D97-AF65-F5344CB8AC3E}">
        <p14:creationId xmlns:p14="http://schemas.microsoft.com/office/powerpoint/2010/main" val="1899639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Спасибо за внимание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966283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5" b="4177"/>
          <a:stretch/>
        </p:blipFill>
        <p:spPr bwMode="auto">
          <a:xfrm>
            <a:off x="139700" y="535117"/>
            <a:ext cx="8864600" cy="584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Татьяна\Desktop\Карты Пропа\img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01505"/>
            <a:ext cx="7429552" cy="5572164"/>
          </a:xfrm>
          <a:prstGeom prst="rect">
            <a:avLst/>
          </a:prstGeom>
          <a:noFill/>
        </p:spPr>
      </p:pic>
      <p:pic>
        <p:nvPicPr>
          <p:cNvPr id="7" name="Picture 4" descr="C:\Users\Татьяна\Desktop\Карты Пропа\propp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629" y="548680"/>
            <a:ext cx="2078037" cy="2762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874713"/>
            <a:ext cx="6516687" cy="510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38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Целесообразность карт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Наглядность позволяет ребенку удерживать в памяти гораздо большее количество информации.</a:t>
            </a:r>
          </a:p>
          <a:p>
            <a:pPr lvl="0"/>
            <a:r>
              <a:rPr lang="ru-RU" dirty="0"/>
              <a:t>Представленные в картах функции являются обобщенными </a:t>
            </a:r>
            <a:r>
              <a:rPr lang="ru-RU" dirty="0" smtClean="0"/>
              <a:t>действиями </a:t>
            </a:r>
          </a:p>
          <a:p>
            <a:pPr lvl="0"/>
            <a:r>
              <a:rPr lang="ru-RU" dirty="0" smtClean="0"/>
              <a:t>Карты </a:t>
            </a:r>
            <a:r>
              <a:rPr lang="ru-RU" dirty="0"/>
              <a:t>стимулируют развитие внимания, восприятия, фантазии, творческого воображения, волевых </a:t>
            </a:r>
            <a:r>
              <a:rPr lang="ru-RU" dirty="0" smtClean="0"/>
              <a:t>качеств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Первый этап:</a:t>
            </a:r>
            <a:endParaRPr lang="ru-RU" sz="6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    </a:t>
            </a:r>
          </a:p>
          <a:p>
            <a:pPr marL="0" indent="0" algn="ctr">
              <a:buNone/>
            </a:pPr>
            <a:r>
              <a:rPr lang="ru-RU" sz="3600" dirty="0" smtClean="0"/>
              <a:t>Знакомим </a:t>
            </a:r>
            <a:r>
              <a:rPr lang="ru-RU" sz="3600" dirty="0"/>
              <a:t>детей со сказкой. Выявляем ее отличие от других жанров (рассказов, стихов)  и вычленяем структуру сказки. </a:t>
            </a:r>
          </a:p>
        </p:txBody>
      </p:sp>
    </p:spTree>
    <p:extLst>
      <p:ext uri="{BB962C8B-B14F-4D97-AF65-F5344CB8AC3E}">
        <p14:creationId xmlns:p14="http://schemas.microsoft.com/office/powerpoint/2010/main" val="1703555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396186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i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Второй этап</a:t>
            </a:r>
            <a:r>
              <a:rPr lang="ru-RU" sz="6000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endParaRPr lang="ru-RU" sz="6000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7854696" cy="4369118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И</a:t>
            </a:r>
            <a:r>
              <a:rPr lang="ru-RU" sz="3600" dirty="0" smtClean="0"/>
              <a:t>граем </a:t>
            </a:r>
            <a:r>
              <a:rPr lang="ru-RU" sz="3600" dirty="0"/>
              <a:t>с детьми в игры,</a:t>
            </a:r>
            <a:r>
              <a:rPr lang="ru-RU" sz="3600" b="1" i="1" dirty="0"/>
              <a:t> </a:t>
            </a:r>
            <a:r>
              <a:rPr lang="ru-RU" sz="3600" dirty="0"/>
              <a:t>которые </a:t>
            </a:r>
            <a:r>
              <a:rPr lang="ru-RU" sz="3600" dirty="0" smtClean="0"/>
              <a:t>    помогут освоить карты:</a:t>
            </a:r>
          </a:p>
          <a:p>
            <a:pPr algn="ctr"/>
            <a:r>
              <a:rPr lang="ru-RU" sz="3600" dirty="0"/>
              <a:t>   - «Волшебные имена» </a:t>
            </a:r>
            <a:endParaRPr lang="ru-RU" sz="3600" dirty="0" smtClean="0"/>
          </a:p>
          <a:p>
            <a:pPr algn="ctr"/>
            <a:r>
              <a:rPr lang="ru-RU" sz="3600" dirty="0"/>
              <a:t>   </a:t>
            </a:r>
            <a:r>
              <a:rPr lang="ru-RU" sz="3600" dirty="0" smtClean="0"/>
              <a:t>- «Кто </a:t>
            </a:r>
            <a:r>
              <a:rPr lang="ru-RU" sz="3600" dirty="0"/>
              <a:t>на свете всех злее (</a:t>
            </a:r>
            <a:r>
              <a:rPr lang="ru-RU" sz="3600" dirty="0" smtClean="0"/>
              <a:t>милее, умнее)?»</a:t>
            </a:r>
          </a:p>
          <a:p>
            <a:pPr algn="ctr"/>
            <a:r>
              <a:rPr lang="ru-RU" sz="3600" dirty="0"/>
              <a:t>   - </a:t>
            </a:r>
            <a:r>
              <a:rPr lang="ru-RU" sz="3600" dirty="0" smtClean="0"/>
              <a:t>«</a:t>
            </a:r>
            <a:r>
              <a:rPr lang="ru-RU" sz="3600" dirty="0"/>
              <a:t>Хороший - плохой» </a:t>
            </a:r>
            <a:endParaRPr lang="ru-RU" sz="3600" dirty="0" smtClean="0"/>
          </a:p>
          <a:p>
            <a:pPr algn="ctr"/>
            <a:r>
              <a:rPr lang="ru-RU" sz="3600" dirty="0"/>
              <a:t>   - </a:t>
            </a:r>
            <a:r>
              <a:rPr lang="ru-RU" sz="3600" dirty="0" smtClean="0"/>
              <a:t>Что </a:t>
            </a:r>
            <a:r>
              <a:rPr lang="ru-RU" sz="3600" dirty="0"/>
              <a:t>в дороге пригодится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30460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Третий этап:</a:t>
            </a:r>
            <a:endParaRPr lang="ru-RU" sz="6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 </a:t>
            </a:r>
            <a:r>
              <a:rPr lang="ru-RU" sz="3600" dirty="0"/>
              <a:t>Ч</a:t>
            </a:r>
            <a:r>
              <a:rPr lang="ru-RU" sz="3600" dirty="0" smtClean="0"/>
              <a:t>итаем </a:t>
            </a:r>
            <a:r>
              <a:rPr lang="ru-RU" sz="3600" dirty="0"/>
              <a:t>сказку и сопровождаем ее </a:t>
            </a:r>
            <a:r>
              <a:rPr lang="ru-RU" sz="3600" dirty="0" smtClean="0"/>
              <a:t>выкладыванием карт</a:t>
            </a:r>
            <a:r>
              <a:rPr lang="ru-RU" sz="3600" dirty="0"/>
              <a:t>. 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</a:rPr>
              <a:t>Сказка «Волк и семеро козлят»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19871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3748086" cy="1027868"/>
          </a:xfrm>
        </p:spPr>
        <p:txBody>
          <a:bodyPr>
            <a:noAutofit/>
          </a:bodyPr>
          <a:lstStyle/>
          <a:p>
            <a:r>
              <a:rPr lang="ru-RU" sz="3600" i="1" u="sng" dirty="0" smtClean="0"/>
              <a:t>№1 Жили-были</a:t>
            </a:r>
            <a:endParaRPr lang="ru-RU" sz="3600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3176582" cy="2179320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Жила-была старая коза. Было у нее семеро козлят</a:t>
            </a:r>
            <a:r>
              <a:rPr lang="ru-RU" sz="2800" i="1" dirty="0"/>
              <a:t>.</a:t>
            </a:r>
          </a:p>
        </p:txBody>
      </p:sp>
      <p:pic>
        <p:nvPicPr>
          <p:cNvPr id="6" name="Picture 2" descr="H:\Мастер класс на конкурс\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785" y="556384"/>
            <a:ext cx="3759367" cy="568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676</TotalTime>
  <Words>238</Words>
  <Application>Microsoft Office PowerPoint</Application>
  <PresentationFormat>Экран (4:3)</PresentationFormat>
  <Paragraphs>38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          Использование  карт Проппа  в обучении детей творческому рассказыванию </vt:lpstr>
      <vt:lpstr>Презентация PowerPoint</vt:lpstr>
      <vt:lpstr>Презентация PowerPoint</vt:lpstr>
      <vt:lpstr>Презентация PowerPoint</vt:lpstr>
      <vt:lpstr>Целесообразность карт</vt:lpstr>
      <vt:lpstr>Первый этап:</vt:lpstr>
      <vt:lpstr>Второй этап:</vt:lpstr>
      <vt:lpstr>Третий этап:</vt:lpstr>
      <vt:lpstr>№1 Жили-были</vt:lpstr>
      <vt:lpstr>№3 Запрет или предписание</vt:lpstr>
      <vt:lpstr>№ 2 Уход (отлучка) кого-либо из членов семьи</vt:lpstr>
      <vt:lpstr>Четвертый этап:</vt:lpstr>
      <vt:lpstr>Пятый этап: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«Карты Проппа»</dc:title>
  <dc:creator>zZz</dc:creator>
  <cp:lastModifiedBy>дс1</cp:lastModifiedBy>
  <cp:revision>58</cp:revision>
  <dcterms:created xsi:type="dcterms:W3CDTF">2015-02-10T12:53:07Z</dcterms:created>
  <dcterms:modified xsi:type="dcterms:W3CDTF">2023-01-30T08:13:23Z</dcterms:modified>
</cp:coreProperties>
</file>