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3" r:id="rId2"/>
    <p:sldMasterId id="2147483805" r:id="rId3"/>
    <p:sldMasterId id="2147483841" r:id="rId4"/>
    <p:sldMasterId id="2147483853" r:id="rId5"/>
    <p:sldMasterId id="2147483865" r:id="rId6"/>
  </p:sldMasterIdLst>
  <p:sldIdLst>
    <p:sldId id="256" r:id="rId7"/>
    <p:sldId id="257" r:id="rId8"/>
    <p:sldId id="259" r:id="rId9"/>
    <p:sldId id="262" r:id="rId10"/>
    <p:sldId id="258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33" autoAdjust="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FF0066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53C5-14BD-42C3-921C-BB6165874E4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BF36-250E-4D09-9EEC-A360F8B5E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ru.wikipedia.org/wiki/%D0%9C%D1%83%D0%B7%D0%B5%D0%B9_%D0%BA%D0%BE%D1%81%D0%BC%D0%BE%D0%BD%D0%B0%D0%B2%D1%82%D0%B8%D0%BA%D0%B8_%D0%90._%D0%93._%D0%9D%D0%B8%D0%BA%D0%BE%D0%BB%D0%B0%D0%B5%D0%B2%D0%B0_%D0%B2_%D0%A8%D0%BE%D1%80%D1%88%D0%B5%D0%BB%D0%B0%D1%85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_2\Pictures\i4JRKUR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Туристический паспорт </a:t>
            </a:r>
            <a:b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главных достопримечательностей Чувашии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7914" y="5143512"/>
            <a:ext cx="2986086" cy="1571612"/>
          </a:xfrm>
        </p:spPr>
        <p:txBody>
          <a:bodyPr>
            <a:normAutofit/>
          </a:bodyPr>
          <a:lstStyle/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rgbClr val="FFFF00"/>
                </a:solidFill>
              </a:rPr>
              <a:t>Филиппова Валентина Николаевна,</a:t>
            </a:r>
            <a:r>
              <a:rPr lang="ru-RU" sz="1200" b="1" dirty="0" smtClean="0">
                <a:solidFill>
                  <a:schemeClr val="bg1"/>
                </a:solidFill>
              </a:rPr>
              <a:t> учитель географии МБОУ «Юманайская СОШ им. С.М.Архипова»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Сквер Чапаева </a:t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Сквер Чапаева уникален по двум причинам. Во-первых, он один единственный во всей России. Во-вторых, расположен прямо на месте родной деревни Чапаева — </a:t>
            </a:r>
            <a:r>
              <a:rPr lang="ru-RU" sz="1200" dirty="0" err="1" smtClean="0"/>
              <a:t>Будайки</a:t>
            </a:r>
            <a:r>
              <a:rPr lang="ru-RU" sz="1200" dirty="0" smtClean="0"/>
              <a:t>. До появления сквера Чапаева здесь находились поля, через которые проходил тракт Канаш — Чебоксары. Сегодня сквер включает в себя две достопримечательности — памятник Чапаеву и мемориальный музей. Интересно, что памятник Чапаеву был сделан с небольшой ошибкой — оба сапога Василия Ивановича были правыми. Конечно, заметить эту деталь могли только очень внимательные туристы и местные жители. Впоследствии во время реставрации скульптуры ошибку исправили и «подарили» командиру левый сапог. В сквере Чапаева часто проходят интересные и необычные мероприятия. Например, фестиваль мыльных пузырей.</a:t>
            </a:r>
            <a:br>
              <a:rPr lang="ru-RU" sz="1200" dirty="0" smtClean="0"/>
            </a:br>
            <a:r>
              <a:rPr lang="ru-RU" sz="1200" dirty="0" smtClean="0"/>
              <a:t>Адрес: Сквер протянулся вдоль проспекта Ленина г.Чебоксары – столицы Чувашской Республики (дома 51-59).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9218" name="Picture 2" descr="C:\Documents and Settings\Loner\Рабочий стол\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357430"/>
            <a:ext cx="7239000" cy="4067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Национальный парк «Ч</a:t>
            </a: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</a:rPr>
              <a:t>ă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ваш в</a:t>
            </a:r>
            <a:r>
              <a:rPr lang="en-US" sz="2700" b="1" i="1" dirty="0">
                <a:solidFill>
                  <a:schemeClr val="accent2">
                    <a:lumMod val="75000"/>
                  </a:schemeClr>
                </a:solidFill>
              </a:rPr>
              <a:t>ă</a:t>
            </a:r>
            <a:r>
              <a:rPr lang="ru-RU" sz="2700" b="1" i="1" dirty="0" err="1" smtClean="0">
                <a:solidFill>
                  <a:schemeClr val="accent2">
                    <a:lumMod val="75000"/>
                  </a:schemeClr>
                </a:solidFill>
              </a:rPr>
              <a:t>рман</a:t>
            </a: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</a:rPr>
              <a:t>ĕ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 smtClean="0"/>
              <a:t>Его длина составляет около 24 км, а ширина — не более 17 км. Но именно здесь, на столь небольшой площади, представлены биоценозы от южной тайги до лесостепи, включая весь экологический ряд от сухих боров до болот. Исключительно разнообразен и животный мир Ч</a:t>
            </a:r>
            <a:r>
              <a:rPr lang="en-US" sz="1200" b="1" dirty="0" smtClean="0"/>
              <a:t>ă</a:t>
            </a:r>
            <a:r>
              <a:rPr lang="ru-RU" sz="1200" dirty="0" smtClean="0"/>
              <a:t>ваш В</a:t>
            </a:r>
            <a:r>
              <a:rPr lang="en-US" sz="1200" b="1" dirty="0"/>
              <a:t>ă</a:t>
            </a:r>
            <a:r>
              <a:rPr lang="ru-RU" sz="1200" dirty="0" err="1" smtClean="0"/>
              <a:t>рман</a:t>
            </a:r>
            <a:r>
              <a:rPr lang="en-US" sz="1200" b="1" dirty="0" smtClean="0"/>
              <a:t>ĕ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На территории Национального парка встречается около тысячи видов растений, среди них много популярных лекарственных трав . Также в Ч</a:t>
            </a:r>
            <a:r>
              <a:rPr lang="en-US" sz="1200" b="1" dirty="0"/>
              <a:t>ă</a:t>
            </a:r>
            <a:r>
              <a:rPr lang="ru-RU" sz="1200" dirty="0" smtClean="0"/>
              <a:t>ваш В</a:t>
            </a:r>
            <a:r>
              <a:rPr lang="en-US" sz="1200" b="1" dirty="0"/>
              <a:t>ă</a:t>
            </a:r>
            <a:r>
              <a:rPr lang="ru-RU" sz="1200" dirty="0" err="1" smtClean="0"/>
              <a:t>рман</a:t>
            </a:r>
            <a:r>
              <a:rPr lang="en-US" sz="1200" b="1" dirty="0" smtClean="0"/>
              <a:t>ĕ</a:t>
            </a:r>
            <a:r>
              <a:rPr lang="ru-RU" sz="1200" dirty="0" smtClean="0"/>
              <a:t> произрастают редкие и исчезающие растения, занесенные в Красную книгу Чувашской Республики.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Адрес национального парка: ул. </a:t>
            </a:r>
            <a:r>
              <a:rPr lang="ru-RU" sz="1200" dirty="0" err="1" smtClean="0"/>
              <a:t>Космовского</a:t>
            </a:r>
            <a:r>
              <a:rPr lang="ru-RU" sz="1200" dirty="0" smtClean="0"/>
              <a:t>,</a:t>
            </a:r>
            <a:r>
              <a:rPr lang="en-US" sz="1200" dirty="0" smtClean="0"/>
              <a:t> </a:t>
            </a:r>
            <a:r>
              <a:rPr lang="ru-RU" sz="1200" dirty="0" smtClean="0"/>
              <a:t>д. 37, с. Шемурша, </a:t>
            </a:r>
            <a:r>
              <a:rPr lang="ru-RU" sz="1200" dirty="0" err="1" smtClean="0"/>
              <a:t>Шемуршинский</a:t>
            </a:r>
            <a:r>
              <a:rPr lang="ru-RU" sz="1200" dirty="0" smtClean="0"/>
              <a:t> </a:t>
            </a:r>
            <a:r>
              <a:rPr lang="ru-RU" sz="1200" dirty="0" err="1" smtClean="0"/>
              <a:t>р-он</a:t>
            </a:r>
            <a:r>
              <a:rPr lang="ru-RU" sz="1200" dirty="0" smtClean="0"/>
              <a:t>, Чувашская Республика.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42" name="Picture 2" descr="C:\Documents and Settings\Loner\Рабочий стол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3116"/>
            <a:ext cx="6796254" cy="45529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Памятник природы «Дуб </a:t>
            </a:r>
            <a:r>
              <a:rPr lang="ru-RU" sz="2700" b="1" i="1" dirty="0" err="1" smtClean="0">
                <a:solidFill>
                  <a:schemeClr val="accent2">
                    <a:lumMod val="75000"/>
                  </a:schemeClr>
                </a:solidFill>
              </a:rPr>
              <a:t>черешчатый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dirty="0" smtClean="0"/>
              <a:t>В Чувашии природа завораживает. Именно она главная достопримечательность нашей республики.</a:t>
            </a:r>
            <a:br>
              <a:rPr lang="ru-RU" sz="1200" b="1" dirty="0" smtClean="0"/>
            </a:br>
            <a:r>
              <a:rPr lang="ru-RU" sz="1200" b="1" dirty="0" smtClean="0"/>
              <a:t> Особенно хороши лесополосы.</a:t>
            </a:r>
            <a:br>
              <a:rPr lang="ru-RU" sz="1200" b="1" dirty="0" smtClean="0"/>
            </a:br>
            <a:r>
              <a:rPr lang="ru-RU" sz="1200" b="1" dirty="0" smtClean="0"/>
              <a:t>Например, в Ильинском лесничестве </a:t>
            </a:r>
            <a:r>
              <a:rPr lang="ru-RU" sz="1200" b="1" dirty="0" err="1" smtClean="0"/>
              <a:t>Моргаушского</a:t>
            </a:r>
            <a:r>
              <a:rPr lang="ru-RU" sz="1200" b="1" dirty="0" smtClean="0"/>
              <a:t> района, произрастает уникальный, самый большой (по диаметру — это 1м 82 см, высоте – это 20 м, в обхвате — 5 м 70 см) «преклонного возраста» дуб, которому скоро 500 лет. Последний раз его замеряли после прошедшего здесь урагана 2011-го года.</a:t>
            </a:r>
            <a:br>
              <a:rPr lang="ru-RU" sz="1200" b="1" dirty="0" smtClean="0"/>
            </a:br>
            <a:r>
              <a:rPr lang="ru-RU" sz="1200" b="1" dirty="0" smtClean="0"/>
              <a:t>Находясь возле этого дуба ощущаешь его внутреннюю силу. Интересный факт: дубы раз в году, в последний день мая могут быть «собеседниками человека». Нужно лишь подойти к дубу, обнять его и прислушаться. Так можно получить ответы на затруднительные для себя вопросы.</a:t>
            </a:r>
            <a:br>
              <a:rPr lang="ru-RU" sz="1200" b="1" dirty="0" smtClean="0"/>
            </a:br>
            <a:r>
              <a:rPr lang="ru-RU" sz="1200" b="1" dirty="0" smtClean="0"/>
              <a:t>Адрес : </a:t>
            </a:r>
            <a:r>
              <a:rPr lang="ru-RU" sz="1200" b="1" dirty="0" err="1" smtClean="0"/>
              <a:t>Моргаушский</a:t>
            </a:r>
            <a:r>
              <a:rPr lang="ru-RU" sz="1200" b="1" dirty="0" smtClean="0"/>
              <a:t> район , Чувашская Республика .</a:t>
            </a:r>
            <a:endParaRPr lang="ru-RU" sz="1200" b="1" dirty="0"/>
          </a:p>
        </p:txBody>
      </p:sp>
      <p:pic>
        <p:nvPicPr>
          <p:cNvPr id="11266" name="Picture 2" descr="C:\Documents and Settings\Loner\Рабочий стол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571744"/>
            <a:ext cx="7143750" cy="3924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8601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Музей космонавтики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1100" dirty="0" smtClean="0"/>
              <a:t> </a:t>
            </a:r>
            <a:r>
              <a:rPr lang="ru-RU" sz="1100" dirty="0" err="1" smtClean="0"/>
              <a:t>Шоршелский</a:t>
            </a:r>
            <a:r>
              <a:rPr lang="ru-RU" sz="1100" dirty="0" smtClean="0"/>
              <a:t> музей космонавтики открыт 14 декабря 1972 года в здании сельской школы по инициативе её директора М. Я. Гаврилова. С сентября 1978 года  школьный музей получил статус филиала Чувашского республиканского краеведческого (ныне национального)  музея. </a:t>
            </a:r>
            <a:r>
              <a:rPr lang="ru-RU" sz="1200" dirty="0" smtClean="0"/>
              <a:t>Музей космонавтики имеет 5 залов: «Детство и юность А. Г. Николаева», «Космос — дорога без конца», «Имя </a:t>
            </a:r>
            <a:r>
              <a:rPr lang="ru-RU" sz="1200" dirty="0" err="1" smtClean="0"/>
              <a:t>Андрияна</a:t>
            </a:r>
            <a:r>
              <a:rPr lang="ru-RU" sz="1200" dirty="0" smtClean="0"/>
              <a:t> на родной земле», «Астрономический класс», «Претворение идей </a:t>
            </a:r>
            <a:r>
              <a:rPr lang="ru-RU" sz="1200" dirty="0" err="1" smtClean="0"/>
              <a:t>К.Э.Циолковского</a:t>
            </a:r>
            <a:r>
              <a:rPr lang="ru-RU" sz="1200" dirty="0" smtClean="0"/>
              <a:t>  в жизнь».</a:t>
            </a:r>
            <a:br>
              <a:rPr lang="ru-RU" sz="1200" dirty="0" smtClean="0"/>
            </a:br>
            <a:r>
              <a:rPr lang="ru-RU" sz="1200" dirty="0" smtClean="0"/>
              <a:t>Среди 6000 экспонатов</a:t>
            </a:r>
            <a:r>
              <a:rPr lang="ru-RU" sz="1200" baseline="30000" dirty="0" smtClean="0">
                <a:hlinkClick r:id="rId2"/>
              </a:rPr>
              <a:t>]</a:t>
            </a:r>
            <a:r>
              <a:rPr lang="ru-RU" sz="1200" dirty="0" smtClean="0"/>
              <a:t> много уникальных — уголок класса </a:t>
            </a:r>
            <a:r>
              <a:rPr lang="ru-RU" sz="1200" dirty="0" err="1" smtClean="0"/>
              <a:t>Шоршельской</a:t>
            </a:r>
            <a:r>
              <a:rPr lang="ru-RU" sz="1200" dirty="0" smtClean="0"/>
              <a:t> семилетней школы и парта, за которой учился Николаев, похвальная грамота ученика 2-го класса, листки бортового журнала космических кораблей «Восток-3» и «Союз-9», заполненные рукой Николаева, скафандр для старта и спуска,; личные вещи Николаева: ручка, вилочка, </a:t>
            </a:r>
            <a:r>
              <a:rPr lang="ru-RU" sz="1200" dirty="0" err="1" smtClean="0"/>
              <a:t>консервооткрыватель</a:t>
            </a:r>
            <a:r>
              <a:rPr lang="ru-RU" sz="1200" dirty="0" smtClean="0"/>
              <a:t>, часы «Полёт» и др. </a:t>
            </a:r>
            <a:br>
              <a:rPr lang="ru-RU" sz="1200" dirty="0" smtClean="0"/>
            </a:br>
            <a:r>
              <a:rPr lang="ru-RU" sz="1200" dirty="0" smtClean="0"/>
              <a:t>Адрес : Чувашская Республика, </a:t>
            </a:r>
            <a:r>
              <a:rPr lang="ru-RU" sz="1200" dirty="0" err="1" smtClean="0"/>
              <a:t>Мариинско</a:t>
            </a:r>
            <a:r>
              <a:rPr lang="ru-RU" sz="1200" dirty="0" smtClean="0"/>
              <a:t> - Посадский район, с. </a:t>
            </a:r>
            <a:r>
              <a:rPr lang="ru-RU" sz="1200" b="1" dirty="0" smtClean="0"/>
              <a:t>Шоршелы</a:t>
            </a:r>
            <a:r>
              <a:rPr lang="ru-RU" sz="1200" dirty="0" smtClean="0"/>
              <a:t>, ул. Парковая, д. 14 .</a:t>
            </a:r>
            <a:endParaRPr lang="ru-RU" sz="1200" dirty="0"/>
          </a:p>
        </p:txBody>
      </p:sp>
      <p:pic>
        <p:nvPicPr>
          <p:cNvPr id="12290" name="Picture 2" descr="C:\Documents and Settings\Loner\Рабочий стол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571744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_2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628800"/>
            <a:ext cx="5429288" cy="228601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Монумент Матери</a:t>
            </a:r>
            <a:r>
              <a:rPr lang="ru-RU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На большом холме западной части набережной </a:t>
            </a:r>
            <a:r>
              <a:rPr lang="ru-RU" sz="1600" b="1" dirty="0" err="1" smtClean="0"/>
              <a:t>Чебоксарского</a:t>
            </a:r>
            <a:r>
              <a:rPr lang="ru-RU" sz="1600" b="1" dirty="0" smtClean="0"/>
              <a:t> залива стоит монумент </a:t>
            </a:r>
            <a:r>
              <a:rPr lang="ru-RU" sz="1600" b="1" i="1" dirty="0" smtClean="0"/>
              <a:t>–</a:t>
            </a:r>
            <a:r>
              <a:rPr lang="ru-RU" sz="1600" b="1" dirty="0" smtClean="0"/>
              <a:t> женщина, которая как бы обнимает весь город Чебоксары.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/>
              <a:t>Называется он «Мать-Покровительница» и посвящен ни больше ни меньше, а матери целого народа, которая незримо охраняет чувашей и символизирует возрождение их духовных</a:t>
            </a:r>
            <a:r>
              <a:rPr lang="ru-RU" b="1" dirty="0" smtClean="0"/>
              <a:t> </a:t>
            </a:r>
            <a:r>
              <a:rPr lang="ru-RU" sz="1600" b="1" dirty="0" smtClean="0"/>
              <a:t>ценностей. </a:t>
            </a:r>
            <a:br>
              <a:rPr lang="ru-RU" sz="1600" b="1" dirty="0" smtClean="0"/>
            </a:br>
            <a:r>
              <a:rPr lang="ru-RU" sz="1600" b="1" dirty="0" smtClean="0"/>
              <a:t>До места нахождения можно добраться на любом транспорте, нужно доехать до Чебоксарского залива, оттуда пешеходный мост ведет к подножию монумента.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991" y="476672"/>
            <a:ext cx="6586526" cy="1785950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700" i="1" dirty="0" smtClean="0">
                <a:solidFill>
                  <a:srgbClr val="0070C0"/>
                </a:solidFill>
              </a:rPr>
              <a:t> </a:t>
            </a:r>
            <a:r>
              <a:rPr lang="ru-RU" sz="2700" b="1" i="1" dirty="0" smtClean="0">
                <a:solidFill>
                  <a:srgbClr val="0070C0"/>
                </a:solidFill>
              </a:rPr>
              <a:t>Парк 500-летия Чебоксар </a:t>
            </a:r>
            <a:r>
              <a:rPr lang="ru-RU" sz="2700" i="1" dirty="0" smtClean="0">
                <a:solidFill>
                  <a:srgbClr val="0070C0"/>
                </a:solidFill>
              </a:rPr>
              <a:t/>
            </a:r>
            <a:br>
              <a:rPr lang="ru-RU" sz="2700" i="1" dirty="0" smtClean="0">
                <a:solidFill>
                  <a:srgbClr val="0070C0"/>
                </a:solidFill>
              </a:rPr>
            </a:br>
            <a:r>
              <a:rPr lang="ru-RU" sz="1300" dirty="0" smtClean="0"/>
              <a:t>Парк 500-летия Чебоксар хоть и не считается главным местом отдыха горожан (этот статус закрепился за </a:t>
            </a:r>
            <a:r>
              <a:rPr lang="ru-RU" sz="1300" dirty="0" err="1" smtClean="0"/>
              <a:t>Лакреевским</a:t>
            </a:r>
            <a:r>
              <a:rPr lang="ru-RU" sz="1300" dirty="0" smtClean="0"/>
              <a:t> лесом), но все же по его аллеям любят прогуливаться </a:t>
            </a:r>
            <a:r>
              <a:rPr lang="ru-RU" sz="1300" dirty="0" err="1" smtClean="0"/>
              <a:t>чебоксарцы</a:t>
            </a:r>
            <a:r>
              <a:rPr lang="ru-RU" sz="1300" dirty="0" smtClean="0"/>
              <a:t> и гости столицы, посещающие район Московской набережной. Расположенная на высоком берегу Волги в районе Чернышевского оврага часть города имеет наиболее благоприятную экологическую обстановку.</a:t>
            </a:r>
            <a:br>
              <a:rPr lang="ru-RU" sz="1300" dirty="0" smtClean="0"/>
            </a:br>
            <a:r>
              <a:rPr lang="ru-RU" sz="1300" dirty="0" smtClean="0"/>
              <a:t>В Парке 500-летия Чебоксар  работают как старые добрые советские аттракционы (автодром, колесо обозрения, тир), так и современные (пейнтбол, картинг); часто приезжает цирк-шапито, проводятся концерты. В общем, здесь не заскучать ни взрослым, ни детям.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Адрес: Чебоксары, пр. М. Горького, 2.</a:t>
            </a:r>
            <a:br>
              <a:rPr lang="ru-RU" sz="1300" dirty="0" smtClean="0"/>
            </a:br>
            <a:r>
              <a:rPr lang="ru-RU" sz="1300" dirty="0" smtClean="0"/>
              <a:t>Как добраться: автобусами №№ 12, 15, 21, 23, троллейбусами №№ 3, 12, 14, 17 до остановки «Парк культуры».</a:t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3074" name="Picture 2" descr="C:\Documents and Settings\Loner\Рабочий стол\3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06161"/>
            <a:ext cx="8440928" cy="40491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3684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</a:rPr>
              <a:t>Введенский собор </a:t>
            </a:r>
            <a:r>
              <a:rPr lang="ru-RU" sz="2700" i="1" dirty="0" smtClean="0">
                <a:solidFill>
                  <a:srgbClr val="0070C0"/>
                </a:solidFill>
              </a:rPr>
              <a:t/>
            </a:r>
            <a:br>
              <a:rPr lang="ru-RU" sz="2700" i="1" dirty="0" smtClean="0">
                <a:solidFill>
                  <a:srgbClr val="0070C0"/>
                </a:solidFill>
              </a:rPr>
            </a:br>
            <a:r>
              <a:rPr lang="ru-RU" sz="1200" dirty="0" smtClean="0"/>
              <a:t>Введенский собор — самый старый храм во всей Чувашии. Церковь уникальна, поскольку это единственный сохранившийся архитектурный памятник 17 века. Грамота, датированная 1555 г., свидетельствует о том, что Введенский собор был заложен по указу Ивана Грозного. Место будущего здания сразу же было освящено архиепископом Казанской епархии </a:t>
            </a:r>
            <a:r>
              <a:rPr lang="ru-RU" sz="1200" dirty="0" err="1" smtClean="0"/>
              <a:t>Гурием</a:t>
            </a:r>
            <a:r>
              <a:rPr lang="ru-RU" sz="1200" dirty="0" smtClean="0"/>
              <a:t> (в миру Григорий </a:t>
            </a:r>
            <a:r>
              <a:rPr lang="ru-RU" sz="1200" dirty="0" err="1" smtClean="0"/>
              <a:t>Руготин</a:t>
            </a:r>
            <a:r>
              <a:rPr lang="ru-RU" sz="1200" dirty="0" smtClean="0"/>
              <a:t>). Изначально храм был полотняным, а затем деревянным. Но в 1559 г. бревенчатое здание сгорело.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Адрес Введенского собора: Чувашская Республика, г.Чебоксары, ул. Иванова, 21.</a:t>
            </a:r>
            <a:endParaRPr lang="ru-RU" sz="1200" dirty="0"/>
          </a:p>
        </p:txBody>
      </p:sp>
      <p:pic>
        <p:nvPicPr>
          <p:cNvPr id="6146" name="Picture 2" descr="C:\Documents and Settings\Loner\Рабочий стол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85926"/>
            <a:ext cx="7250944" cy="4833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hotooxota.ru/wp-content/uploads/2012/12/IMG_0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1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228596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Церковь Архангела Михаила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старинном селе </a:t>
            </a:r>
            <a:r>
              <a:rPr lang="ru-RU" sz="1200" dirty="0" err="1" smtClean="0"/>
              <a:t>Тогаево</a:t>
            </a:r>
            <a:r>
              <a:rPr lang="ru-RU" sz="1200" dirty="0" smtClean="0"/>
              <a:t>, что находится в Чувашской Республике, есть удивительное место, мимо которого просто невозможно пройти. На обыкновенной сельской улице возвышается удивительной красоты краснокирпичный храм. Во всем его облике чувствуется спокойствие, уверенность и неземная сила. Строился он жителями окрестных деревень и препятствовали его разрушению в годы Советской власти также местные жители. Сегодня церковь Архангела Михаила — духовный центр всего </a:t>
            </a:r>
            <a:r>
              <a:rPr lang="ru-RU" sz="1200" dirty="0" err="1" smtClean="0"/>
              <a:t>Тогаевского</a:t>
            </a:r>
            <a:r>
              <a:rPr lang="ru-RU" sz="1200" dirty="0" smtClean="0"/>
              <a:t> края и очень почитаемое место. Ну и конечно, нельзя не обратить внимания на трехъярусную колокольню, где находятся колокола, которые так и не удалось сбить большевикам.</a:t>
            </a:r>
            <a:br>
              <a:rPr lang="ru-RU" sz="1200" dirty="0" smtClean="0"/>
            </a:br>
            <a:r>
              <a:rPr lang="ru-RU" sz="1200" dirty="0" smtClean="0"/>
              <a:t>Сегодня, как и в начале прошло века, на праздник Пасхи сюда поднимаются все желающие, чтобы колокольным звоном донести радостную весть о Воскрешении Христовом на весь белый свет.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 Адрес : Чувашская Республика, </a:t>
            </a:r>
            <a:r>
              <a:rPr lang="ru-RU" sz="1200" i="1" dirty="0" err="1" smtClean="0"/>
              <a:t>Мариинско-Посадский</a:t>
            </a:r>
            <a:r>
              <a:rPr lang="ru-RU" sz="1200" i="1" dirty="0" smtClean="0"/>
              <a:t> район, с. </a:t>
            </a:r>
            <a:r>
              <a:rPr lang="ru-RU" sz="1200" i="1" dirty="0" err="1" smtClean="0"/>
              <a:t>Тогаево</a:t>
            </a:r>
            <a:r>
              <a:rPr lang="ru-RU" sz="1200" i="1" dirty="0" smtClean="0"/>
              <a:t>, ул. Центральная, 2а .</a:t>
            </a:r>
            <a:endParaRPr lang="ru-RU" sz="1200" i="1" dirty="0"/>
          </a:p>
        </p:txBody>
      </p:sp>
      <p:pic>
        <p:nvPicPr>
          <p:cNvPr id="2050" name="Picture 2" descr="C:\Documents and Settings\Loner\Рабочий стол\22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357430"/>
            <a:ext cx="4357718" cy="4280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439850"/>
          </a:xfrm>
        </p:spPr>
        <p:txBody>
          <a:bodyPr>
            <a:normAutofit fontScale="90000"/>
          </a:bodyPr>
          <a:lstStyle/>
          <a:p>
            <a:r>
              <a:rPr lang="ru-RU" sz="2700" b="1" i="1" dirty="0" err="1" smtClean="0">
                <a:solidFill>
                  <a:srgbClr val="0070C0"/>
                </a:solidFill>
              </a:rPr>
              <a:t>Ибресинский</a:t>
            </a:r>
            <a:r>
              <a:rPr lang="ru-RU" sz="2700" b="1" i="1" dirty="0" smtClean="0">
                <a:solidFill>
                  <a:srgbClr val="0070C0"/>
                </a:solidFill>
              </a:rPr>
              <a:t> этнографический музей </a:t>
            </a:r>
            <a:r>
              <a:rPr lang="ru-RU" sz="2700" i="1" dirty="0" smtClean="0">
                <a:solidFill>
                  <a:srgbClr val="0070C0"/>
                </a:solidFill>
              </a:rPr>
              <a:t/>
            </a:r>
            <a:br>
              <a:rPr lang="ru-RU" sz="2700" i="1" dirty="0" smtClean="0">
                <a:solidFill>
                  <a:srgbClr val="0070C0"/>
                </a:solidFill>
              </a:rPr>
            </a:br>
            <a:r>
              <a:rPr lang="ru-RU" sz="1200" dirty="0" smtClean="0"/>
              <a:t>Пожалуй, для того, чтобы лучше познакомиться с историей, традицией, культурой и другими особенностями какого-либо края, трудно придумать способ лучше, чем посетить этнографический музей. А если эта экспозиция представляет собой и вовсе музей под открытым небом, то побывать там стоит непременно. Ведь где еще можно воочию увидеть крестьянские избы, где когда-то сидели семеро по лавкам, амбары, в которых хранились хлеба, загоны, в которых согревался зимними ночами скот? А кроме того, многие строения имеют весьма и весьма солидный возраст, переваливающий за отметку в сто лет. Все это в изобилии можно лицезреть в </a:t>
            </a:r>
            <a:r>
              <a:rPr lang="ru-RU" sz="1200" dirty="0" err="1" smtClean="0"/>
              <a:t>Ибресинском</a:t>
            </a:r>
            <a:r>
              <a:rPr lang="ru-RU" sz="1200" dirty="0" smtClean="0"/>
              <a:t> этнографическом музее под открытым небом.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100" dirty="0" smtClean="0"/>
              <a:t>Адрес: Чувашская Республика, </a:t>
            </a:r>
            <a:r>
              <a:rPr lang="ru-RU" sz="1100" dirty="0" err="1" smtClean="0"/>
              <a:t>Ибресинский</a:t>
            </a:r>
            <a:r>
              <a:rPr lang="ru-RU" sz="1100" dirty="0" smtClean="0"/>
              <a:t> р-н, п. </a:t>
            </a:r>
            <a:r>
              <a:rPr lang="ru-RU" sz="1100" dirty="0" err="1" smtClean="0"/>
              <a:t>Ибреси</a:t>
            </a:r>
            <a:r>
              <a:rPr lang="ru-RU" sz="1100" dirty="0" smtClean="0"/>
              <a:t>, ул. Комсомольская, 31.</a:t>
            </a:r>
            <a:endParaRPr lang="ru-RU" sz="1200" dirty="0"/>
          </a:p>
        </p:txBody>
      </p:sp>
      <p:pic>
        <p:nvPicPr>
          <p:cNvPr id="4098" name="Picture 2" descr="C:\Documents and Settings\Loner\Рабочий стол\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928802"/>
            <a:ext cx="7643866" cy="46903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ner\Рабочий стол\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211" y="1988840"/>
            <a:ext cx="4907643" cy="3680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48" y="1428736"/>
            <a:ext cx="3857652" cy="3857652"/>
          </a:xfrm>
        </p:spPr>
        <p:txBody>
          <a:bodyPr>
            <a:normAutofit fontScale="90000"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Байдеряковский</a:t>
            </a:r>
            <a:r>
              <a:rPr lang="ru-RU" sz="2400" b="1" i="1" dirty="0" smtClean="0">
                <a:solidFill>
                  <a:srgbClr val="0070C0"/>
                </a:solidFill>
              </a:rPr>
              <a:t> родник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Байдеряковский</a:t>
            </a:r>
            <a:r>
              <a:rPr lang="ru-RU" sz="1200" dirty="0" smtClean="0"/>
              <a:t> родник — уникальный памятник природы и одна из главных и самых интересных достопримечательностей Чувашской Республики, а их здесь, нужно сказать, отнюдь немало. Но кроме того, что </a:t>
            </a:r>
            <a:r>
              <a:rPr lang="ru-RU" sz="1200" dirty="0" err="1" smtClean="0"/>
              <a:t>Байдеряковский</a:t>
            </a:r>
            <a:r>
              <a:rPr lang="ru-RU" sz="1200" dirty="0" smtClean="0"/>
              <a:t> родник — редчайший архитектурный и природный комплекс, это еще и очень важный инфраструктурный объект, который до сих пор несет свою важную функцию по обеспечению водой этого края. А ведь это еще и очень живописное место с древним садом и исключительно таинственной историей. Ближайший крупный населенный пункт — село Яльчики, которое находится в 5 км от </a:t>
            </a:r>
            <a:r>
              <a:rPr lang="ru-RU" sz="1200" dirty="0" err="1" smtClean="0"/>
              <a:t>Байдеряково</a:t>
            </a:r>
            <a:r>
              <a:rPr lang="ru-RU" sz="1200" dirty="0" smtClean="0"/>
              <a:t> на трассе Яльчики — Буинск. Расстояние  Чебоксар  составляет примерно 40 км.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Общественным транспортом добраться проблематично, лучше словить попутку, заказать такси или воспользоваться личным авто. Дорога от Чебоксар несложная, в пути чуть более часа.</a:t>
            </a:r>
            <a:endParaRPr lang="ru-RU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214810" y="4071942"/>
          <a:ext cx="381000" cy="485775"/>
        </p:xfrm>
        <a:graphic>
          <a:graphicData uri="http://schemas.openxmlformats.org/presentationml/2006/ole">
            <p:oleObj spid="_x0000_s7177" name="Пакет" r:id="rId3" imgW="379379" imgH="486383" progId="Packag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Музей «Бичурин и современность»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 smtClean="0"/>
              <a:t>Оказавшись в небольшому уютном поселке Кугеси, что находится всего в нескольких километрах от столицы Чувашии Чебоксар, нельзя не обратить внимание на удивительно нетипичное для этих мест здание. Строение это выглядит приземисто и напоминает типичную китайскую пагоду, правда, окруженную березками и соснами. Столь замысловатый архитектурный комплекс — ничто иное, как один из самых интересных музеев Чувашии — музей «Бичурин и современность». Назван он в честь великого ученого, выходца из этих краев Никиты Бичурина. Экспозиция музея посвящена исследованиям ученого, а также краеведению и этнографии Чувашии. Экспозиция музея затрагивает самые разные темы — и научные изыскания самого Бичурина, и экспонаты, посвященные истории всей Республики Чувашия. Музей «Бичурин и современность» предлагает своим гостям уникальную возможность — окунуться с головой в историю и мир научных исследований. Коллекция поражает своим разнообразием: тут насчитывается около 5 тысяч всевозможных экспонатов. Более того — коллекция музея постоянно пополняется и расширяется. </a:t>
            </a:r>
            <a:br>
              <a:rPr lang="ru-RU" sz="1200" dirty="0" smtClean="0"/>
            </a:br>
            <a:r>
              <a:rPr lang="ru-RU" sz="1200" dirty="0" smtClean="0"/>
              <a:t>Чего только не увидишь в этих музейных залах!</a:t>
            </a:r>
            <a:br>
              <a:rPr lang="ru-RU" sz="1200" dirty="0" smtClean="0"/>
            </a:br>
            <a:r>
              <a:rPr lang="ru-RU" sz="1200" dirty="0" smtClean="0"/>
              <a:t>Адрес: </a:t>
            </a:r>
            <a:r>
              <a:rPr lang="ru-RU" sz="1200" dirty="0" err="1" smtClean="0"/>
              <a:t>Чебоксарский</a:t>
            </a:r>
            <a:r>
              <a:rPr lang="ru-RU" sz="1200" dirty="0" smtClean="0"/>
              <a:t> район, поселок Кугеси, ул. Школьная, 1. </a:t>
            </a:r>
            <a:endParaRPr lang="ru-RU" sz="1200" dirty="0"/>
          </a:p>
        </p:txBody>
      </p:sp>
      <p:pic>
        <p:nvPicPr>
          <p:cNvPr id="7171" name="Picture 3" descr="C:\Documents and Settings\Loner\Рабочий стол\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571744"/>
            <a:ext cx="6858004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im0-tub-ru.yandex.net/i?id=a5a8e22a7becdc852e509c7932b62ed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147" y="548680"/>
            <a:ext cx="7072362" cy="5353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9406"/>
            <a:ext cx="6388192" cy="27275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Музей народных ремесел и художественной вышивки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«Чудесная вышивка — Паха Т</a:t>
            </a:r>
            <a:r>
              <a:rPr lang="en-US" sz="1200" b="1" dirty="0" smtClean="0">
                <a:latin typeface="Calibri"/>
                <a:cs typeface="Calibri"/>
              </a:rPr>
              <a:t>ě</a:t>
            </a:r>
            <a:r>
              <a:rPr lang="ru-RU" sz="1200" b="1" dirty="0" err="1" smtClean="0"/>
              <a:t>р</a:t>
            </a:r>
            <a:r>
              <a:rPr lang="en-US" sz="1200" b="1" dirty="0" smtClean="0">
                <a:latin typeface="Calibri"/>
                <a:cs typeface="Calibri"/>
              </a:rPr>
              <a:t>ě</a:t>
            </a:r>
            <a:r>
              <a:rPr lang="ru-RU" sz="1200" b="1" dirty="0" smtClean="0"/>
              <a:t>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tx1"/>
                </a:solidFill>
              </a:rPr>
              <a:t>Для того, чтобы понять и представить национальные особенности того или иного этноса, наряду с языком, традициями и кулинарией нужно познакомиться и с национальным костюмом. Что еще может лучше отразить мировоззрение, ценности и взгляды, чем причудливые переплетения узоров в замысловатых орнаментах? А уж если речь идет о Чувашии, которую поэтически именуют «краем тысячи вышивок», то посещение подобной экспозиции обязательно должно входить в программу пребывания. Тем более, что в этой Приволжской республике для этого есть все возможности. Ведь всего в 10 км от 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Чебоксар, в поселке Кугеси расположен уникальный музей народных ремесел и художественной вышивки «Чудесная вышивка — Паха Т</a:t>
            </a:r>
            <a:r>
              <a:rPr lang="en-US" sz="1200" b="1" dirty="0" smtClean="0">
                <a:latin typeface="Calibri"/>
                <a:cs typeface="Calibri"/>
              </a:rPr>
              <a:t>ě</a:t>
            </a:r>
            <a:r>
              <a:rPr lang="ru-RU" sz="1200" dirty="0" err="1" smtClean="0">
                <a:solidFill>
                  <a:schemeClr val="tx1"/>
                </a:solidFill>
              </a:rPr>
              <a:t>р</a:t>
            </a:r>
            <a:r>
              <a:rPr lang="en-US" sz="1200" b="1" dirty="0" smtClean="0">
                <a:latin typeface="Calibri"/>
                <a:cs typeface="Calibri"/>
              </a:rPr>
              <a:t>ě</a:t>
            </a:r>
            <a:r>
              <a:rPr lang="ru-RU" sz="1200" dirty="0" smtClean="0">
                <a:solidFill>
                  <a:schemeClr val="tx1"/>
                </a:solidFill>
              </a:rPr>
              <a:t>».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Адрес: Чувашская Республика, пос. Кугеси, ул. Шоссейная, 25.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От Чебоксар до Кугеси курсируют автобусы под номерами № 102, 162 и 28.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194" name="Picture 2" descr="C:\Documents and Settings\Loner\Рабочий стол\8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52" y="4104933"/>
            <a:ext cx="4139951" cy="27530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268</TotalTime>
  <Words>53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Тема5</vt:lpstr>
      <vt:lpstr>1_Тема Office</vt:lpstr>
      <vt:lpstr>Тема10</vt:lpstr>
      <vt:lpstr>Тема15</vt:lpstr>
      <vt:lpstr>Тема14</vt:lpstr>
      <vt:lpstr>Тема9</vt:lpstr>
      <vt:lpstr>Пакет</vt:lpstr>
      <vt:lpstr>Туристический паспорт  главных достопримечательностей Чувашии</vt:lpstr>
      <vt:lpstr>  Монумент Матери  На большом холме западной части набережной Чебоксарского залива стоит монумент – женщина, которая как бы обнимает весь город Чебоксары.  Называется он «Мать-Покровительница» и посвящен ни больше ни меньше, а матери целого народа, которая незримо охраняет чувашей и символизирует возрождение их духовных ценностей.  До места нахождения можно добраться на любом транспорте, нужно доехать до Чебоксарского залива, оттуда пешеходный мост ведет к подножию монумента.</vt:lpstr>
      <vt:lpstr>   Парк 500-летия Чебоксар  Парк 500-летия Чебоксар хоть и не считается главным местом отдыха горожан (этот статус закрепился за Лакреевским лесом), но все же по его аллеям любят прогуливаться чебоксарцы и гости столицы, посещающие район Московской набережной. Расположенная на высоком берегу Волги в районе Чернышевского оврага часть города имеет наиболее благоприятную экологическую обстановку. В Парке 500-летия Чебоксар  работают как старые добрые советские аттракционы (автодром, колесо обозрения, тир), так и современные (пейнтбол, картинг); часто приезжает цирк-шапито, проводятся концерты. В общем, здесь не заскучать ни взрослым, ни детям.  Адрес: Чебоксары, пр. М. Горького, 2. Как добраться: автобусами №№ 12, 15, 21, 23, троллейбусами №№ 3, 12, 14, 17 до остановки «Парк культуры». </vt:lpstr>
      <vt:lpstr>Введенский собор  Введенский собор — самый старый храм во всей Чувашии. Церковь уникальна, поскольку это единственный сохранившийся архитектурный памятник 17 века. Грамота, датированная 1555 г., свидетельствует о том, что Введенский собор был заложен по указу Ивана Грозного. Место будущего здания сразу же было освящено архиепископом Казанской епархии Гурием (в миру Григорий Руготин). Изначально храм был полотняным, а затем деревянным. Но в 1559 г. бревенчатое здание сгорело.    Адрес Введенского собора: Чувашская Республика, г.Чебоксары, ул. Иванова, 21.</vt:lpstr>
      <vt:lpstr>Церковь Архангела Михаила  В старинном селе Тогаево, что находится в Чувашской Республике, есть удивительное место, мимо которого просто невозможно пройти. На обыкновенной сельской улице возвышается удивительной красоты краснокирпичный храм. Во всем его облике чувствуется спокойствие, уверенность и неземная сила. Строился он жителями окрестных деревень и препятствовали его разрушению в годы Советской власти также местные жители. Сегодня церковь Архангела Михаила — духовный центр всего Тогаевского края и очень почитаемое место. Ну и конечно, нельзя не обратить внимания на трехъярусную колокольню, где находятся колокола, которые так и не удалось сбить большевикам. Сегодня, как и в начале прошло века, на праздник Пасхи сюда поднимаются все желающие, чтобы колокольным звоном донести радостную весть о Воскрешении Христовом на весь белый свет.   Адрес : Чувашская Республика, Мариинско-Посадский район, с. Тогаево, ул. Центральная, 2а .</vt:lpstr>
      <vt:lpstr>Ибресинский этнографический музей  Пожалуй, для того, чтобы лучше познакомиться с историей, традицией, культурой и другими особенностями какого-либо края, трудно придумать способ лучше, чем посетить этнографический музей. А если эта экспозиция представляет собой и вовсе музей под открытым небом, то побывать там стоит непременно. Ведь где еще можно воочию увидеть крестьянские избы, где когда-то сидели семеро по лавкам, амбары, в которых хранились хлеба, загоны, в которых согревался зимними ночами скот? А кроме того, многие строения имеют весьма и весьма солидный возраст, переваливающий за отметку в сто лет. Все это в изобилии можно лицезреть в Ибресинском этнографическом музее под открытым небом.  Адрес: Чувашская Республика, Ибресинский р-н, п. Ибреси, ул. Комсомольская, 31.</vt:lpstr>
      <vt:lpstr>Байдеряковский родник   Байдеряковский родник — уникальный памятник природы и одна из главных и самых интересных достопримечательностей Чувашской Республики, а их здесь, нужно сказать, отнюдь немало. Но кроме того, что Байдеряковский родник — редчайший архитектурный и природный комплекс, это еще и очень важный инфраструктурный объект, который до сих пор несет свою важную функцию по обеспечению водой этого края. А ведь это еще и очень живописное место с древним садом и исключительно таинственной историей. Ближайший крупный населенный пункт — село Яльчики, которое находится в 5 км от Байдеряково на трассе Яльчики — Буинск. Расстояние  Чебоксар  составляет примерно 40 км.   Общественным транспортом добраться проблематично, лучше словить попутку, заказать такси или воспользоваться личным авто. Дорога от Чебоксар несложная, в пути чуть более часа.</vt:lpstr>
      <vt:lpstr>  Музей «Бичурин и современность»  Оказавшись в небольшому уютном поселке Кугеси, что находится всего в нескольких километрах от столицы Чувашии Чебоксар, нельзя не обратить внимание на удивительно нетипичное для этих мест здание. Строение это выглядит приземисто и напоминает типичную китайскую пагоду, правда, окруженную березками и соснами. Столь замысловатый архитектурный комплекс — ничто иное, как один из самых интересных музеев Чувашии — музей «Бичурин и современность». Назван он в честь великого ученого, выходца из этих краев Никиты Бичурина. Экспозиция музея посвящена исследованиям ученого, а также краеведению и этнографии Чувашии. Экспозиция музея затрагивает самые разные темы — и научные изыскания самого Бичурина, и экспонаты, посвященные истории всей Республики Чувашия. Музей «Бичурин и современность» предлагает своим гостям уникальную возможность — окунуться с головой в историю и мир научных исследований. Коллекция поражает своим разнообразием: тут насчитывается около 5 тысяч всевозможных экспонатов. Более того — коллекция музея постоянно пополняется и расширяется.  Чего только не увидишь в этих музейных залах! Адрес: Чебоксарский район, поселок Кугеси, ул. Школьная, 1. </vt:lpstr>
      <vt:lpstr>Музей народных ремесел и художественной вышивки   «Чудесная вышивка — Паха Тěрě» Для того, чтобы понять и представить национальные особенности того или иного этноса, наряду с языком, традициями и кулинарией нужно познакомиться и с национальным костюмом. Что еще может лучше отразить мировоззрение, ценности и взгляды, чем причудливые переплетения узоров в замысловатых орнаментах? А уж если речь идет о Чувашии, которую поэтически именуют «краем тысячи вышивок», то посещение подобной экспозиции обязательно должно входить в программу пребывания. Тем более, что в этой Приволжской республике для этого есть все возможности. Ведь всего в 10 км от  Чебоксар, в поселке Кугеси расположен уникальный музей народных ремесел и художественной вышивки «Чудесная вышивка — Паха Тěрě». Адрес: Чувашская Республика, пос. Кугеси, ул. Шоссейная, 25. От Чебоксар до Кугеси курсируют автобусы под номерами № 102, 162 и 28. </vt:lpstr>
      <vt:lpstr>Сквер Чапаева   Сквер Чапаева уникален по двум причинам. Во-первых, он один единственный во всей России. Во-вторых, расположен прямо на месте родной деревни Чапаева — Будайки. До появления сквера Чапаева здесь находились поля, через которые проходил тракт Канаш — Чебоксары. Сегодня сквер включает в себя две достопримечательности — памятник Чапаеву и мемориальный музей. Интересно, что памятник Чапаеву был сделан с небольшой ошибкой — оба сапога Василия Ивановича были правыми. Конечно, заметить эту деталь могли только очень внимательные туристы и местные жители. Впоследствии во время реставрации скульптуры ошибку исправили и «подарили» командиру левый сапог. В сквере Чапаева часто проходят интересные и необычные мероприятия. Например, фестиваль мыльных пузырей. Адрес: Сквер протянулся вдоль проспекта Ленина г.Чебоксары – столицы Чувашской Республики (дома 51-59). </vt:lpstr>
      <vt:lpstr>Национальный парк «Чăваш вăрманĕ» Его длина составляет около 24 км, а ширина — не более 17 км. Но именно здесь, на столь небольшой площади, представлены биоценозы от южной тайги до лесостепи, включая весь экологический ряд от сухих боров до болот. Исключительно разнообразен и животный мир Чăваш Вăрманĕ. На территории Национального парка встречается около тысячи видов растений, среди них много популярных лекарственных трав . Также в Чăваш Вăрманĕ произрастают редкие и исчезающие растения, занесенные в Красную книгу Чувашской Республики.   Адрес национального парка: ул. Космовского, д. 37, с. Шемурша, Шемуршинский р-он, Чувашская Республика. </vt:lpstr>
      <vt:lpstr>Памятник природы «Дуб черешчатый»  В Чувашии природа завораживает. Именно она главная достопримечательность нашей республики.  Особенно хороши лесополосы. Например, в Ильинском лесничестве Моргаушского района, произрастает уникальный, самый большой (по диаметру — это 1м 82 см, высоте – это 20 м, в обхвате — 5 м 70 см) «преклонного возраста» дуб, которому скоро 500 лет. Последний раз его замеряли после прошедшего здесь урагана 2011-го года. Находясь возле этого дуба ощущаешь его внутреннюю силу. Интересный факт: дубы раз в году, в последний день мая могут быть «собеседниками человека». Нужно лишь подойти к дубу, обнять его и прислушаться. Так можно получить ответы на затруднительные для себя вопросы. Адрес : Моргаушский район , Чувашская Республика .</vt:lpstr>
      <vt:lpstr>Музей космонавтики  Шоршелский музей космонавтики открыт 14 декабря 1972 года в здании сельской школы по инициативе её директора М. Я. Гаврилова. С сентября 1978 года  школьный музей получил статус филиала Чувашского республиканского краеведческого (ныне национального)  музея. Музей космонавтики имеет 5 залов: «Детство и юность А. Г. Николаева», «Космос — дорога без конца», «Имя Андрияна на родной земле», «Астрономический класс», «Претворение идей К.Э.Циолковского  в жизнь». Среди 6000 экспонатов] много уникальных — уголок класса Шоршельской семилетней школы и парта, за которой учился Николаев, похвальная грамота ученика 2-го класса, листки бортового журнала космических кораблей «Восток-3» и «Союз-9», заполненные рукой Николаева, скафандр для старта и спуска,; личные вещи Николаева: ручка, вилочка, консервооткрыватель, часы «Полёт» и др.  Адрес : Чувашская Республика, Мариинско - Посадский район, с. Шоршелы, ул. Парковая, д. 14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паспорт </dc:title>
  <cp:lastModifiedBy>Аппарат №1</cp:lastModifiedBy>
  <cp:revision>27</cp:revision>
  <dcterms:modified xsi:type="dcterms:W3CDTF">2023-10-16T05:04:37Z</dcterms:modified>
</cp:coreProperties>
</file>