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8" r:id="rId5"/>
    <p:sldId id="259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FBB4B8-F5E2-4B88-BC1B-285FC32C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4E2832-0705-41AE-A2ED-406EF3ABC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1DE562-1AC5-4A31-B5D1-E136372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C73DF3-2035-40AE-A289-20EB1A2C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547314-AAED-4E4D-9C62-58283128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1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75188-9F9B-4B97-965C-D53BA4B2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50FE6D-26CF-4BD3-942C-22A8ED58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BCB934-187B-4A1F-A937-D0E00EE1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706342-2A3A-4544-A0EB-73561719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DA6826-B548-41B5-8B3B-8396674C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23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54CD9B5-D276-4FBC-9ED5-7B3C722FC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06FBD3-5091-4141-9471-B4E98C6EE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59A8B9-D2FB-4685-93CD-553EAFEC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E6E77E-8F01-48A9-A6B0-83130ED7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DE1339-AD95-4616-95AF-4275B96A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3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6AD979-C072-45EB-9FC3-D39EF1F0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77C68B-173A-4811-9E10-C30DB574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83FD2E-F4E8-40C8-AC92-87F2DDA7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63E7D1-2B44-4A45-9F3F-64A75AB1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66DB3C-F14B-4477-A466-BA8BC8E4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59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CEAF8-F697-407E-8DD4-06C09B41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343A7A-8595-431B-9B3D-973590FB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7CC84E-C5E7-4AE3-B824-205F4CA0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8387CF-F473-47DA-B17E-6C39A3F5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C1A4CA-CDE0-4F59-8A68-AECFB9E7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6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001A06-681C-4337-9296-31234572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6B127C-6CFB-4C83-95A9-A00C798C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C827E81-B662-4640-BBB5-006BFE69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2EBCD0-7B1A-4524-957D-329D1BA6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5FF6A7-7FF7-413D-9DCC-0A2A9AED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B42F9D-1E71-4A85-9E2E-0CA1C949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77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1B93F-996C-489D-9D43-93DFA1B2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A1A207-B64E-4642-9134-2E3839FC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090561-7F82-481D-8DBC-A2518FA15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A9D5380-0050-4CEB-AB16-DC1FF7D00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855BA18-C14F-4B5A-BC78-E960B2D52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53CDD5E-C018-40E3-AE80-5B24CDD9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4B66393-B8DF-447B-BB6F-09B3C8B6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AD24640-EEB5-40C6-99BD-9154531B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58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B7A753-19EF-497D-B881-D5338AE3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58C3DD5-4D41-4DAA-B434-F18549CD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EA32F5-7A3F-432B-B78F-717ADC03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2E46C0-7DAF-48A5-A8E1-1A742F50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4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D1E1A5D-6457-45E0-AE53-5E7C05F2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FE60A1-ED40-44FE-8F88-0999D12A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B85669D-8F58-46A9-9F28-F6AAB8F6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54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F7E49E-48B9-4BE4-8996-C2D9E7C2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3B0AC4-8EE4-4B5A-B17F-40522CDD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BF34BD-8337-4AFD-A6A0-8FF96A85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6C38F3F-3E5E-4CDC-A9DA-F42D6C93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54F853-FCA8-4B9A-8387-0EED9A0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C10B21-44D3-4C33-B441-B8F48FFC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97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3A323-194E-4049-9B24-BB797C2F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94D39D-FD3C-4DF4-BF8F-F35D14F23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7958B9-4A8C-47EA-B5FA-9FE5D1F4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08CB38-B263-43F4-85D0-77A9F3B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35E309-C1EB-4DE4-9CF0-BB5F38B3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E6D455-D953-4F34-B2DC-8CF3CBEE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87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DDBD5-3A7D-4A7A-AE72-BCA5F753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F0D8C5-3D94-413B-B3FE-FA95B3F68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6B21D5-3E72-4C78-BAB5-4E3AEEA7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86CB-AB03-4C2F-A0B5-E57060FD5DD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C054F8-DD27-4DED-A00E-F6C5682A7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D37271-55DA-49FC-A849-1606CA931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8BE7-D13E-4BAB-9BF0-A21BA7FE7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27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404\Desktop\&#1053;&#1086;&#1074;&#1072;&#1103;%20&#1079;&#1072;&#1087;&#1080;&#1089;&#1100;%201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2657722-18B7-4E51-A7EC-E0EBB941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A18D4D10-7F07-4D38-912B-B47E84F7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446"/>
          <a:stretch/>
        </p:blipFill>
        <p:spPr bwMode="auto">
          <a:xfrm>
            <a:off x="1752600" y="571500"/>
            <a:ext cx="89027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43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CB9C8FC-2B78-42CE-B21B-D1F9BBD0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Увеличить">
            <a:extLst>
              <a:ext uri="{FF2B5EF4-FFF2-40B4-BE49-F238E27FC236}">
                <a16:creationId xmlns="" xmlns:a16="http://schemas.microsoft.com/office/drawing/2014/main" id="{696EE885-70F9-4602-8AB9-FF559D1C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990600"/>
            <a:ext cx="4140200" cy="491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D089153-5C47-442D-99B1-57D59B55D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2819" y="834500"/>
            <a:ext cx="6143348" cy="5304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7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CDFAE79-2AAE-4188-BF8A-4362102D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433DC8-89FD-4EB9-979B-30367294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635000"/>
            <a:ext cx="9690100" cy="560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1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5579E863-5BCD-4B04-898D-789B0132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0A2E448-8471-45F6-B582-E407439D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47700"/>
            <a:ext cx="97155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57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44C8A285-C807-4D2B-9455-9A497D42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50E7D3-7B00-47A2-8B64-9707B089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56696"/>
            <a:ext cx="9652000" cy="5528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4A6CC0BF-F06B-41FC-A418-A5868A78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54D041DE-9A8B-4A31-ADF3-81F165AA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882650"/>
            <a:ext cx="8420100" cy="553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50F2AD-5F4D-4DF3-9E0D-ABB303F21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385299" y="234950"/>
            <a:ext cx="2590800" cy="3416300"/>
          </a:xfrm>
          <a:prstGeom prst="rect">
            <a:avLst/>
          </a:prstGeom>
        </p:spPr>
      </p:pic>
      <p:pic>
        <p:nvPicPr>
          <p:cNvPr id="7" name="Новая запись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1384663" y="70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6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732B74C-963B-49D8-8987-B476BF7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D09E48-E454-4E14-8F50-6BE9D3B98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" y="933450"/>
            <a:ext cx="3905250" cy="4991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F95A5A-4D59-416D-9CE8-FD64900440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933450"/>
            <a:ext cx="6043083" cy="499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A2E3A464-5147-4D36-92AA-4DF82787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6AE8BAF5-5560-41B1-BBD6-2996A0369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2074" y="622300"/>
            <a:ext cx="9467850" cy="561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56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Произвольный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ГИА-9</cp:lastModifiedBy>
  <cp:revision>18</cp:revision>
  <dcterms:created xsi:type="dcterms:W3CDTF">2023-10-11T18:09:22Z</dcterms:created>
  <dcterms:modified xsi:type="dcterms:W3CDTF">2023-10-20T06:57:34Z</dcterms:modified>
</cp:coreProperties>
</file>