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5" r:id="rId3"/>
    <p:sldId id="274" r:id="rId4"/>
    <p:sldId id="261" r:id="rId5"/>
    <p:sldId id="264" r:id="rId6"/>
    <p:sldId id="263" r:id="rId7"/>
    <p:sldId id="273" r:id="rId8"/>
    <p:sldId id="277" r:id="rId9"/>
    <p:sldId id="278" r:id="rId10"/>
    <p:sldId id="267" r:id="rId11"/>
    <p:sldId id="259" r:id="rId12"/>
    <p:sldId id="260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5BF4F-7BF0-41C8-B06C-D431BD17E3D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3B2135-342D-40A0-ADAB-A20FAF061C13}">
      <dgm:prSet phldrT="[Текст]" custT="1"/>
      <dgm:spPr>
        <a:ln w="31750">
          <a:solidFill>
            <a:srgbClr val="0070C0"/>
          </a:solidFill>
        </a:ln>
      </dgm:spPr>
      <dgm:t>
        <a:bodyPr/>
        <a:lstStyle/>
        <a:p>
          <a:r>
            <a:rPr lang="ru-RU" sz="2400" b="1" dirty="0" smtClean="0"/>
            <a:t>Формулировка темы урока, постановка цели</a:t>
          </a:r>
          <a:endParaRPr lang="ru-RU" sz="2400" b="1" dirty="0"/>
        </a:p>
      </dgm:t>
    </dgm:pt>
    <dgm:pt modelId="{92CAE3CB-8103-4D1B-8CCE-D1E8885CA87D}" type="parTrans" cxnId="{244F6A54-2B44-430E-B92E-92F061DC1D6F}">
      <dgm:prSet/>
      <dgm:spPr/>
      <dgm:t>
        <a:bodyPr/>
        <a:lstStyle/>
        <a:p>
          <a:endParaRPr lang="ru-RU"/>
        </a:p>
      </dgm:t>
    </dgm:pt>
    <dgm:pt modelId="{131A4D71-611B-432E-9609-6EAF891997FF}" type="sibTrans" cxnId="{244F6A54-2B44-430E-B92E-92F061DC1D6F}">
      <dgm:prSet/>
      <dgm:spPr>
        <a:solidFill>
          <a:srgbClr val="00B050"/>
        </a:solidFill>
        <a:ln cmpd="sng">
          <a:solidFill>
            <a:srgbClr val="006600"/>
          </a:solidFill>
        </a:ln>
      </dgm:spPr>
      <dgm:t>
        <a:bodyPr/>
        <a:lstStyle/>
        <a:p>
          <a:endParaRPr lang="ru-RU"/>
        </a:p>
      </dgm:t>
    </dgm:pt>
    <dgm:pt modelId="{7003E357-BBDE-4A97-8B11-AC26CA3ABC06}">
      <dgm:prSet phldrT="[Текст]" custT="1"/>
      <dgm:spPr>
        <a:ln w="31750" cmpd="sng">
          <a:solidFill>
            <a:srgbClr val="0070C0"/>
          </a:solidFill>
        </a:ln>
      </dgm:spPr>
      <dgm:t>
        <a:bodyPr/>
        <a:lstStyle/>
        <a:p>
          <a:r>
            <a:rPr lang="ru-RU" sz="2400" b="1" dirty="0" smtClean="0"/>
            <a:t>Раскрытие информационного блока темы</a:t>
          </a:r>
          <a:endParaRPr lang="ru-RU" sz="2400" b="1" dirty="0"/>
        </a:p>
      </dgm:t>
    </dgm:pt>
    <dgm:pt modelId="{12C5CAB8-3244-418F-BDA9-66FB3EC21862}" type="parTrans" cxnId="{0BBC0FC3-FD04-4BC7-8A63-466DBC627F51}">
      <dgm:prSet/>
      <dgm:spPr/>
      <dgm:t>
        <a:bodyPr/>
        <a:lstStyle/>
        <a:p>
          <a:endParaRPr lang="ru-RU"/>
        </a:p>
      </dgm:t>
    </dgm:pt>
    <dgm:pt modelId="{0E2D6364-D905-46B2-9875-472289B2CEFF}" type="sibTrans" cxnId="{0BBC0FC3-FD04-4BC7-8A63-466DBC627F51}">
      <dgm:prSet/>
      <dgm:spPr/>
      <dgm:t>
        <a:bodyPr/>
        <a:lstStyle/>
        <a:p>
          <a:endParaRPr lang="ru-RU"/>
        </a:p>
      </dgm:t>
    </dgm:pt>
    <dgm:pt modelId="{48B58748-20B5-4410-BFBC-E59FEA893201}">
      <dgm:prSet phldrT="[Текст]" custT="1"/>
      <dgm:spPr>
        <a:ln w="31750" cmpd="sng">
          <a:solidFill>
            <a:srgbClr val="0070C0"/>
          </a:solidFill>
        </a:ln>
      </dgm:spPr>
      <dgm:t>
        <a:bodyPr/>
        <a:lstStyle/>
        <a:p>
          <a:r>
            <a:rPr lang="ru-RU" sz="2400" b="1" dirty="0" smtClean="0"/>
            <a:t>Организация групповой работы</a:t>
          </a:r>
          <a:endParaRPr lang="ru-RU" sz="2400" b="1" dirty="0"/>
        </a:p>
      </dgm:t>
    </dgm:pt>
    <dgm:pt modelId="{F6B199BE-D486-4B5C-8BF1-3606ECF73354}" type="parTrans" cxnId="{CDAFA891-23EA-4C98-8EC0-1306D08C1FF6}">
      <dgm:prSet/>
      <dgm:spPr/>
      <dgm:t>
        <a:bodyPr/>
        <a:lstStyle/>
        <a:p>
          <a:endParaRPr lang="ru-RU"/>
        </a:p>
      </dgm:t>
    </dgm:pt>
    <dgm:pt modelId="{71FC39BA-5B38-4A88-9E4D-54E5CD8A6E15}" type="sibTrans" cxnId="{CDAFA891-23EA-4C98-8EC0-1306D08C1FF6}">
      <dgm:prSet/>
      <dgm:spPr/>
      <dgm:t>
        <a:bodyPr/>
        <a:lstStyle/>
        <a:p>
          <a:endParaRPr lang="ru-RU"/>
        </a:p>
      </dgm:t>
    </dgm:pt>
    <dgm:pt modelId="{CFBCAEA3-6FE8-46A5-83B9-0608CC469821}">
      <dgm:prSet phldrT="[Текст]" custT="1"/>
      <dgm:spPr>
        <a:ln w="31750" cmpd="sng">
          <a:solidFill>
            <a:srgbClr val="0070C0"/>
          </a:solidFill>
        </a:ln>
      </dgm:spPr>
      <dgm:t>
        <a:bodyPr/>
        <a:lstStyle/>
        <a:p>
          <a:r>
            <a:rPr lang="ru-RU" sz="2400" b="1" dirty="0" smtClean="0"/>
            <a:t>Обобщение и закрепление материала</a:t>
          </a:r>
          <a:endParaRPr lang="ru-RU" sz="2400" b="1" dirty="0"/>
        </a:p>
      </dgm:t>
    </dgm:pt>
    <dgm:pt modelId="{ED4A4BA1-713D-4FF3-A289-59341049DC3E}" type="parTrans" cxnId="{F50121C0-7974-491D-9DD1-E37F385DC099}">
      <dgm:prSet/>
      <dgm:spPr/>
      <dgm:t>
        <a:bodyPr/>
        <a:lstStyle/>
        <a:p>
          <a:endParaRPr lang="ru-RU"/>
        </a:p>
      </dgm:t>
    </dgm:pt>
    <dgm:pt modelId="{C4BFDF4A-32ED-4FEA-B5C6-6B8020975F67}" type="sibTrans" cxnId="{F50121C0-7974-491D-9DD1-E37F385DC099}">
      <dgm:prSet/>
      <dgm:spPr/>
      <dgm:t>
        <a:bodyPr/>
        <a:lstStyle/>
        <a:p>
          <a:endParaRPr lang="ru-RU"/>
        </a:p>
      </dgm:t>
    </dgm:pt>
    <dgm:pt modelId="{B209591F-E65F-4090-8FB1-E39E08680EEF}">
      <dgm:prSet phldrT="[Текст]" custT="1"/>
      <dgm:spPr>
        <a:ln w="31750" cmpd="sng">
          <a:solidFill>
            <a:srgbClr val="0070C0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400" b="1" dirty="0" smtClean="0"/>
            <a:t>Проверка </a:t>
          </a:r>
        </a:p>
        <a:p>
          <a:pPr>
            <a:lnSpc>
              <a:spcPct val="100000"/>
            </a:lnSpc>
          </a:pPr>
          <a:r>
            <a:rPr lang="ru-RU" sz="2400" b="1" dirty="0" smtClean="0"/>
            <a:t>домашнего задания</a:t>
          </a:r>
          <a:endParaRPr lang="ru-RU" sz="2400" b="1" dirty="0"/>
        </a:p>
      </dgm:t>
    </dgm:pt>
    <dgm:pt modelId="{0D4A58F7-29CF-45D4-8517-C8C27CBB2ADC}" type="parTrans" cxnId="{BAE1F631-2F86-4424-8A9E-32EA062FD47D}">
      <dgm:prSet/>
      <dgm:spPr/>
      <dgm:t>
        <a:bodyPr/>
        <a:lstStyle/>
        <a:p>
          <a:endParaRPr lang="ru-RU"/>
        </a:p>
      </dgm:t>
    </dgm:pt>
    <dgm:pt modelId="{7C206860-087D-425F-876E-D6CE61880DF2}" type="sibTrans" cxnId="{BAE1F631-2F86-4424-8A9E-32EA062FD47D}">
      <dgm:prSet/>
      <dgm:spPr/>
      <dgm:t>
        <a:bodyPr/>
        <a:lstStyle/>
        <a:p>
          <a:endParaRPr lang="ru-RU"/>
        </a:p>
      </dgm:t>
    </dgm:pt>
    <dgm:pt modelId="{9F3604F7-4C3F-4E31-B5CF-D713B4FFDBC9}">
      <dgm:prSet custT="1"/>
      <dgm:spPr>
        <a:ln w="31750" cmpd="sng">
          <a:solidFill>
            <a:srgbClr val="0070C0"/>
          </a:solidFill>
        </a:ln>
      </dgm:spPr>
      <dgm:t>
        <a:bodyPr/>
        <a:lstStyle/>
        <a:p>
          <a:r>
            <a:rPr lang="ru-RU" sz="2400" b="1" dirty="0" smtClean="0"/>
            <a:t>Построение структуры</a:t>
          </a:r>
          <a:endParaRPr lang="ru-RU" sz="2400" b="1" dirty="0"/>
        </a:p>
      </dgm:t>
    </dgm:pt>
    <dgm:pt modelId="{59BEAA8D-1A4A-421D-9AAB-DCB991D19273}" type="parTrans" cxnId="{F2719C30-8464-4C27-84C1-96BCA430CDF9}">
      <dgm:prSet/>
      <dgm:spPr/>
      <dgm:t>
        <a:bodyPr/>
        <a:lstStyle/>
        <a:p>
          <a:endParaRPr lang="ru-RU"/>
        </a:p>
      </dgm:t>
    </dgm:pt>
    <dgm:pt modelId="{DA49DD77-B059-4280-A349-D011D5FEA1FB}" type="sibTrans" cxnId="{F2719C30-8464-4C27-84C1-96BCA430CDF9}">
      <dgm:prSet/>
      <dgm:spPr/>
      <dgm:t>
        <a:bodyPr/>
        <a:lstStyle/>
        <a:p>
          <a:endParaRPr lang="ru-RU"/>
        </a:p>
      </dgm:t>
    </dgm:pt>
    <dgm:pt modelId="{EC02F6EE-C6AF-40B4-8B64-6361F07CF5F0}">
      <dgm:prSet custT="1"/>
      <dgm:spPr>
        <a:ln w="31750" cmpd="sng">
          <a:solidFill>
            <a:srgbClr val="0070C0"/>
          </a:solidFill>
        </a:ln>
      </dgm:spPr>
      <dgm:t>
        <a:bodyPr/>
        <a:lstStyle/>
        <a:p>
          <a:r>
            <a:rPr lang="ru-RU" sz="2400" b="1" dirty="0" smtClean="0"/>
            <a:t>Творческое домашнее задание</a:t>
          </a:r>
          <a:endParaRPr lang="ru-RU" sz="2400" b="1" dirty="0"/>
        </a:p>
      </dgm:t>
    </dgm:pt>
    <dgm:pt modelId="{C5372339-4005-4A38-B130-C3F44BE83197}" type="parTrans" cxnId="{72CE108C-DC90-4620-83B7-BCABECE93590}">
      <dgm:prSet/>
      <dgm:spPr/>
      <dgm:t>
        <a:bodyPr/>
        <a:lstStyle/>
        <a:p>
          <a:endParaRPr lang="ru-RU"/>
        </a:p>
      </dgm:t>
    </dgm:pt>
    <dgm:pt modelId="{9126A678-2202-4D02-9547-1CF713927728}" type="sibTrans" cxnId="{72CE108C-DC90-4620-83B7-BCABECE93590}">
      <dgm:prSet/>
      <dgm:spPr/>
      <dgm:t>
        <a:bodyPr/>
        <a:lstStyle/>
        <a:p>
          <a:endParaRPr lang="ru-RU"/>
        </a:p>
      </dgm:t>
    </dgm:pt>
    <dgm:pt modelId="{6F43355D-6468-4864-B960-1E7B64D9964E}" type="pres">
      <dgm:prSet presAssocID="{C925BF4F-7BF0-41C8-B06C-D431BD17E3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13F98B-0F24-4E27-93A9-BC1E0DD37A46}" type="pres">
      <dgm:prSet presAssocID="{C925BF4F-7BF0-41C8-B06C-D431BD17E3D7}" presName="cycle" presStyleCnt="0"/>
      <dgm:spPr/>
    </dgm:pt>
    <dgm:pt modelId="{3A5621C3-A798-45C5-AC29-13BCAAF8E26D}" type="pres">
      <dgm:prSet presAssocID="{233B2135-342D-40A0-ADAB-A20FAF061C13}" presName="nodeFirstNode" presStyleLbl="node1" presStyleIdx="0" presStyleCnt="7" custScaleX="147362" custRadScaleRad="93776" custRadScaleInc="-6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A2BD8-AC8B-4289-AD66-0FF1E75489DA}" type="pres">
      <dgm:prSet presAssocID="{131A4D71-611B-432E-9609-6EAF891997FF}" presName="sibTransFirstNode" presStyleLbl="bgShp" presStyleIdx="0" presStyleCnt="1" custLinFactNeighborX="4437" custLinFactNeighborY="1623"/>
      <dgm:spPr/>
      <dgm:t>
        <a:bodyPr/>
        <a:lstStyle/>
        <a:p>
          <a:endParaRPr lang="ru-RU"/>
        </a:p>
      </dgm:t>
    </dgm:pt>
    <dgm:pt modelId="{FA556928-9309-45DE-8A29-5E64EE5680CA}" type="pres">
      <dgm:prSet presAssocID="{EC02F6EE-C6AF-40B4-8B64-6361F07CF5F0}" presName="nodeFollowingNodes" presStyleLbl="node1" presStyleIdx="1" presStyleCnt="7" custScaleX="128192" custRadScaleRad="94149" custRadScaleInc="10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6B9F0D-1323-479F-8958-4E110FB6F6C8}" type="pres">
      <dgm:prSet presAssocID="{9F3604F7-4C3F-4E31-B5CF-D713B4FFDBC9}" presName="nodeFollowingNodes" presStyleLbl="node1" presStyleIdx="2" presStyleCnt="7" custScaleX="144334" custRadScaleRad="94856" custRadScaleInc="-3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C1EE8-5184-4696-B49D-2109BEF7C680}" type="pres">
      <dgm:prSet presAssocID="{7003E357-BBDE-4A97-8B11-AC26CA3ABC06}" presName="nodeFollowingNodes" presStyleLbl="node1" presStyleIdx="3" presStyleCnt="7" custScaleX="157665" custRadScaleRad="113151" custRadScaleInc="-39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E6D6F-D120-4A37-A636-DC5E15F6D5A4}" type="pres">
      <dgm:prSet presAssocID="{48B58748-20B5-4410-BFBC-E59FEA893201}" presName="nodeFollowingNodes" presStyleLbl="node1" presStyleIdx="4" presStyleCnt="7" custScaleX="171348" custRadScaleRad="117423" custRadScaleInc="42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BB6B2-B40C-4D60-A5B1-6B86D5DDEEDE}" type="pres">
      <dgm:prSet presAssocID="{CFBCAEA3-6FE8-46A5-83B9-0608CC469821}" presName="nodeFollowingNodes" presStyleLbl="node1" presStyleIdx="5" presStyleCnt="7" custScaleX="155530" custRadScaleRad="96655" custRadScaleInc="5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1F069-5A1B-4600-B55A-0505664B0294}" type="pres">
      <dgm:prSet presAssocID="{B209591F-E65F-4090-8FB1-E39E08680EEF}" presName="nodeFollowingNodes" presStyleLbl="node1" presStyleIdx="6" presStyleCnt="7" custScaleX="158753" custRadScaleRad="105905" custRadScaleInc="-197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2B734-5E18-46A8-93D4-7FD3DBF32557}" type="presOf" srcId="{131A4D71-611B-432E-9609-6EAF891997FF}" destId="{5D0A2BD8-AC8B-4289-AD66-0FF1E75489DA}" srcOrd="0" destOrd="0" presId="urn:microsoft.com/office/officeart/2005/8/layout/cycle3"/>
    <dgm:cxn modelId="{222896EF-5D6C-4A81-A6BF-838A1ABBD57B}" type="presOf" srcId="{48B58748-20B5-4410-BFBC-E59FEA893201}" destId="{D27E6D6F-D120-4A37-A636-DC5E15F6D5A4}" srcOrd="0" destOrd="0" presId="urn:microsoft.com/office/officeart/2005/8/layout/cycle3"/>
    <dgm:cxn modelId="{0BBC0FC3-FD04-4BC7-8A63-466DBC627F51}" srcId="{C925BF4F-7BF0-41C8-B06C-D431BD17E3D7}" destId="{7003E357-BBDE-4A97-8B11-AC26CA3ABC06}" srcOrd="3" destOrd="0" parTransId="{12C5CAB8-3244-418F-BDA9-66FB3EC21862}" sibTransId="{0E2D6364-D905-46B2-9875-472289B2CEFF}"/>
    <dgm:cxn modelId="{72CE108C-DC90-4620-83B7-BCABECE93590}" srcId="{C925BF4F-7BF0-41C8-B06C-D431BD17E3D7}" destId="{EC02F6EE-C6AF-40B4-8B64-6361F07CF5F0}" srcOrd="1" destOrd="0" parTransId="{C5372339-4005-4A38-B130-C3F44BE83197}" sibTransId="{9126A678-2202-4D02-9547-1CF713927728}"/>
    <dgm:cxn modelId="{F2719C30-8464-4C27-84C1-96BCA430CDF9}" srcId="{C925BF4F-7BF0-41C8-B06C-D431BD17E3D7}" destId="{9F3604F7-4C3F-4E31-B5CF-D713B4FFDBC9}" srcOrd="2" destOrd="0" parTransId="{59BEAA8D-1A4A-421D-9AAB-DCB991D19273}" sibTransId="{DA49DD77-B059-4280-A349-D011D5FEA1FB}"/>
    <dgm:cxn modelId="{58354DA0-870C-49F0-A0FE-1631399C3C99}" type="presOf" srcId="{C925BF4F-7BF0-41C8-B06C-D431BD17E3D7}" destId="{6F43355D-6468-4864-B960-1E7B64D9964E}" srcOrd="0" destOrd="0" presId="urn:microsoft.com/office/officeart/2005/8/layout/cycle3"/>
    <dgm:cxn modelId="{94E967A9-54E4-427A-9C09-CEDE8741FE3F}" type="presOf" srcId="{EC02F6EE-C6AF-40B4-8B64-6361F07CF5F0}" destId="{FA556928-9309-45DE-8A29-5E64EE5680CA}" srcOrd="0" destOrd="0" presId="urn:microsoft.com/office/officeart/2005/8/layout/cycle3"/>
    <dgm:cxn modelId="{CDAFA891-23EA-4C98-8EC0-1306D08C1FF6}" srcId="{C925BF4F-7BF0-41C8-B06C-D431BD17E3D7}" destId="{48B58748-20B5-4410-BFBC-E59FEA893201}" srcOrd="4" destOrd="0" parTransId="{F6B199BE-D486-4B5C-8BF1-3606ECF73354}" sibTransId="{71FC39BA-5B38-4A88-9E4D-54E5CD8A6E15}"/>
    <dgm:cxn modelId="{E24C3F8C-B0DD-4EB6-928D-574FED312D30}" type="presOf" srcId="{7003E357-BBDE-4A97-8B11-AC26CA3ABC06}" destId="{A38C1EE8-5184-4696-B49D-2109BEF7C680}" srcOrd="0" destOrd="0" presId="urn:microsoft.com/office/officeart/2005/8/layout/cycle3"/>
    <dgm:cxn modelId="{F19D8271-4CE3-4152-9B50-B9C89783A1A0}" type="presOf" srcId="{CFBCAEA3-6FE8-46A5-83B9-0608CC469821}" destId="{0B9BB6B2-B40C-4D60-A5B1-6B86D5DDEEDE}" srcOrd="0" destOrd="0" presId="urn:microsoft.com/office/officeart/2005/8/layout/cycle3"/>
    <dgm:cxn modelId="{BAE1F631-2F86-4424-8A9E-32EA062FD47D}" srcId="{C925BF4F-7BF0-41C8-B06C-D431BD17E3D7}" destId="{B209591F-E65F-4090-8FB1-E39E08680EEF}" srcOrd="6" destOrd="0" parTransId="{0D4A58F7-29CF-45D4-8517-C8C27CBB2ADC}" sibTransId="{7C206860-087D-425F-876E-D6CE61880DF2}"/>
    <dgm:cxn modelId="{244F6A54-2B44-430E-B92E-92F061DC1D6F}" srcId="{C925BF4F-7BF0-41C8-B06C-D431BD17E3D7}" destId="{233B2135-342D-40A0-ADAB-A20FAF061C13}" srcOrd="0" destOrd="0" parTransId="{92CAE3CB-8103-4D1B-8CCE-D1E8885CA87D}" sibTransId="{131A4D71-611B-432E-9609-6EAF891997FF}"/>
    <dgm:cxn modelId="{D43D4136-08A9-4DD0-8691-8F6C2A05AF39}" type="presOf" srcId="{233B2135-342D-40A0-ADAB-A20FAF061C13}" destId="{3A5621C3-A798-45C5-AC29-13BCAAF8E26D}" srcOrd="0" destOrd="0" presId="urn:microsoft.com/office/officeart/2005/8/layout/cycle3"/>
    <dgm:cxn modelId="{C2D39D7E-ABB4-4C32-B5C1-062A80905CA8}" type="presOf" srcId="{9F3604F7-4C3F-4E31-B5CF-D713B4FFDBC9}" destId="{C66B9F0D-1323-479F-8958-4E110FB6F6C8}" srcOrd="0" destOrd="0" presId="urn:microsoft.com/office/officeart/2005/8/layout/cycle3"/>
    <dgm:cxn modelId="{F50121C0-7974-491D-9DD1-E37F385DC099}" srcId="{C925BF4F-7BF0-41C8-B06C-D431BD17E3D7}" destId="{CFBCAEA3-6FE8-46A5-83B9-0608CC469821}" srcOrd="5" destOrd="0" parTransId="{ED4A4BA1-713D-4FF3-A289-59341049DC3E}" sibTransId="{C4BFDF4A-32ED-4FEA-B5C6-6B8020975F67}"/>
    <dgm:cxn modelId="{658F8812-0A6A-46F2-AE59-EFFC146B161D}" type="presOf" srcId="{B209591F-E65F-4090-8FB1-E39E08680EEF}" destId="{F271F069-5A1B-4600-B55A-0505664B0294}" srcOrd="0" destOrd="0" presId="urn:microsoft.com/office/officeart/2005/8/layout/cycle3"/>
    <dgm:cxn modelId="{0ADCA1F4-196A-4C7A-9025-DF90913E73E2}" type="presParOf" srcId="{6F43355D-6468-4864-B960-1E7B64D9964E}" destId="{D713F98B-0F24-4E27-93A9-BC1E0DD37A46}" srcOrd="0" destOrd="0" presId="urn:microsoft.com/office/officeart/2005/8/layout/cycle3"/>
    <dgm:cxn modelId="{46B3CE85-FF3A-4970-83F0-54FE23762178}" type="presParOf" srcId="{D713F98B-0F24-4E27-93A9-BC1E0DD37A46}" destId="{3A5621C3-A798-45C5-AC29-13BCAAF8E26D}" srcOrd="0" destOrd="0" presId="urn:microsoft.com/office/officeart/2005/8/layout/cycle3"/>
    <dgm:cxn modelId="{3FB1AA49-8BA5-406F-A695-014314FE5AD2}" type="presParOf" srcId="{D713F98B-0F24-4E27-93A9-BC1E0DD37A46}" destId="{5D0A2BD8-AC8B-4289-AD66-0FF1E75489DA}" srcOrd="1" destOrd="0" presId="urn:microsoft.com/office/officeart/2005/8/layout/cycle3"/>
    <dgm:cxn modelId="{54ECE370-0412-4CDD-8777-AEFB47BF5492}" type="presParOf" srcId="{D713F98B-0F24-4E27-93A9-BC1E0DD37A46}" destId="{FA556928-9309-45DE-8A29-5E64EE5680CA}" srcOrd="2" destOrd="0" presId="urn:microsoft.com/office/officeart/2005/8/layout/cycle3"/>
    <dgm:cxn modelId="{B23CB626-FACE-4DDD-ABEA-372236E1A828}" type="presParOf" srcId="{D713F98B-0F24-4E27-93A9-BC1E0DD37A46}" destId="{C66B9F0D-1323-479F-8958-4E110FB6F6C8}" srcOrd="3" destOrd="0" presId="urn:microsoft.com/office/officeart/2005/8/layout/cycle3"/>
    <dgm:cxn modelId="{8A92D6A6-0EC6-4587-8D9B-0814E89DABDD}" type="presParOf" srcId="{D713F98B-0F24-4E27-93A9-BC1E0DD37A46}" destId="{A38C1EE8-5184-4696-B49D-2109BEF7C680}" srcOrd="4" destOrd="0" presId="urn:microsoft.com/office/officeart/2005/8/layout/cycle3"/>
    <dgm:cxn modelId="{12EC0B2D-79E7-4FE6-A570-69BD06DFBE36}" type="presParOf" srcId="{D713F98B-0F24-4E27-93A9-BC1E0DD37A46}" destId="{D27E6D6F-D120-4A37-A636-DC5E15F6D5A4}" srcOrd="5" destOrd="0" presId="urn:microsoft.com/office/officeart/2005/8/layout/cycle3"/>
    <dgm:cxn modelId="{92C28027-FD13-491A-9524-112A256BACFE}" type="presParOf" srcId="{D713F98B-0F24-4E27-93A9-BC1E0DD37A46}" destId="{0B9BB6B2-B40C-4D60-A5B1-6B86D5DDEEDE}" srcOrd="6" destOrd="0" presId="urn:microsoft.com/office/officeart/2005/8/layout/cycle3"/>
    <dgm:cxn modelId="{CD14301D-2028-47E8-A384-71AB95DDC6B4}" type="presParOf" srcId="{D713F98B-0F24-4E27-93A9-BC1E0DD37A46}" destId="{F271F069-5A1B-4600-B55A-0505664B0294}" srcOrd="7" destOrd="0" presId="urn:microsoft.com/office/officeart/2005/8/layout/cycle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EE808-5316-40D6-AC54-7FF0F5A7816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C0C501-AD5C-4958-B910-F9E0B1C657E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400" b="1" dirty="0" smtClean="0"/>
            <a:t>Отражает глубину понимания темы</a:t>
          </a:r>
          <a:endParaRPr lang="ru-RU" sz="2400" b="1" dirty="0"/>
        </a:p>
      </dgm:t>
    </dgm:pt>
    <dgm:pt modelId="{38A06867-0F1C-4727-8DF7-DF37C090BAA8}" type="parTrans" cxnId="{A0219160-96F1-443F-9169-52F86D785C12}">
      <dgm:prSet/>
      <dgm:spPr/>
      <dgm:t>
        <a:bodyPr/>
        <a:lstStyle/>
        <a:p>
          <a:endParaRPr lang="ru-RU"/>
        </a:p>
      </dgm:t>
    </dgm:pt>
    <dgm:pt modelId="{4A187588-2228-4898-8EA5-3E84234CFF56}" type="sibTrans" cxnId="{A0219160-96F1-443F-9169-52F86D785C12}">
      <dgm:prSet/>
      <dgm:spPr/>
      <dgm:t>
        <a:bodyPr/>
        <a:lstStyle/>
        <a:p>
          <a:endParaRPr lang="ru-RU"/>
        </a:p>
      </dgm:t>
    </dgm:pt>
    <dgm:pt modelId="{B657BC84-789B-410C-BC7E-5760F6279B3E}">
      <dgm:prSet phldrT="[Текст]" custT="1"/>
      <dgm:spPr>
        <a:solidFill>
          <a:srgbClr val="6600CC"/>
        </a:solidFill>
      </dgm:spPr>
      <dgm:t>
        <a:bodyPr/>
        <a:lstStyle/>
        <a:p>
          <a:r>
            <a:rPr lang="ru-RU" sz="2400" dirty="0" smtClean="0"/>
            <a:t>Развивает способность самовыражения</a:t>
          </a:r>
          <a:endParaRPr lang="ru-RU" sz="2400" dirty="0"/>
        </a:p>
      </dgm:t>
    </dgm:pt>
    <dgm:pt modelId="{D1D4E29B-A61C-40DB-A548-9C61E7A2AB82}" type="parTrans" cxnId="{D3E10A9A-5235-4A49-BF75-66B12FB314D0}">
      <dgm:prSet/>
      <dgm:spPr/>
      <dgm:t>
        <a:bodyPr/>
        <a:lstStyle/>
        <a:p>
          <a:endParaRPr lang="ru-RU"/>
        </a:p>
      </dgm:t>
    </dgm:pt>
    <dgm:pt modelId="{BC64CE3D-CB56-469B-889D-C865B0125D87}" type="sibTrans" cxnId="{D3E10A9A-5235-4A49-BF75-66B12FB314D0}">
      <dgm:prSet/>
      <dgm:spPr/>
      <dgm:t>
        <a:bodyPr/>
        <a:lstStyle/>
        <a:p>
          <a:endParaRPr lang="ru-RU"/>
        </a:p>
      </dgm:t>
    </dgm:pt>
    <dgm:pt modelId="{A62E9070-0CBD-4CCD-B3DF-0A5987AD9C6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2400" b="1" dirty="0" smtClean="0"/>
            <a:t>Повышает инициативность</a:t>
          </a:r>
          <a:endParaRPr lang="ru-RU" sz="2400" b="1" dirty="0"/>
        </a:p>
      </dgm:t>
    </dgm:pt>
    <dgm:pt modelId="{42181739-6685-41AD-82F8-754890B30FE4}" type="parTrans" cxnId="{C8CE1840-5A1C-436E-9E65-B2B7C7457765}">
      <dgm:prSet/>
      <dgm:spPr/>
      <dgm:t>
        <a:bodyPr/>
        <a:lstStyle/>
        <a:p>
          <a:endParaRPr lang="ru-RU"/>
        </a:p>
      </dgm:t>
    </dgm:pt>
    <dgm:pt modelId="{1CD9608C-1474-4704-B739-7C20D75E566D}" type="sibTrans" cxnId="{C8CE1840-5A1C-436E-9E65-B2B7C7457765}">
      <dgm:prSet/>
      <dgm:spPr/>
      <dgm:t>
        <a:bodyPr/>
        <a:lstStyle/>
        <a:p>
          <a:endParaRPr lang="ru-RU"/>
        </a:p>
      </dgm:t>
    </dgm:pt>
    <dgm:pt modelId="{1ADD5E12-72CA-4338-8D81-4863E3697B33}">
      <dgm:prSet phldrT="[Текст]" custT="1"/>
      <dgm:spPr>
        <a:solidFill>
          <a:srgbClr val="FF3300"/>
        </a:solidFill>
      </dgm:spPr>
      <dgm:t>
        <a:bodyPr/>
        <a:lstStyle/>
        <a:p>
          <a:r>
            <a:rPr lang="ru-RU" sz="2400" b="1" dirty="0" smtClean="0"/>
            <a:t>Проявляют нестандартное мышление</a:t>
          </a:r>
          <a:endParaRPr lang="ru-RU" sz="2400" b="1" dirty="0"/>
        </a:p>
      </dgm:t>
    </dgm:pt>
    <dgm:pt modelId="{A3A6AA0F-09DD-4045-8E97-E869C9C65CBB}" type="parTrans" cxnId="{F39386F4-4EC4-44EB-8AA5-C80EDF03F3FB}">
      <dgm:prSet/>
      <dgm:spPr/>
      <dgm:t>
        <a:bodyPr/>
        <a:lstStyle/>
        <a:p>
          <a:endParaRPr lang="ru-RU"/>
        </a:p>
      </dgm:t>
    </dgm:pt>
    <dgm:pt modelId="{04A2B5AA-B072-4BAB-AA64-B5C8D4631144}" type="sibTrans" cxnId="{F39386F4-4EC4-44EB-8AA5-C80EDF03F3FB}">
      <dgm:prSet/>
      <dgm:spPr/>
      <dgm:t>
        <a:bodyPr/>
        <a:lstStyle/>
        <a:p>
          <a:endParaRPr lang="ru-RU"/>
        </a:p>
      </dgm:t>
    </dgm:pt>
    <dgm:pt modelId="{4258FAA6-398D-4ACC-BDAB-AE0B8FB0963B}">
      <dgm:prSet phldrT="[Текст]" custT="1"/>
      <dgm:spPr>
        <a:solidFill>
          <a:srgbClr val="D60093"/>
        </a:solidFill>
      </dgm:spPr>
      <dgm:t>
        <a:bodyPr/>
        <a:lstStyle/>
        <a:p>
          <a:r>
            <a:rPr lang="ru-RU" sz="2400" b="1" dirty="0" smtClean="0"/>
            <a:t>Повышает уровень собственной эрудиции</a:t>
          </a:r>
          <a:endParaRPr lang="ru-RU" sz="2400" b="1" dirty="0"/>
        </a:p>
      </dgm:t>
    </dgm:pt>
    <dgm:pt modelId="{41C64A65-2FDB-4318-ACD7-3D1832AC6977}" type="parTrans" cxnId="{30BA02CA-6000-4D47-BA63-2A2C7A625477}">
      <dgm:prSet/>
      <dgm:spPr/>
      <dgm:t>
        <a:bodyPr/>
        <a:lstStyle/>
        <a:p>
          <a:endParaRPr lang="ru-RU"/>
        </a:p>
      </dgm:t>
    </dgm:pt>
    <dgm:pt modelId="{0CC8177C-9F2C-4E4B-87BA-E58F36467001}" type="sibTrans" cxnId="{30BA02CA-6000-4D47-BA63-2A2C7A625477}">
      <dgm:prSet/>
      <dgm:spPr/>
      <dgm:t>
        <a:bodyPr/>
        <a:lstStyle/>
        <a:p>
          <a:endParaRPr lang="ru-RU"/>
        </a:p>
      </dgm:t>
    </dgm:pt>
    <dgm:pt modelId="{DB396686-2D1B-47B2-A895-83B07873A47B}">
      <dgm:prSet custT="1"/>
      <dgm:spPr>
        <a:solidFill>
          <a:srgbClr val="FF0066"/>
        </a:solidFill>
      </dgm:spPr>
      <dgm:t>
        <a:bodyPr/>
        <a:lstStyle/>
        <a:p>
          <a:r>
            <a:rPr lang="ru-RU" sz="2000" b="1" dirty="0" smtClean="0"/>
            <a:t>Способствует развитию образного и логического мышления</a:t>
          </a:r>
          <a:endParaRPr lang="ru-RU" sz="2000" b="1" dirty="0"/>
        </a:p>
      </dgm:t>
    </dgm:pt>
    <dgm:pt modelId="{C6510626-1F3D-4F7A-9B33-08B2BD54D338}" type="parTrans" cxnId="{FCC32CB5-36AE-41BD-A79B-219105E5689C}">
      <dgm:prSet/>
      <dgm:spPr/>
      <dgm:t>
        <a:bodyPr/>
        <a:lstStyle/>
        <a:p>
          <a:endParaRPr lang="ru-RU"/>
        </a:p>
      </dgm:t>
    </dgm:pt>
    <dgm:pt modelId="{6447F625-2987-4866-A2B1-E755266E33BA}" type="sibTrans" cxnId="{FCC32CB5-36AE-41BD-A79B-219105E5689C}">
      <dgm:prSet/>
      <dgm:spPr/>
      <dgm:t>
        <a:bodyPr/>
        <a:lstStyle/>
        <a:p>
          <a:endParaRPr lang="ru-RU"/>
        </a:p>
      </dgm:t>
    </dgm:pt>
    <dgm:pt modelId="{CD151500-AD9D-4A9B-8E44-0AC3B05550B6}">
      <dgm:prSet custT="1"/>
      <dgm:spPr>
        <a:solidFill>
          <a:srgbClr val="FF9900"/>
        </a:solidFill>
      </dgm:spPr>
      <dgm:t>
        <a:bodyPr/>
        <a:lstStyle/>
        <a:p>
          <a:r>
            <a:rPr lang="ru-RU" sz="2400" b="1" dirty="0" smtClean="0"/>
            <a:t>Повышает мотивацию</a:t>
          </a:r>
          <a:endParaRPr lang="ru-RU" sz="2400" b="1" dirty="0"/>
        </a:p>
      </dgm:t>
    </dgm:pt>
    <dgm:pt modelId="{EA27C0B0-9186-4FD8-AD5F-42C744695273}" type="parTrans" cxnId="{EA0D098B-2E9C-4D5D-9841-EAB984580AED}">
      <dgm:prSet/>
      <dgm:spPr/>
      <dgm:t>
        <a:bodyPr/>
        <a:lstStyle/>
        <a:p>
          <a:endParaRPr lang="ru-RU"/>
        </a:p>
      </dgm:t>
    </dgm:pt>
    <dgm:pt modelId="{83159ECA-B626-414E-9894-614CEE98DC52}" type="sibTrans" cxnId="{EA0D098B-2E9C-4D5D-9841-EAB984580AED}">
      <dgm:prSet/>
      <dgm:spPr/>
      <dgm:t>
        <a:bodyPr/>
        <a:lstStyle/>
        <a:p>
          <a:endParaRPr lang="ru-RU"/>
        </a:p>
      </dgm:t>
    </dgm:pt>
    <dgm:pt modelId="{51C3605E-6E40-4302-AE3B-E6121485FDEC}">
      <dgm:prSet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/>
            <a:t>Развивает </a:t>
          </a:r>
          <a:r>
            <a:rPr lang="ru-RU" sz="2400" b="1" dirty="0" err="1" smtClean="0"/>
            <a:t>креативность</a:t>
          </a:r>
          <a:r>
            <a:rPr lang="ru-RU" sz="2400" b="1" dirty="0" smtClean="0"/>
            <a:t> и воображение</a:t>
          </a:r>
          <a:endParaRPr lang="ru-RU" sz="2400" b="1" dirty="0"/>
        </a:p>
      </dgm:t>
    </dgm:pt>
    <dgm:pt modelId="{9C8300AC-6B71-4EC2-ACD9-78D50AC7FFCF}" type="parTrans" cxnId="{4CB6B880-2DB9-4BF2-B780-3E75D0C11F61}">
      <dgm:prSet/>
      <dgm:spPr/>
      <dgm:t>
        <a:bodyPr/>
        <a:lstStyle/>
        <a:p>
          <a:endParaRPr lang="ru-RU"/>
        </a:p>
      </dgm:t>
    </dgm:pt>
    <dgm:pt modelId="{50AB6C27-C35B-451F-B035-5D37B84EEFB0}" type="sibTrans" cxnId="{4CB6B880-2DB9-4BF2-B780-3E75D0C11F61}">
      <dgm:prSet/>
      <dgm:spPr/>
      <dgm:t>
        <a:bodyPr/>
        <a:lstStyle/>
        <a:p>
          <a:endParaRPr lang="ru-RU"/>
        </a:p>
      </dgm:t>
    </dgm:pt>
    <dgm:pt modelId="{8C337FC9-7B8E-4D82-B6CE-286010D107F5}" type="pres">
      <dgm:prSet presAssocID="{26AEE808-5316-40D6-AC54-7FF0F5A781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A280BE-3A93-4F7B-A057-1049F15CC6E1}" type="pres">
      <dgm:prSet presAssocID="{E2C0C501-AD5C-4958-B910-F9E0B1C657E1}" presName="node" presStyleLbl="node1" presStyleIdx="0" presStyleCnt="8" custScaleX="273716" custRadScaleRad="100047" custRadScaleInc="-4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52F64-FB07-4FB2-B8E8-5ACCB8526003}" type="pres">
      <dgm:prSet presAssocID="{4A187588-2228-4898-8EA5-3E84234CFF56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79B4675-396E-439A-AB89-D7C1FDDBE391}" type="pres">
      <dgm:prSet presAssocID="{4A187588-2228-4898-8EA5-3E84234CFF5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381D611A-BCCF-478B-9231-4346E68D9BB8}" type="pres">
      <dgm:prSet presAssocID="{DB396686-2D1B-47B2-A895-83B07873A47B}" presName="node" presStyleLbl="node1" presStyleIdx="1" presStyleCnt="8" custScaleX="253054" custRadScaleRad="116652" custRadScaleInc="59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FC64F-BBFD-48FE-9316-7CB9336824DD}" type="pres">
      <dgm:prSet presAssocID="{6447F625-2987-4866-A2B1-E755266E33BA}" presName="sibTrans" presStyleLbl="sibTrans2D1" presStyleIdx="1" presStyleCnt="8"/>
      <dgm:spPr/>
      <dgm:t>
        <a:bodyPr/>
        <a:lstStyle/>
        <a:p>
          <a:endParaRPr lang="ru-RU"/>
        </a:p>
      </dgm:t>
    </dgm:pt>
    <dgm:pt modelId="{B4003363-54CA-432B-8D06-43EE963F356D}" type="pres">
      <dgm:prSet presAssocID="{6447F625-2987-4866-A2B1-E755266E33BA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5F1609B8-C6E3-4E07-A7E8-AC4F85616E7C}" type="pres">
      <dgm:prSet presAssocID="{CD151500-AD9D-4A9B-8E44-0AC3B05550B6}" presName="node" presStyleLbl="node1" presStyleIdx="2" presStyleCnt="8" custScaleX="240028" custRadScaleRad="107545" custRadScaleInc="-1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02AF3-7AED-4D26-B763-F1BA261F7218}" type="pres">
      <dgm:prSet presAssocID="{83159ECA-B626-414E-9894-614CEE98DC52}" presName="sibTrans" presStyleLbl="sibTrans2D1" presStyleIdx="2" presStyleCnt="8"/>
      <dgm:spPr/>
      <dgm:t>
        <a:bodyPr/>
        <a:lstStyle/>
        <a:p>
          <a:endParaRPr lang="ru-RU"/>
        </a:p>
      </dgm:t>
    </dgm:pt>
    <dgm:pt modelId="{5415C36C-EE1C-4C34-AC39-A7C84D9B9C62}" type="pres">
      <dgm:prSet presAssocID="{83159ECA-B626-414E-9894-614CEE98DC52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F8C61EFF-F26C-4F4E-BCE5-4D565859DD45}" type="pres">
      <dgm:prSet presAssocID="{B657BC84-789B-410C-BC7E-5760F6279B3E}" presName="node" presStyleLbl="node1" presStyleIdx="3" presStyleCnt="8" custScaleX="244594" custRadScaleRad="119596" custRadScaleInc="-78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852A0-0E33-42E7-BA83-ABA5320CD832}" type="pres">
      <dgm:prSet presAssocID="{BC64CE3D-CB56-469B-889D-C865B0125D87}" presName="sibTrans" presStyleLbl="sibTrans2D1" presStyleIdx="3" presStyleCnt="8"/>
      <dgm:spPr/>
      <dgm:t>
        <a:bodyPr/>
        <a:lstStyle/>
        <a:p>
          <a:endParaRPr lang="ru-RU"/>
        </a:p>
      </dgm:t>
    </dgm:pt>
    <dgm:pt modelId="{FA3546B9-987C-46C1-8BC2-908D9008D95B}" type="pres">
      <dgm:prSet presAssocID="{BC64CE3D-CB56-469B-889D-C865B0125D87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559946CA-F401-4613-A761-48288E6AD95D}" type="pres">
      <dgm:prSet presAssocID="{A62E9070-0CBD-4CCD-B3DF-0A5987AD9C62}" presName="node" presStyleLbl="node1" presStyleIdx="4" presStyleCnt="8" custScaleX="253691" custRadScaleRad="100477" custRadScaleInc="-2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534A7A-EC49-4642-A6EA-DC291D896D51}" type="pres">
      <dgm:prSet presAssocID="{1CD9608C-1474-4704-B739-7C20D75E566D}" presName="sibTrans" presStyleLbl="sibTrans2D1" presStyleIdx="4" presStyleCnt="8"/>
      <dgm:spPr/>
      <dgm:t>
        <a:bodyPr/>
        <a:lstStyle/>
        <a:p>
          <a:endParaRPr lang="ru-RU"/>
        </a:p>
      </dgm:t>
    </dgm:pt>
    <dgm:pt modelId="{9C577099-694B-4EB8-83B9-5B9B8FFDA315}" type="pres">
      <dgm:prSet presAssocID="{1CD9608C-1474-4704-B739-7C20D75E566D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520654C1-376A-4B27-B2F0-CACBD55324AB}" type="pres">
      <dgm:prSet presAssocID="{1ADD5E12-72CA-4338-8D81-4863E3697B33}" presName="node" presStyleLbl="node1" presStyleIdx="5" presStyleCnt="8" custScaleX="244094" custRadScaleRad="119201" custRadScaleInc="58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5A80B-C209-4F34-975A-677410EE3F1B}" type="pres">
      <dgm:prSet presAssocID="{04A2B5AA-B072-4BAB-AA64-B5C8D4631144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1F58A40-8B7A-4C0E-85D7-0ECF436780AB}" type="pres">
      <dgm:prSet presAssocID="{04A2B5AA-B072-4BAB-AA64-B5C8D4631144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AF910BCC-55C2-4EBC-8AF3-FC6464FDC987}" type="pres">
      <dgm:prSet presAssocID="{4258FAA6-398D-4ACC-BDAB-AE0B8FB0963B}" presName="node" presStyleLbl="node1" presStyleIdx="6" presStyleCnt="8" custScaleX="230016" custScaleY="109712" custRadScaleRad="112350" custRadScaleInc="7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40FBE-EB2E-4A20-A59E-46F406749E46}" type="pres">
      <dgm:prSet presAssocID="{0CC8177C-9F2C-4E4B-87BA-E58F36467001}" presName="sibTrans" presStyleLbl="sibTrans2D1" presStyleIdx="6" presStyleCnt="8"/>
      <dgm:spPr/>
      <dgm:t>
        <a:bodyPr/>
        <a:lstStyle/>
        <a:p>
          <a:endParaRPr lang="ru-RU"/>
        </a:p>
      </dgm:t>
    </dgm:pt>
    <dgm:pt modelId="{5715BB94-A2F1-4AB8-BAE4-72EF20170618}" type="pres">
      <dgm:prSet presAssocID="{0CC8177C-9F2C-4E4B-87BA-E58F36467001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3CB026DA-60C7-49A0-9696-D40A5FBD110D}" type="pres">
      <dgm:prSet presAssocID="{51C3605E-6E40-4302-AE3B-E6121485FDEC}" presName="node" presStyleLbl="node1" presStyleIdx="7" presStyleCnt="8" custScaleX="259571" custRadScaleRad="116335" custRadScaleInc="-56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D957D-6615-48DC-929B-4FD05CFEDCAA}" type="pres">
      <dgm:prSet presAssocID="{50AB6C27-C35B-451F-B035-5D37B84EEFB0}" presName="sibTrans" presStyleLbl="sibTrans2D1" presStyleIdx="7" presStyleCnt="8"/>
      <dgm:spPr/>
      <dgm:t>
        <a:bodyPr/>
        <a:lstStyle/>
        <a:p>
          <a:endParaRPr lang="ru-RU"/>
        </a:p>
      </dgm:t>
    </dgm:pt>
    <dgm:pt modelId="{B9C548B5-3825-4D06-B917-954F729A8FFC}" type="pres">
      <dgm:prSet presAssocID="{50AB6C27-C35B-451F-B035-5D37B84EEFB0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5E754616-BFE5-4749-BA91-8FFED173CD8D}" type="presOf" srcId="{4A187588-2228-4898-8EA5-3E84234CFF56}" destId="{8EA52F64-FB07-4FB2-B8E8-5ACCB8526003}" srcOrd="0" destOrd="0" presId="urn:microsoft.com/office/officeart/2005/8/layout/cycle2"/>
    <dgm:cxn modelId="{FD59BD20-CED8-422C-A941-A496B06DB5C7}" type="presOf" srcId="{83159ECA-B626-414E-9894-614CEE98DC52}" destId="{36602AF3-7AED-4D26-B763-F1BA261F7218}" srcOrd="0" destOrd="0" presId="urn:microsoft.com/office/officeart/2005/8/layout/cycle2"/>
    <dgm:cxn modelId="{7BB56C56-0639-477C-8EB2-9DB5D7364E5E}" type="presOf" srcId="{BC64CE3D-CB56-469B-889D-C865B0125D87}" destId="{FA3546B9-987C-46C1-8BC2-908D9008D95B}" srcOrd="1" destOrd="0" presId="urn:microsoft.com/office/officeart/2005/8/layout/cycle2"/>
    <dgm:cxn modelId="{6BE07F76-8C05-40DC-A26E-2FB5ED7DCEAF}" type="presOf" srcId="{B657BC84-789B-410C-BC7E-5760F6279B3E}" destId="{F8C61EFF-F26C-4F4E-BCE5-4D565859DD45}" srcOrd="0" destOrd="0" presId="urn:microsoft.com/office/officeart/2005/8/layout/cycle2"/>
    <dgm:cxn modelId="{6810C286-DC72-4889-9614-73AB9D105613}" type="presOf" srcId="{4A187588-2228-4898-8EA5-3E84234CFF56}" destId="{E79B4675-396E-439A-AB89-D7C1FDDBE391}" srcOrd="1" destOrd="0" presId="urn:microsoft.com/office/officeart/2005/8/layout/cycle2"/>
    <dgm:cxn modelId="{4239A9C9-60C8-428F-9AD7-6BE01885159B}" type="presOf" srcId="{0CC8177C-9F2C-4E4B-87BA-E58F36467001}" destId="{F4840FBE-EB2E-4A20-A59E-46F406749E46}" srcOrd="0" destOrd="0" presId="urn:microsoft.com/office/officeart/2005/8/layout/cycle2"/>
    <dgm:cxn modelId="{F39386F4-4EC4-44EB-8AA5-C80EDF03F3FB}" srcId="{26AEE808-5316-40D6-AC54-7FF0F5A78162}" destId="{1ADD5E12-72CA-4338-8D81-4863E3697B33}" srcOrd="5" destOrd="0" parTransId="{A3A6AA0F-09DD-4045-8E97-E869C9C65CBB}" sibTransId="{04A2B5AA-B072-4BAB-AA64-B5C8D4631144}"/>
    <dgm:cxn modelId="{EA0D098B-2E9C-4D5D-9841-EAB984580AED}" srcId="{26AEE808-5316-40D6-AC54-7FF0F5A78162}" destId="{CD151500-AD9D-4A9B-8E44-0AC3B05550B6}" srcOrd="2" destOrd="0" parTransId="{EA27C0B0-9186-4FD8-AD5F-42C744695273}" sibTransId="{83159ECA-B626-414E-9894-614CEE98DC52}"/>
    <dgm:cxn modelId="{E1A6C98A-19CB-4C35-AD9B-955F0BA06082}" type="presOf" srcId="{50AB6C27-C35B-451F-B035-5D37B84EEFB0}" destId="{511D957D-6615-48DC-929B-4FD05CFEDCAA}" srcOrd="0" destOrd="0" presId="urn:microsoft.com/office/officeart/2005/8/layout/cycle2"/>
    <dgm:cxn modelId="{BB3E66D0-976E-42E8-A0D8-F698E9B2E34A}" type="presOf" srcId="{4258FAA6-398D-4ACC-BDAB-AE0B8FB0963B}" destId="{AF910BCC-55C2-4EBC-8AF3-FC6464FDC987}" srcOrd="0" destOrd="0" presId="urn:microsoft.com/office/officeart/2005/8/layout/cycle2"/>
    <dgm:cxn modelId="{DF70EEF3-8F17-4023-A1B8-4949B7D25678}" type="presOf" srcId="{1ADD5E12-72CA-4338-8D81-4863E3697B33}" destId="{520654C1-376A-4B27-B2F0-CACBD55324AB}" srcOrd="0" destOrd="0" presId="urn:microsoft.com/office/officeart/2005/8/layout/cycle2"/>
    <dgm:cxn modelId="{46EC7D1F-1FB8-4721-B03F-A8AEA8A4B8F6}" type="presOf" srcId="{1CD9608C-1474-4704-B739-7C20D75E566D}" destId="{53534A7A-EC49-4642-A6EA-DC291D896D51}" srcOrd="0" destOrd="0" presId="urn:microsoft.com/office/officeart/2005/8/layout/cycle2"/>
    <dgm:cxn modelId="{A0219160-96F1-443F-9169-52F86D785C12}" srcId="{26AEE808-5316-40D6-AC54-7FF0F5A78162}" destId="{E2C0C501-AD5C-4958-B910-F9E0B1C657E1}" srcOrd="0" destOrd="0" parTransId="{38A06867-0F1C-4727-8DF7-DF37C090BAA8}" sibTransId="{4A187588-2228-4898-8EA5-3E84234CFF56}"/>
    <dgm:cxn modelId="{A4D651A9-6F94-498A-9046-AFE85A57205D}" type="presOf" srcId="{DB396686-2D1B-47B2-A895-83B07873A47B}" destId="{381D611A-BCCF-478B-9231-4346E68D9BB8}" srcOrd="0" destOrd="0" presId="urn:microsoft.com/office/officeart/2005/8/layout/cycle2"/>
    <dgm:cxn modelId="{C8CE1840-5A1C-436E-9E65-B2B7C7457765}" srcId="{26AEE808-5316-40D6-AC54-7FF0F5A78162}" destId="{A62E9070-0CBD-4CCD-B3DF-0A5987AD9C62}" srcOrd="4" destOrd="0" parTransId="{42181739-6685-41AD-82F8-754890B30FE4}" sibTransId="{1CD9608C-1474-4704-B739-7C20D75E566D}"/>
    <dgm:cxn modelId="{9C8CA65A-22FA-4F64-95D3-2B86A2BA9378}" type="presOf" srcId="{6447F625-2987-4866-A2B1-E755266E33BA}" destId="{B4003363-54CA-432B-8D06-43EE963F356D}" srcOrd="1" destOrd="0" presId="urn:microsoft.com/office/officeart/2005/8/layout/cycle2"/>
    <dgm:cxn modelId="{FCC32CB5-36AE-41BD-A79B-219105E5689C}" srcId="{26AEE808-5316-40D6-AC54-7FF0F5A78162}" destId="{DB396686-2D1B-47B2-A895-83B07873A47B}" srcOrd="1" destOrd="0" parTransId="{C6510626-1F3D-4F7A-9B33-08B2BD54D338}" sibTransId="{6447F625-2987-4866-A2B1-E755266E33BA}"/>
    <dgm:cxn modelId="{AA818328-BC95-43A1-9294-EE976F1B11BB}" type="presOf" srcId="{E2C0C501-AD5C-4958-B910-F9E0B1C657E1}" destId="{D3A280BE-3A93-4F7B-A057-1049F15CC6E1}" srcOrd="0" destOrd="0" presId="urn:microsoft.com/office/officeart/2005/8/layout/cycle2"/>
    <dgm:cxn modelId="{4CB6B880-2DB9-4BF2-B780-3E75D0C11F61}" srcId="{26AEE808-5316-40D6-AC54-7FF0F5A78162}" destId="{51C3605E-6E40-4302-AE3B-E6121485FDEC}" srcOrd="7" destOrd="0" parTransId="{9C8300AC-6B71-4EC2-ACD9-78D50AC7FFCF}" sibTransId="{50AB6C27-C35B-451F-B035-5D37B84EEFB0}"/>
    <dgm:cxn modelId="{2AE4FBA3-9885-4BDD-98A5-14D54D64B8C5}" type="presOf" srcId="{6447F625-2987-4866-A2B1-E755266E33BA}" destId="{957FC64F-BBFD-48FE-9316-7CB9336824DD}" srcOrd="0" destOrd="0" presId="urn:microsoft.com/office/officeart/2005/8/layout/cycle2"/>
    <dgm:cxn modelId="{E1E1D469-B749-40AC-A58B-9B1242CB46E6}" type="presOf" srcId="{83159ECA-B626-414E-9894-614CEE98DC52}" destId="{5415C36C-EE1C-4C34-AC39-A7C84D9B9C62}" srcOrd="1" destOrd="0" presId="urn:microsoft.com/office/officeart/2005/8/layout/cycle2"/>
    <dgm:cxn modelId="{536AF3C5-CD51-4460-B2B2-5559EBB0A188}" type="presOf" srcId="{26AEE808-5316-40D6-AC54-7FF0F5A78162}" destId="{8C337FC9-7B8E-4D82-B6CE-286010D107F5}" srcOrd="0" destOrd="0" presId="urn:microsoft.com/office/officeart/2005/8/layout/cycle2"/>
    <dgm:cxn modelId="{30BA02CA-6000-4D47-BA63-2A2C7A625477}" srcId="{26AEE808-5316-40D6-AC54-7FF0F5A78162}" destId="{4258FAA6-398D-4ACC-BDAB-AE0B8FB0963B}" srcOrd="6" destOrd="0" parTransId="{41C64A65-2FDB-4318-ACD7-3D1832AC6977}" sibTransId="{0CC8177C-9F2C-4E4B-87BA-E58F36467001}"/>
    <dgm:cxn modelId="{D3E10A9A-5235-4A49-BF75-66B12FB314D0}" srcId="{26AEE808-5316-40D6-AC54-7FF0F5A78162}" destId="{B657BC84-789B-410C-BC7E-5760F6279B3E}" srcOrd="3" destOrd="0" parTransId="{D1D4E29B-A61C-40DB-A548-9C61E7A2AB82}" sibTransId="{BC64CE3D-CB56-469B-889D-C865B0125D87}"/>
    <dgm:cxn modelId="{0A8A97E6-392D-4A78-BE99-822EC5A1C460}" type="presOf" srcId="{04A2B5AA-B072-4BAB-AA64-B5C8D4631144}" destId="{1C95A80B-C209-4F34-975A-677410EE3F1B}" srcOrd="0" destOrd="0" presId="urn:microsoft.com/office/officeart/2005/8/layout/cycle2"/>
    <dgm:cxn modelId="{FD5B6CB0-A9B3-4DCA-9FA5-B56988E38F13}" type="presOf" srcId="{CD151500-AD9D-4A9B-8E44-0AC3B05550B6}" destId="{5F1609B8-C6E3-4E07-A7E8-AC4F85616E7C}" srcOrd="0" destOrd="0" presId="urn:microsoft.com/office/officeart/2005/8/layout/cycle2"/>
    <dgm:cxn modelId="{8EEABA38-9EEC-4D8A-B9C8-93149E63CC27}" type="presOf" srcId="{0CC8177C-9F2C-4E4B-87BA-E58F36467001}" destId="{5715BB94-A2F1-4AB8-BAE4-72EF20170618}" srcOrd="1" destOrd="0" presId="urn:microsoft.com/office/officeart/2005/8/layout/cycle2"/>
    <dgm:cxn modelId="{02838075-A7F4-45B7-83AD-4EC74CE19BA1}" type="presOf" srcId="{A62E9070-0CBD-4CCD-B3DF-0A5987AD9C62}" destId="{559946CA-F401-4613-A761-48288E6AD95D}" srcOrd="0" destOrd="0" presId="urn:microsoft.com/office/officeart/2005/8/layout/cycle2"/>
    <dgm:cxn modelId="{82DA3826-08D8-4C35-9870-4826274292A3}" type="presOf" srcId="{51C3605E-6E40-4302-AE3B-E6121485FDEC}" destId="{3CB026DA-60C7-49A0-9696-D40A5FBD110D}" srcOrd="0" destOrd="0" presId="urn:microsoft.com/office/officeart/2005/8/layout/cycle2"/>
    <dgm:cxn modelId="{4696EC4F-1C29-4B61-80CF-FD30E0FC5D7B}" type="presOf" srcId="{BC64CE3D-CB56-469B-889D-C865B0125D87}" destId="{9BA852A0-0E33-42E7-BA83-ABA5320CD832}" srcOrd="0" destOrd="0" presId="urn:microsoft.com/office/officeart/2005/8/layout/cycle2"/>
    <dgm:cxn modelId="{74BB7DA7-AEEB-42A0-93AE-68BD033DED09}" type="presOf" srcId="{1CD9608C-1474-4704-B739-7C20D75E566D}" destId="{9C577099-694B-4EB8-83B9-5B9B8FFDA315}" srcOrd="1" destOrd="0" presId="urn:microsoft.com/office/officeart/2005/8/layout/cycle2"/>
    <dgm:cxn modelId="{E24CD900-5A2F-4A6D-B8DA-6E5C6A4ECE6A}" type="presOf" srcId="{50AB6C27-C35B-451F-B035-5D37B84EEFB0}" destId="{B9C548B5-3825-4D06-B917-954F729A8FFC}" srcOrd="1" destOrd="0" presId="urn:microsoft.com/office/officeart/2005/8/layout/cycle2"/>
    <dgm:cxn modelId="{D52A7F30-8943-4981-9A54-9815E56E3B5D}" type="presOf" srcId="{04A2B5AA-B072-4BAB-AA64-B5C8D4631144}" destId="{91F58A40-8B7A-4C0E-85D7-0ECF436780AB}" srcOrd="1" destOrd="0" presId="urn:microsoft.com/office/officeart/2005/8/layout/cycle2"/>
    <dgm:cxn modelId="{6459BF3B-EAA9-4AA9-81AC-D3C909848903}" type="presParOf" srcId="{8C337FC9-7B8E-4D82-B6CE-286010D107F5}" destId="{D3A280BE-3A93-4F7B-A057-1049F15CC6E1}" srcOrd="0" destOrd="0" presId="urn:microsoft.com/office/officeart/2005/8/layout/cycle2"/>
    <dgm:cxn modelId="{CFBF900D-44A6-4D90-9356-57F561AD6AE5}" type="presParOf" srcId="{8C337FC9-7B8E-4D82-B6CE-286010D107F5}" destId="{8EA52F64-FB07-4FB2-B8E8-5ACCB8526003}" srcOrd="1" destOrd="0" presId="urn:microsoft.com/office/officeart/2005/8/layout/cycle2"/>
    <dgm:cxn modelId="{373A2491-BB3A-4BD0-85A7-8BC75897D604}" type="presParOf" srcId="{8EA52F64-FB07-4FB2-B8E8-5ACCB8526003}" destId="{E79B4675-396E-439A-AB89-D7C1FDDBE391}" srcOrd="0" destOrd="0" presId="urn:microsoft.com/office/officeart/2005/8/layout/cycle2"/>
    <dgm:cxn modelId="{BDEF7456-E4CA-4FD8-90DE-E6F223C16B44}" type="presParOf" srcId="{8C337FC9-7B8E-4D82-B6CE-286010D107F5}" destId="{381D611A-BCCF-478B-9231-4346E68D9BB8}" srcOrd="2" destOrd="0" presId="urn:microsoft.com/office/officeart/2005/8/layout/cycle2"/>
    <dgm:cxn modelId="{E85014BC-8C20-4F14-9D45-0478A27F31FC}" type="presParOf" srcId="{8C337FC9-7B8E-4D82-B6CE-286010D107F5}" destId="{957FC64F-BBFD-48FE-9316-7CB9336824DD}" srcOrd="3" destOrd="0" presId="urn:microsoft.com/office/officeart/2005/8/layout/cycle2"/>
    <dgm:cxn modelId="{26C96C52-15B4-4425-9BC6-A9D5FC4841A7}" type="presParOf" srcId="{957FC64F-BBFD-48FE-9316-7CB9336824DD}" destId="{B4003363-54CA-432B-8D06-43EE963F356D}" srcOrd="0" destOrd="0" presId="urn:microsoft.com/office/officeart/2005/8/layout/cycle2"/>
    <dgm:cxn modelId="{96A4E50F-B591-4530-BBF5-C30BC4AAFB5F}" type="presParOf" srcId="{8C337FC9-7B8E-4D82-B6CE-286010D107F5}" destId="{5F1609B8-C6E3-4E07-A7E8-AC4F85616E7C}" srcOrd="4" destOrd="0" presId="urn:microsoft.com/office/officeart/2005/8/layout/cycle2"/>
    <dgm:cxn modelId="{4D62073A-837F-47FE-962A-6E3FDF61C97C}" type="presParOf" srcId="{8C337FC9-7B8E-4D82-B6CE-286010D107F5}" destId="{36602AF3-7AED-4D26-B763-F1BA261F7218}" srcOrd="5" destOrd="0" presId="urn:microsoft.com/office/officeart/2005/8/layout/cycle2"/>
    <dgm:cxn modelId="{63ED906C-0D79-414A-8356-6B29F047500E}" type="presParOf" srcId="{36602AF3-7AED-4D26-B763-F1BA261F7218}" destId="{5415C36C-EE1C-4C34-AC39-A7C84D9B9C62}" srcOrd="0" destOrd="0" presId="urn:microsoft.com/office/officeart/2005/8/layout/cycle2"/>
    <dgm:cxn modelId="{42B98188-F170-48A1-952E-F0CE2EB5B60A}" type="presParOf" srcId="{8C337FC9-7B8E-4D82-B6CE-286010D107F5}" destId="{F8C61EFF-F26C-4F4E-BCE5-4D565859DD45}" srcOrd="6" destOrd="0" presId="urn:microsoft.com/office/officeart/2005/8/layout/cycle2"/>
    <dgm:cxn modelId="{6F78F7D5-715A-4631-9C73-3E2A434D80C3}" type="presParOf" srcId="{8C337FC9-7B8E-4D82-B6CE-286010D107F5}" destId="{9BA852A0-0E33-42E7-BA83-ABA5320CD832}" srcOrd="7" destOrd="0" presId="urn:microsoft.com/office/officeart/2005/8/layout/cycle2"/>
    <dgm:cxn modelId="{CAA82878-71D4-4231-BE2C-FA0AA3430C87}" type="presParOf" srcId="{9BA852A0-0E33-42E7-BA83-ABA5320CD832}" destId="{FA3546B9-987C-46C1-8BC2-908D9008D95B}" srcOrd="0" destOrd="0" presId="urn:microsoft.com/office/officeart/2005/8/layout/cycle2"/>
    <dgm:cxn modelId="{606F1CC4-2335-4B08-8F5F-A1A0EA3FBD4B}" type="presParOf" srcId="{8C337FC9-7B8E-4D82-B6CE-286010D107F5}" destId="{559946CA-F401-4613-A761-48288E6AD95D}" srcOrd="8" destOrd="0" presId="urn:microsoft.com/office/officeart/2005/8/layout/cycle2"/>
    <dgm:cxn modelId="{F0507464-05E1-4636-92AE-05D9BF967918}" type="presParOf" srcId="{8C337FC9-7B8E-4D82-B6CE-286010D107F5}" destId="{53534A7A-EC49-4642-A6EA-DC291D896D51}" srcOrd="9" destOrd="0" presId="urn:microsoft.com/office/officeart/2005/8/layout/cycle2"/>
    <dgm:cxn modelId="{F53E7D67-64DB-40C6-83AA-BC9039CD21A3}" type="presParOf" srcId="{53534A7A-EC49-4642-A6EA-DC291D896D51}" destId="{9C577099-694B-4EB8-83B9-5B9B8FFDA315}" srcOrd="0" destOrd="0" presId="urn:microsoft.com/office/officeart/2005/8/layout/cycle2"/>
    <dgm:cxn modelId="{E729C86E-A6A1-4E54-8CB9-0E0D9DFC0988}" type="presParOf" srcId="{8C337FC9-7B8E-4D82-B6CE-286010D107F5}" destId="{520654C1-376A-4B27-B2F0-CACBD55324AB}" srcOrd="10" destOrd="0" presId="urn:microsoft.com/office/officeart/2005/8/layout/cycle2"/>
    <dgm:cxn modelId="{9E70E02C-3363-42D7-B1C4-E8AEDFB799F2}" type="presParOf" srcId="{8C337FC9-7B8E-4D82-B6CE-286010D107F5}" destId="{1C95A80B-C209-4F34-975A-677410EE3F1B}" srcOrd="11" destOrd="0" presId="urn:microsoft.com/office/officeart/2005/8/layout/cycle2"/>
    <dgm:cxn modelId="{0534369D-4AC0-4678-A0BE-922151AA2E5D}" type="presParOf" srcId="{1C95A80B-C209-4F34-975A-677410EE3F1B}" destId="{91F58A40-8B7A-4C0E-85D7-0ECF436780AB}" srcOrd="0" destOrd="0" presId="urn:microsoft.com/office/officeart/2005/8/layout/cycle2"/>
    <dgm:cxn modelId="{7D4428DC-C0CB-4B8A-9A2C-9EECC7F9C236}" type="presParOf" srcId="{8C337FC9-7B8E-4D82-B6CE-286010D107F5}" destId="{AF910BCC-55C2-4EBC-8AF3-FC6464FDC987}" srcOrd="12" destOrd="0" presId="urn:microsoft.com/office/officeart/2005/8/layout/cycle2"/>
    <dgm:cxn modelId="{4859D725-36AF-4100-9A47-1817DCA4AB14}" type="presParOf" srcId="{8C337FC9-7B8E-4D82-B6CE-286010D107F5}" destId="{F4840FBE-EB2E-4A20-A59E-46F406749E46}" srcOrd="13" destOrd="0" presId="urn:microsoft.com/office/officeart/2005/8/layout/cycle2"/>
    <dgm:cxn modelId="{CA691FAC-EA17-4786-B4B2-5B2580FA3652}" type="presParOf" srcId="{F4840FBE-EB2E-4A20-A59E-46F406749E46}" destId="{5715BB94-A2F1-4AB8-BAE4-72EF20170618}" srcOrd="0" destOrd="0" presId="urn:microsoft.com/office/officeart/2005/8/layout/cycle2"/>
    <dgm:cxn modelId="{88CB5D0B-77B3-473D-8332-0DCCACE83792}" type="presParOf" srcId="{8C337FC9-7B8E-4D82-B6CE-286010D107F5}" destId="{3CB026DA-60C7-49A0-9696-D40A5FBD110D}" srcOrd="14" destOrd="0" presId="urn:microsoft.com/office/officeart/2005/8/layout/cycle2"/>
    <dgm:cxn modelId="{FED458FC-D5B2-4D8C-9AF3-F8CDD22D8EAD}" type="presParOf" srcId="{8C337FC9-7B8E-4D82-B6CE-286010D107F5}" destId="{511D957D-6615-48DC-929B-4FD05CFEDCAA}" srcOrd="15" destOrd="0" presId="urn:microsoft.com/office/officeart/2005/8/layout/cycle2"/>
    <dgm:cxn modelId="{7A14D1A6-ED29-4B8F-AF3E-1339A126F7E8}" type="presParOf" srcId="{511D957D-6615-48DC-929B-4FD05CFEDCAA}" destId="{B9C548B5-3825-4D06-B917-954F729A8FFC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D517-6CB3-4485-9E7B-2223A6D32C55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734B-D312-455C-918C-62A6E8F39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1952A-80C0-42E6-A29C-EE1E4E3A12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26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EDAC9-5519-423B-B1D8-1130C4D7016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33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3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Кроссенс</a:t>
            </a:r>
            <a:r>
              <a:rPr lang="ru-RU" dirty="0" smtClean="0">
                <a:solidFill>
                  <a:srgbClr val="C00000"/>
                </a:solidFill>
              </a:rPr>
              <a:t>» как метод формирования УУД в условиях ФГОС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86256"/>
            <a:ext cx="7854696" cy="164307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Мастер-класс Лукиной  Ирины  Михайловны, 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чителя чувашского языка и литературы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ownloads\chuvashia_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22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Downloads\Город_Вурнары_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91581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ownloads\VZSP_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348881"/>
            <a:ext cx="2915816" cy="22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ownloads\foto.cheb.ru-1959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714885"/>
            <a:ext cx="291581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дмин\Downloads\Город_Вурнары_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57430"/>
            <a:ext cx="2786050" cy="2079683"/>
          </a:xfrm>
          <a:prstGeom prst="rect">
            <a:avLst/>
          </a:prstGeom>
          <a:noFill/>
        </p:spPr>
      </p:pic>
      <p:pic>
        <p:nvPicPr>
          <p:cNvPr id="11" name="Рисунок 10" descr="C:\Users\Админ\Pictures\Николаев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653136"/>
            <a:ext cx="308380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\Downloads\foto.cheb.ru-761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81128"/>
            <a:ext cx="284380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\Downloads\823728_6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0"/>
            <a:ext cx="313372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631113" cy="1452551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кроссенса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уроках и во внеурочной деятельности :</a:t>
            </a:r>
          </a:p>
        </p:txBody>
      </p:sp>
      <p:sp>
        <p:nvSpPr>
          <p:cNvPr id="1126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00113" y="2349500"/>
            <a:ext cx="6985000" cy="360045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на стадии определения темы;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b="1" dirty="0" smtClean="0"/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остановки проблемы;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для  закрепления материала;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как способ организации групповой работы на повторительно-обобщающем уроке; 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как творческое домашнее задание (</a:t>
            </a:r>
            <a:r>
              <a:rPr lang="ru-RU" sz="2400" i="1" dirty="0" smtClean="0">
                <a:solidFill>
                  <a:schemeClr val="tx1"/>
                </a:solidFill>
              </a:rPr>
              <a:t>составление </a:t>
            </a:r>
            <a:r>
              <a:rPr lang="ru-RU" sz="2400" i="1" dirty="0" err="1" smtClean="0">
                <a:solidFill>
                  <a:schemeClr val="tx1"/>
                </a:solidFill>
              </a:rPr>
              <a:t>кроссенса</a:t>
            </a:r>
            <a:r>
              <a:rPr lang="ru-RU" sz="2400" i="1" dirty="0" smtClean="0">
                <a:solidFill>
                  <a:schemeClr val="tx1"/>
                </a:solidFill>
              </a:rPr>
              <a:t> в печатном или электронном виде по исторической личности или эпохе)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ru-RU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/>
              <a:t>повышается мотивация к изучению предмета;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/>
              <a:t> развивается наглядно-образное мышление;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/>
              <a:t>совершенствуются вербальные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коммуникативные навыки учащихся;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 smtClean="0"/>
              <a:t> формируется навык работы с информацией (поиск, отбор, переработку, упорядочивание)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46442">
            <a:off x="457200" y="2714620"/>
            <a:ext cx="8305800" cy="12144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 «Наука и жизнь»</a:t>
            </a:r>
            <a:b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2002 год</a:t>
            </a:r>
            <a: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Разработчики «</a:t>
            </a:r>
            <a:r>
              <a:rPr lang="ru-RU" sz="53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кроссенса</a:t>
            </a:r>
            <a:r>
              <a:rPr lang="ru-RU" sz="5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Слово «</a:t>
            </a:r>
            <a:r>
              <a:rPr lang="ru-RU" dirty="0" err="1" smtClean="0">
                <a:solidFill>
                  <a:srgbClr val="7030A0"/>
                </a:solidFill>
              </a:rPr>
              <a:t>кроссенс</a:t>
            </a:r>
            <a:r>
              <a:rPr lang="ru-RU" dirty="0" smtClean="0">
                <a:solidFill>
                  <a:srgbClr val="7030A0"/>
                </a:solidFill>
              </a:rPr>
              <a:t>» означает «пересечение смыслов»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300788" y="4868863"/>
            <a:ext cx="2519362" cy="1008062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Сергей Федин</a:t>
            </a:r>
            <a:endParaRPr lang="en-US" sz="2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95288" y="4941888"/>
            <a:ext cx="2457450" cy="1008062"/>
          </a:xfrm>
          <a:prstGeom prst="ellipse">
            <a:avLst/>
          </a:prstGeom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Владимир Бусленко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061403" y="1526447"/>
            <a:ext cx="2758747" cy="308682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2376686" cy="3055937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3888" y="2071688"/>
            <a:ext cx="253682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1186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1000108"/>
            <a:ext cx="8358246" cy="5324493"/>
          </a:xfrm>
        </p:spPr>
        <p:txBody>
          <a:bodyPr>
            <a:normAutofit/>
          </a:bodyPr>
          <a:lstStyle/>
          <a:p>
            <a:pPr algn="just" fontAlgn="base"/>
            <a:r>
              <a:rPr lang="ru-RU" sz="2400" dirty="0" smtClean="0"/>
              <a:t>Слово «</a:t>
            </a:r>
            <a:r>
              <a:rPr lang="ru-RU" sz="2400" dirty="0" err="1" smtClean="0"/>
              <a:t>кроссенс</a:t>
            </a:r>
            <a:r>
              <a:rPr lang="ru-RU" sz="2400" dirty="0" smtClean="0"/>
              <a:t>» придумано авторами по аналогии со словом "кроссворд", которое в переводе с английского означает "пересечение слов".</a:t>
            </a:r>
          </a:p>
          <a:p>
            <a:pPr algn="just"/>
            <a:r>
              <a:rPr lang="ru-RU" sz="2400" dirty="0" err="1" smtClean="0"/>
              <a:t>Кроссенс</a:t>
            </a:r>
            <a:r>
              <a:rPr lang="ru-RU" sz="2400" dirty="0" smtClean="0"/>
              <a:t> представляет собой ассоциативную цепочку, замкнутую в поле из   9 квадратов, в которые помещены  изображения. Каждое изображение связано с предыдущим и последующим по смыслу. </a:t>
            </a:r>
          </a:p>
          <a:p>
            <a:pPr algn="just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объяснить или разгадать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algn="just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составить рассказ – ассоциативную цепочку, посредством взаимосвязи изображений, </a:t>
            </a:r>
          </a:p>
          <a:p>
            <a:pPr algn="just"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т.е. одним из трех способов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0"/>
            <a:ext cx="1022619" cy="11387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5" name="Picture 5" descr="PHOTO_17087567_173471_31107159_ap_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563804"/>
            <a:ext cx="2071670" cy="229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user\Desktop\к мастеру\img4 (1).jpg"/>
          <p:cNvPicPr>
            <a:picLocks noChangeAspect="1" noChangeArrowheads="1"/>
          </p:cNvPicPr>
          <p:nvPr/>
        </p:nvPicPr>
        <p:blipFill>
          <a:blip r:embed="rId2"/>
          <a:srcRect l="5088" t="24444" r="68188" b="41111"/>
          <a:stretch>
            <a:fillRect/>
          </a:stretch>
        </p:blipFill>
        <p:spPr bwMode="auto">
          <a:xfrm>
            <a:off x="571472" y="785794"/>
            <a:ext cx="2209800" cy="2362200"/>
          </a:xfrm>
          <a:prstGeom prst="rect">
            <a:avLst/>
          </a:prstGeom>
          <a:noFill/>
        </p:spPr>
      </p:pic>
      <p:pic>
        <p:nvPicPr>
          <p:cNvPr id="7" name="Picture 1" descr="C:\Users\user\Desktop\к мастеру\img4 (1).jpg"/>
          <p:cNvPicPr>
            <a:picLocks noChangeAspect="1" noChangeArrowheads="1"/>
          </p:cNvPicPr>
          <p:nvPr/>
        </p:nvPicPr>
        <p:blipFill>
          <a:blip r:embed="rId2"/>
          <a:srcRect l="42754" t="24444" r="32194" b="41111"/>
          <a:stretch>
            <a:fillRect/>
          </a:stretch>
        </p:blipFill>
        <p:spPr bwMode="auto">
          <a:xfrm>
            <a:off x="3571868" y="857232"/>
            <a:ext cx="2209800" cy="2362200"/>
          </a:xfrm>
          <a:prstGeom prst="rect">
            <a:avLst/>
          </a:prstGeom>
          <a:noFill/>
        </p:spPr>
      </p:pic>
      <p:pic>
        <p:nvPicPr>
          <p:cNvPr id="8" name="Picture 1" descr="C:\Users\user\Desktop\к мастеру\img4 (1).jpg"/>
          <p:cNvPicPr>
            <a:picLocks noChangeAspect="1" noChangeArrowheads="1"/>
          </p:cNvPicPr>
          <p:nvPr/>
        </p:nvPicPr>
        <p:blipFill>
          <a:blip r:embed="rId2"/>
          <a:srcRect l="76750" t="24444" r="829" b="41111"/>
          <a:stretch>
            <a:fillRect/>
          </a:stretch>
        </p:blipFill>
        <p:spPr bwMode="auto">
          <a:xfrm>
            <a:off x="6572264" y="857232"/>
            <a:ext cx="2133600" cy="2362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 bwMode="auto">
          <a:xfrm>
            <a:off x="1571604" y="285728"/>
            <a:ext cx="59293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КРОССЕНСа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21495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357562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kern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Рис. 1                                           Рис. 2                                             Рис. 3</a:t>
            </a:r>
          </a:p>
          <a:p>
            <a:pPr algn="just"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читать сверху вниз и слева направо, далее двигаться только вперед и заканчивать на центральном 5 квадрате, таким образом получается цепочка завернутая «улиткой». ( рис. 1)</a:t>
            </a:r>
          </a:p>
          <a:p>
            <a:pPr algn="just">
              <a:defRPr/>
            </a:pP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Начать можно как с первой, так и с любой узнаваемой картинки. Центральным является квадрат с номером 5. По желанию автора, он может быть связан по смыслу со всеми изображениями  в </a:t>
            </a:r>
            <a:r>
              <a:rPr lang="ru-RU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кроссенсе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 рис. 2)</a:t>
            </a:r>
          </a:p>
          <a:p>
            <a:pPr lvl="0"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Нужно установить связи по периметру между квадратами 1–2, 2–3, 3–6, 6–9, 9–8, 8–7, 7–4, 4–1, а также по центральному кресту между квадратами 2–5, 6–5, 8–5 и 4–5 (рис. 3). </a:t>
            </a:r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1448" y="2749155"/>
            <a:ext cx="180116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179923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838200"/>
            <a:ext cx="1828800" cy="18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2114128" cy="191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1905000" cy="18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1905000" cy="140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43200"/>
            <a:ext cx="1943249" cy="150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 bwMode="auto">
          <a:xfrm>
            <a:off x="1676400" y="304800"/>
            <a:ext cx="6248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КРОССЕНС «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avatars.mds.yandex.net/get-pdb/879561/78ef0acf-54fe-4ebc-ac3a-29545285c650/s1200?webp=fals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743200"/>
            <a:ext cx="2133600" cy="1447800"/>
          </a:xfrm>
          <a:prstGeom prst="rect">
            <a:avLst/>
          </a:prstGeom>
          <a:noFill/>
        </p:spPr>
      </p:pic>
      <p:pic>
        <p:nvPicPr>
          <p:cNvPr id="10242" name="Picture 2" descr="http://fb.ru/misc/i/gallery/45096/249986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4267200"/>
            <a:ext cx="1981199" cy="1450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93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13" y="642918"/>
            <a:ext cx="8229600" cy="1285884"/>
          </a:xfrm>
        </p:spPr>
        <p:txBody>
          <a:bodyPr/>
          <a:lstStyle/>
          <a:p>
            <a:r>
              <a:rPr lang="ru-RU" b="1" u="sng" dirty="0" smtClean="0"/>
              <a:t>Задание для фокус - группы:</a:t>
            </a:r>
            <a:r>
              <a:rPr lang="ru-RU" dirty="0" smtClean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2214553"/>
            <a:ext cx="8280400" cy="383540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Определить тему </a:t>
            </a:r>
            <a:r>
              <a:rPr lang="ru-RU" dirty="0" err="1" smtClean="0"/>
              <a:t>кроссенса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Найди смысловые связи между предложенными иллюстрациями;                  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Расположить иллюстрации в правильной смысловой последовательности на  поле  </a:t>
            </a:r>
            <a:r>
              <a:rPr lang="ru-RU" dirty="0" err="1" smtClean="0"/>
              <a:t>кроссенса</a:t>
            </a:r>
            <a:r>
              <a:rPr lang="ru-RU" dirty="0" smtClean="0"/>
              <a:t>;</a:t>
            </a:r>
          </a:p>
          <a:p>
            <a:pPr>
              <a:buNone/>
              <a:defRPr/>
            </a:pPr>
            <a:r>
              <a:rPr lang="ru-RU" dirty="0" smtClean="0"/>
              <a:t>  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f.ppt-online.org/files/slide/6/6WArm2SxUTnQv4iCcPJOFb9Mt1u8h0wdyIXfgj/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71543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306791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28512" y="2555174"/>
            <a:ext cx="9172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работает </a:t>
            </a:r>
            <a:r>
              <a:rPr lang="ru-RU" sz="4800" b="1" i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кроссенс</a:t>
            </a:r>
            <a:r>
              <a:rPr lang="ru-RU" sz="4800" b="1" i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учителя</a:t>
            </a:r>
            <a:endParaRPr lang="ru-RU" sz="4800" b="1" i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4692" y="3386171"/>
            <a:ext cx="2217195" cy="25068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06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37288100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72861" y="1996662"/>
            <a:ext cx="37420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работает </a:t>
            </a:r>
            <a:r>
              <a:rPr lang="ru-RU" sz="3600" b="1" i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кроссенс</a:t>
            </a:r>
            <a:r>
              <a:rPr lang="ru-RU" sz="3600" b="1" i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ученика</a:t>
            </a:r>
            <a:endParaRPr lang="ru-RU" sz="3600" b="1" i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997" y="3442917"/>
            <a:ext cx="2402006" cy="2234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0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387</TotalTime>
  <Words>419</Words>
  <PresentationFormat>Экран (4:3)</PresentationFormat>
  <Paragraphs>68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«Кроссенс» как метод формирования УУД в условиях ФГОС </vt:lpstr>
      <vt:lpstr>Журнал «Наука и жизнь» 2002 год        Разработчики «кроссенса» </vt:lpstr>
      <vt:lpstr>Слайд 3</vt:lpstr>
      <vt:lpstr>Слайд 4</vt:lpstr>
      <vt:lpstr>Слайд 5</vt:lpstr>
      <vt:lpstr>Задание для фокус - группы: </vt:lpstr>
      <vt:lpstr>Слайд 7</vt:lpstr>
      <vt:lpstr>Слайд 8</vt:lpstr>
      <vt:lpstr>Слайд 9</vt:lpstr>
      <vt:lpstr>Слайд 10</vt:lpstr>
      <vt:lpstr>Применение кроссенса на уроках и во внеурочной деятельности :</vt:lpstr>
      <vt:lpstr>Результат: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«Кроссенс» на уроках истории и обществознания</dc:title>
  <dc:creator>Администратор</dc:creator>
  <cp:lastModifiedBy>1</cp:lastModifiedBy>
  <cp:revision>44</cp:revision>
  <dcterms:created xsi:type="dcterms:W3CDTF">2020-03-08T17:31:47Z</dcterms:created>
  <dcterms:modified xsi:type="dcterms:W3CDTF">2023-10-13T11:30:18Z</dcterms:modified>
</cp:coreProperties>
</file>