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90" r:id="rId3"/>
    <p:sldId id="295" r:id="rId4"/>
    <p:sldId id="291" r:id="rId5"/>
    <p:sldId id="296" r:id="rId6"/>
    <p:sldId id="292" r:id="rId7"/>
    <p:sldId id="293" r:id="rId8"/>
    <p:sldId id="263" r:id="rId9"/>
    <p:sldId id="268" r:id="rId10"/>
    <p:sldId id="274" r:id="rId11"/>
    <p:sldId id="279" r:id="rId12"/>
    <p:sldId id="285" r:id="rId13"/>
    <p:sldId id="286" r:id="rId14"/>
    <p:sldId id="288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90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4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95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2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606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72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96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01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46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1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9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8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4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26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29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56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D3FD-207B-4F22-B9DB-9867B0949CF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gif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28802"/>
            <a:ext cx="8215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поведения весной</a:t>
            </a:r>
          </a:p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Разработала:</a:t>
            </a:r>
          </a:p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Ниткина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В.С.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джз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4357694"/>
            <a:ext cx="1833560" cy="1833560"/>
          </a:xfrm>
          <a:prstGeom prst="rect">
            <a:avLst/>
          </a:prstGeom>
        </p:spPr>
      </p:pic>
      <p:pic>
        <p:nvPicPr>
          <p:cNvPr id="7" name="Рисунок 6" descr="джз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071802" y="4357694"/>
            <a:ext cx="1581160" cy="183356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1214422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Весной опасно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ловить рыбу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 льду!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12377-Cold-Man-Ice-Fishing-In-The-Winter-Clipart-Pictu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4071942"/>
            <a:ext cx="3071834" cy="2464294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714356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надевай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раньше времени лёгкую  одежду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post-41192-12385289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714752"/>
            <a:ext cx="3000396" cy="2610343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528707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Давайте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поиграем!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rwh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428596" y="214290"/>
            <a:ext cx="1357322" cy="157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 сделали скворечники.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Выберите перелётных птиц.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ost-299634-1302064859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29454" y="142852"/>
            <a:ext cx="2071702" cy="1657361"/>
          </a:xfrm>
          <a:prstGeom prst="rect">
            <a:avLst/>
          </a:prstGeom>
        </p:spPr>
      </p:pic>
      <p:pic>
        <p:nvPicPr>
          <p:cNvPr id="5" name="Рисунок 4" descr="582c7c7f-dae7-4441-83fb-45653b842883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142908" y="1857364"/>
            <a:ext cx="3143272" cy="2357454"/>
          </a:xfrm>
          <a:prstGeom prst="rect">
            <a:avLst/>
          </a:prstGeom>
        </p:spPr>
      </p:pic>
      <p:pic>
        <p:nvPicPr>
          <p:cNvPr id="6" name="Рисунок 5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428860" y="2000240"/>
            <a:ext cx="3071834" cy="2214578"/>
          </a:xfrm>
          <a:prstGeom prst="rect">
            <a:avLst/>
          </a:prstGeom>
        </p:spPr>
      </p:pic>
      <p:pic>
        <p:nvPicPr>
          <p:cNvPr id="7" name="Рисунок 6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929190" y="2000240"/>
            <a:ext cx="3071834" cy="2214578"/>
          </a:xfrm>
          <a:prstGeom prst="rect">
            <a:avLst/>
          </a:prstGeom>
        </p:spPr>
      </p:pic>
      <p:pic>
        <p:nvPicPr>
          <p:cNvPr id="8" name="Рисунок 7" descr="skvorets_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0" y="4500570"/>
            <a:ext cx="2000264" cy="2168562"/>
          </a:xfrm>
          <a:prstGeom prst="rect">
            <a:avLst/>
          </a:prstGeom>
        </p:spPr>
      </p:pic>
      <p:pic>
        <p:nvPicPr>
          <p:cNvPr id="9" name="Рисунок 8" descr="67f85a615317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429124" y="4786322"/>
            <a:ext cx="2257083" cy="1808602"/>
          </a:xfrm>
          <a:prstGeom prst="rect">
            <a:avLst/>
          </a:prstGeom>
        </p:spPr>
      </p:pic>
      <p:pic>
        <p:nvPicPr>
          <p:cNvPr id="10" name="Рисунок 9" descr="post-190038-1268418845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786578" y="4429132"/>
            <a:ext cx="2100314" cy="1890282"/>
          </a:xfrm>
          <a:prstGeom prst="rect">
            <a:avLst/>
          </a:prstGeom>
        </p:spPr>
      </p:pic>
      <p:pic>
        <p:nvPicPr>
          <p:cNvPr id="1026" name="Picture 2" descr="C:\Лена\grach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71670" y="4796554"/>
            <a:ext cx="1928826" cy="20614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4143380"/>
            <a:ext cx="13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Скворец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4214818"/>
            <a:ext cx="84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214818"/>
            <a:ext cx="149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pic>
        <p:nvPicPr>
          <p:cNvPr id="16" name="Рисунок 15" descr="108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0166" y="4786322"/>
            <a:ext cx="1747844" cy="1747844"/>
          </a:xfrm>
          <a:prstGeom prst="rect">
            <a:avLst/>
          </a:prstGeom>
        </p:spPr>
      </p:pic>
      <p:pic>
        <p:nvPicPr>
          <p:cNvPr id="17" name="Рисунок 16" descr="27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215074" y="4429132"/>
            <a:ext cx="2491565" cy="2195516"/>
          </a:xfrm>
          <a:prstGeom prst="rect">
            <a:avLst/>
          </a:prstGeom>
        </p:spPr>
      </p:pic>
      <p:pic>
        <p:nvPicPr>
          <p:cNvPr id="18" name="Birds.wav">
            <a:hlinkClick r:id="" action="ppaction://media"/>
          </p:cNvPr>
          <p:cNvPicPr>
            <a:picLocks noRot="1" noChangeAspect="1"/>
          </p:cNvPicPr>
          <p:nvPr>
            <a:wavAudioFile r:embed="rId1" name="Birds.wav"/>
          </p:nvPr>
        </p:nvPicPr>
        <p:blipFill>
          <a:blip r:embed="rId16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268 -0.345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05 -0.34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4 L -0.13645 -0.36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i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11-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1802" y="1071546"/>
            <a:ext cx="5861257" cy="3286148"/>
          </a:xfrm>
          <a:prstGeom prst="rect">
            <a:avLst/>
          </a:prstGeom>
        </p:spPr>
      </p:pic>
      <p:pic>
        <p:nvPicPr>
          <p:cNvPr id="3" name="Рисунок 2" descr="post-60564-128316974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4348" y="1357298"/>
            <a:ext cx="2428892" cy="5114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1928802"/>
            <a:ext cx="4313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Тёплый дождь напоит землю,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поле вырастет трава.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Вешний лес уже не дремлет: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Появляется трава.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4714884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Март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4643446"/>
            <a:ext cx="1571636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Апрель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4643446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Овал 8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3428992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80" y="4929198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7143768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00496" y="142852"/>
            <a:ext cx="3938322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 какой весенний месяц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рассказывает диктор?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20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1285860"/>
            <a:ext cx="4572032" cy="304802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1700808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1/94240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90872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Наступила весна. На улице стало тепло, после суровой и холодной зимы хочется больше времени проводить на свежем воздухе. Но на улице нас подстерегает множество опасностей. Чтобы избежать беды мы сегодня рассмотрим, как предотвратить несчастье.</a:t>
            </a:r>
          </a:p>
        </p:txBody>
      </p:sp>
      <p:pic>
        <p:nvPicPr>
          <p:cNvPr id="1030" name="Picture 6" descr="http://mtdata.ru/u1/photo002D/20964710180-0/hu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15316"/>
            <a:ext cx="3006080" cy="22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96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6976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Внимание! Сосульки!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2" name="Picture 8" descr="http://s8.hostingkartinok.com/uploads/images/2016/03/0d38f183913f7cdc664d5474fddb6b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897423" cy="36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79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Т</a:t>
            </a:r>
            <a:r>
              <a:rPr lang="ru-RU" b="1" dirty="0" smtClean="0">
                <a:solidFill>
                  <a:srgbClr val="0033CC"/>
                </a:solidFill>
              </a:rPr>
              <a:t>ает </a:t>
            </a:r>
            <a:r>
              <a:rPr lang="ru-RU" b="1" dirty="0">
                <a:solidFill>
                  <a:srgbClr val="0033CC"/>
                </a:solidFill>
              </a:rPr>
              <a:t>снег на крышах домов, образуются огромные ледяные сосульки. Нельзя приближаться близко к таким местам, в любую минуту сосулька может упасть прямо на вас. Дома нужно попросить родителей, чтобы они убрали сосульки у входа, иначе придёт беда.</a:t>
            </a:r>
          </a:p>
        </p:txBody>
      </p:sp>
      <p:pic>
        <p:nvPicPr>
          <p:cNvPr id="3074" name="Picture 2" descr="https://go3.imgsmail.ru/imgpreview?key=5a6a64b3bb3d9ebd&amp;mb=imgdb_preview_1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15" y="2996952"/>
            <a:ext cx="3449690" cy="2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31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Лужи-не место для игры!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imagizer.imageshack.com/img923/9629/BmIfQ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34" y="1163283"/>
            <a:ext cx="3854964" cy="36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iles24.ru/data/smiles/anime-kukly-51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240360" cy="32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017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Весной на улицах </a:t>
            </a:r>
            <a:r>
              <a:rPr lang="ru-RU" b="1" dirty="0" smtClean="0">
                <a:solidFill>
                  <a:srgbClr val="0033CC"/>
                </a:solidFill>
              </a:rPr>
              <a:t>разливаются </a:t>
            </a:r>
            <a:r>
              <a:rPr lang="ru-RU" b="1" dirty="0">
                <a:solidFill>
                  <a:srgbClr val="0033CC"/>
                </a:solidFill>
              </a:rPr>
              <a:t>огромные лужи. Вода в них очень холодная. Пуская кораблики, кидая камушки, просто играя рядом с водой, можно легко простудиться и заболеть. Лужи – не место для игры.</a:t>
            </a:r>
          </a:p>
        </p:txBody>
      </p:sp>
      <p:pic>
        <p:nvPicPr>
          <p:cNvPr id="4098" name="Picture 2" descr="http://20th.su/wp-content/uploads/2011/06/deti_i_korabl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240360" cy="31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43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Весной люди начинают убирать территорию у домов, жечь костры. Это строго запрещено! Никогда не разводите костры сами и предупредите взрослых, что этого делать нельзя. Высока опасность пожаров, может загореться дом и вы сами можете пострадать от огня.</a:t>
            </a:r>
          </a:p>
        </p:txBody>
      </p:sp>
      <p:pic>
        <p:nvPicPr>
          <p:cNvPr id="5122" name="Picture 2" descr="http://www.playcast.ru/uploads/2014/02/22/75631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016224" cy="26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0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1" y="1214422"/>
            <a:ext cx="3730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катайтесь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 подтаявших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горок!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post-49092-12626169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29320" y="3816088"/>
            <a:ext cx="3214679" cy="236941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7" y="1214422"/>
            <a:ext cx="3518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рвите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первые цветы!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e1ff49d9493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3214686"/>
            <a:ext cx="3263674" cy="3375745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</TotalTime>
  <Words>256</Words>
  <Application>Microsoft Office PowerPoint</Application>
  <PresentationFormat>Экран (4:3)</PresentationFormat>
  <Paragraphs>37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Василек</cp:lastModifiedBy>
  <cp:revision>80</cp:revision>
  <dcterms:created xsi:type="dcterms:W3CDTF">2011-04-03T10:39:11Z</dcterms:created>
  <dcterms:modified xsi:type="dcterms:W3CDTF">2023-10-14T12:52:25Z</dcterms:modified>
</cp:coreProperties>
</file>