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70" r:id="rId4"/>
    <p:sldId id="262" r:id="rId5"/>
    <p:sldId id="26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1" autoAdjust="0"/>
    <p:restoredTop sz="86458" autoAdjust="0"/>
  </p:normalViewPr>
  <p:slideViewPr>
    <p:cSldViewPr>
      <p:cViewPr>
        <p:scale>
          <a:sx n="37" d="100"/>
          <a:sy n="37" d="100"/>
        </p:scale>
        <p:origin x="-2082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E32F0-3988-4FA5-803E-BF74FA69A5F2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C4ABF-6475-4434-A693-549096F7A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42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FBC85-BC28-47DD-AF1D-44A8FCDFEE0B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B4715-D812-4D18-B138-4EBF733C2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2961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ДЫХАТЕЛЬНАЯ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ГИМНАСТИКА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985792"/>
            <a:ext cx="7776864" cy="187220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«Дыхательная система ребёнка устроена Природой чрезвычайно сложно и мудро.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Главная задача родителей –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сохранить её здоровой»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7" name="Рисунок 6" descr="G:\фото карапузы\фото\PC0300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0762" y="1989000"/>
            <a:ext cx="3862475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Почему нужна дыхательная гимнастика?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136904" cy="51845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Дыхательные упражнения насыщают организм кислородом</a:t>
            </a:r>
          </a:p>
          <a:p>
            <a:r>
              <a:rPr lang="ru-RU" dirty="0" smtClean="0"/>
              <a:t>Стимулируют работу сердца, головного мозга, нервной системы, улучшают пищеварение</a:t>
            </a:r>
          </a:p>
          <a:p>
            <a:r>
              <a:rPr lang="ru-RU" dirty="0" smtClean="0"/>
              <a:t>Избавляют человека от многих болезней</a:t>
            </a:r>
          </a:p>
          <a:p>
            <a:r>
              <a:rPr lang="ru-RU" dirty="0" smtClean="0"/>
              <a:t>Медленный выдох помогает человеку расслабиться, успокоиться, справиться с волнением и раздражительностью</a:t>
            </a:r>
          </a:p>
          <a:p>
            <a:r>
              <a:rPr lang="ru-RU" dirty="0" smtClean="0"/>
              <a:t>Дыхательная гимнастика дополняет любое лечение (медикаментозное, физиотерапевтическое, гомеопатическое)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Техника выполнения дыхательной гимнастики  с детьми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</a:rPr>
              <a:t>Воздух набирать через нос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</a:rPr>
              <a:t>Плечи не поднимать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</a:rPr>
              <a:t>Выдох должен быть длительным и плавным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</a:rPr>
              <a:t>Необходимо следить за тем, чтобы щёки не надувались (для начала их можно придерживать руками)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Упражнения дыхательной гимнастики для детей младше –среднего возраста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u="sng" dirty="0" smtClean="0"/>
              <a:t> Каша шипит"</a:t>
            </a:r>
            <a:r>
              <a:rPr lang="ru-RU" dirty="0" smtClean="0"/>
              <a:t>И.П. сидя, одна рука лежит на животе, другая на груди. Втягивая живот и набирая воздух в лёгкие - вдох, опуская грудь(выдыхая воздух) и выпячивая живот)- выдох. При выдохе громко произносить звук «Ф-Ф-Ф". Повторить 3-4 раза</a:t>
            </a:r>
          </a:p>
          <a:p>
            <a:r>
              <a:rPr lang="ru-RU" b="1" i="1" u="sng" dirty="0" smtClean="0"/>
              <a:t>"Петушок" </a:t>
            </a:r>
            <a:r>
              <a:rPr lang="ru-RU" dirty="0" smtClean="0"/>
              <a:t>И.П. Стоя прямо, ноги врозь, руки опустить.  Поднять руки в стороны(вдох), затем хлопнуть ими по бёдрам (выдох), произнести "Ку-ка-ре-ку". </a:t>
            </a:r>
          </a:p>
          <a:p>
            <a:r>
              <a:rPr lang="ru-RU" b="1" dirty="0" smtClean="0"/>
              <a:t> </a:t>
            </a:r>
            <a:r>
              <a:rPr lang="ru-RU" b="1" i="1" u="sng" dirty="0" smtClean="0"/>
              <a:t> "Ворона"</a:t>
            </a:r>
            <a:r>
              <a:rPr lang="ru-RU" b="1" dirty="0" smtClean="0"/>
              <a:t> </a:t>
            </a:r>
            <a:r>
              <a:rPr lang="ru-RU" dirty="0" smtClean="0"/>
              <a:t>И.П. стоя прямо, ноги слегка расставлены, руки опущены. Вдох- руки развести в стороны, как крылья, , медленно опускать вниз , на выдохе произносить "Кар", максимально растягивая звук «Р»</a:t>
            </a:r>
          </a:p>
          <a:p>
            <a:r>
              <a:rPr lang="ru-RU" b="1" i="1" u="sng" dirty="0" smtClean="0"/>
              <a:t>"Акула</a:t>
            </a:r>
            <a:r>
              <a:rPr lang="ru-RU" i="1" u="sng" dirty="0" smtClean="0"/>
              <a:t>" </a:t>
            </a:r>
            <a:r>
              <a:rPr lang="ru-RU" dirty="0" smtClean="0"/>
              <a:t>И.П. стоя, ладошки рук прикасаются друг к другу перед грудью, сделать вдох;  присесть, затаить дыхание (кто на сколько может)- встать(выдох). </a:t>
            </a:r>
          </a:p>
          <a:p>
            <a:r>
              <a:rPr lang="ru-RU" b="1" i="1" u="sng" dirty="0" smtClean="0"/>
              <a:t>"</a:t>
            </a:r>
            <a:r>
              <a:rPr lang="ru-RU" b="1" i="1" u="sng" dirty="0" err="1" smtClean="0"/>
              <a:t>Бегемотик</a:t>
            </a:r>
            <a:r>
              <a:rPr lang="ru-RU" i="1" u="sng" dirty="0" smtClean="0"/>
              <a:t>"</a:t>
            </a:r>
            <a:r>
              <a:rPr lang="ru-RU" dirty="0" smtClean="0"/>
              <a:t> И.П.лежа или сидя. Ребенок кладёт ладонь на область диафрагмы и глубоко дышит. Вдох и выдох производится через нос. Используется рифмовка: Сели </a:t>
            </a:r>
            <a:r>
              <a:rPr lang="ru-RU" dirty="0" err="1" smtClean="0"/>
              <a:t>бегемотики</a:t>
            </a:r>
            <a:r>
              <a:rPr lang="ru-RU" dirty="0" smtClean="0"/>
              <a:t>, потрогали животики. То животик поднимается( вдох), то животик опускается ( выдох).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49817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Старший дошкольный возраст</a:t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002060"/>
                </a:solidFill>
              </a:rPr>
              <a:t>Гимнастика А.Н. </a:t>
            </a:r>
            <a:r>
              <a:rPr lang="ru-RU" sz="3600" dirty="0" err="1" smtClean="0">
                <a:solidFill>
                  <a:srgbClr val="002060"/>
                </a:solidFill>
              </a:rPr>
              <a:t>Стрельниковой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Лечебное воздействие гимнастики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209331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ru-RU" sz="2200" dirty="0" smtClean="0"/>
              <a:t>Восстанавливает нарушенное носовое дыхание</a:t>
            </a:r>
          </a:p>
          <a:p>
            <a:pPr>
              <a:buFont typeface="Arial" charset="0"/>
              <a:buChar char="•"/>
            </a:pPr>
            <a:r>
              <a:rPr lang="ru-RU" sz="2200" dirty="0" smtClean="0"/>
              <a:t>Даёт хороший эффект для тренировки системы дыхательного аппарата и грудной клетки</a:t>
            </a:r>
          </a:p>
          <a:p>
            <a:pPr>
              <a:buFont typeface="Arial" charset="0"/>
              <a:buChar char="•"/>
            </a:pPr>
            <a:r>
              <a:rPr lang="ru-RU" sz="2200" dirty="0" smtClean="0"/>
              <a:t>Повышает общую  сопротивляемость организма, его тонус, </a:t>
            </a:r>
            <a:r>
              <a:rPr lang="ru-RU" sz="2200" dirty="0" err="1" smtClean="0"/>
              <a:t>оздоравливает</a:t>
            </a:r>
            <a:r>
              <a:rPr lang="ru-RU" sz="2200" dirty="0" smtClean="0"/>
              <a:t>  нервно-психическое состояние у человека</a:t>
            </a:r>
          </a:p>
          <a:p>
            <a:pPr>
              <a:buFont typeface="Arial" charset="0"/>
              <a:buChar char="•"/>
            </a:pPr>
            <a:r>
              <a:rPr lang="ru-RU" sz="2200" dirty="0" smtClean="0"/>
              <a:t>Дыхательная  гимнастика - отличная профилактика болезней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Упражнения для детей старшего дошкольного возраста</a:t>
            </a:r>
          </a:p>
          <a:p>
            <a:pPr>
              <a:buFont typeface="Wingdings" pitchFamily="2" charset="2"/>
              <a:buChar char="§"/>
            </a:pPr>
            <a:r>
              <a:rPr lang="ru-RU" sz="2200" b="1" dirty="0" smtClean="0"/>
              <a:t>Упражнение « Ладошки»</a:t>
            </a:r>
          </a:p>
          <a:p>
            <a:pPr algn="r">
              <a:buFont typeface="Wingdings" pitchFamily="2" charset="2"/>
              <a:buChar char="§"/>
            </a:pPr>
            <a:r>
              <a:rPr lang="ru-RU" sz="2200" b="1" dirty="0" smtClean="0"/>
              <a:t>Упражнение « Погончики»</a:t>
            </a:r>
          </a:p>
          <a:p>
            <a:pPr>
              <a:buFont typeface="Wingdings" pitchFamily="2" charset="2"/>
              <a:buChar char="§"/>
            </a:pPr>
            <a:r>
              <a:rPr lang="ru-RU" sz="2200" b="1" dirty="0" smtClean="0"/>
              <a:t>Упражнение « Кошечка»</a:t>
            </a:r>
          </a:p>
          <a:p>
            <a:pPr algn="r">
              <a:buFont typeface="Wingdings" pitchFamily="2" charset="2"/>
              <a:buChar char="§"/>
            </a:pPr>
            <a:r>
              <a:rPr lang="ru-RU" sz="2200" b="1" dirty="0" smtClean="0"/>
              <a:t>Упражнение « Обними плечи»</a:t>
            </a:r>
          </a:p>
          <a:p>
            <a:pPr>
              <a:buFont typeface="Arial" charset="0"/>
              <a:buChar char="•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 typeface="Arial" charset="0"/>
              <a:buChar char="•"/>
            </a:pPr>
            <a:endParaRPr lang="ru-RU" dirty="0" smtClean="0"/>
          </a:p>
          <a:p>
            <a:pPr>
              <a:buFont typeface="Arial" charset="0"/>
              <a:buChar char="•"/>
            </a:pPr>
            <a:endParaRPr lang="ru-RU" dirty="0" smtClean="0"/>
          </a:p>
          <a:p>
            <a:pPr>
              <a:buFont typeface="Arial" charset="0"/>
              <a:buChar char="•"/>
            </a:pPr>
            <a:endParaRPr lang="ru-RU" dirty="0" smtClean="0"/>
          </a:p>
          <a:p>
            <a:pPr>
              <a:buFont typeface="Arial" charset="0"/>
              <a:buChar char="•"/>
            </a:pPr>
            <a:endParaRPr lang="ru-RU" dirty="0" smtClean="0"/>
          </a:p>
          <a:p>
            <a:pPr>
              <a:buFont typeface="Arial" charset="0"/>
              <a:buChar char="•"/>
            </a:pPr>
            <a:endParaRPr lang="ru-RU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«Весёлые дыхательные игры»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700" b="1" dirty="0" smtClean="0"/>
              <a:t>«Ветряная мельница», «Рыбка», «Весёлая тучка», «Кораблики», </a:t>
            </a:r>
            <a:br>
              <a:rPr lang="ru-RU" sz="2700" b="1" dirty="0" smtClean="0"/>
            </a:br>
            <a:r>
              <a:rPr lang="ru-RU" sz="2700" b="1" dirty="0" smtClean="0"/>
              <a:t>«Бульканье», «Надуй шарик», «Рисунки на стекле», «Мыльные </a:t>
            </a:r>
            <a:r>
              <a:rPr lang="ru-RU" sz="2700" b="1" dirty="0" err="1" smtClean="0"/>
              <a:t>пузырики</a:t>
            </a:r>
            <a:r>
              <a:rPr lang="ru-RU" sz="2700" b="1" dirty="0" smtClean="0"/>
              <a:t>»</a:t>
            </a:r>
            <a:endParaRPr lang="ru-RU" sz="2700" b="1" dirty="0"/>
          </a:p>
        </p:txBody>
      </p:sp>
      <p:pic>
        <p:nvPicPr>
          <p:cNvPr id="14" name="Рисунок 13" descr="G:\фото карапузы\фото\PC0300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89000"/>
            <a:ext cx="1728191" cy="118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G:\фото карапузы\фото\PC03001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013176"/>
            <a:ext cx="1676912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Содержимое 16" descr="G:\фото карапузы\фото\PC030036.JPG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5085184"/>
            <a:ext cx="1584176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G:\фото карапузы\фото\PC03002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852936"/>
            <a:ext cx="151216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G:\фото карапузы\фото\PC03001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889000"/>
            <a:ext cx="1512168" cy="126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G:\фото карапузы\фото\PC030028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5085184"/>
            <a:ext cx="151216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G:\фото карапузы\фото\PC030038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5085184"/>
            <a:ext cx="151216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G:\фото карапузы\фото\PC030031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20072" y="2871000"/>
            <a:ext cx="1440159" cy="127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182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ДЫХАТЕЛЬНАЯ  ГИМНАСТИКА</vt:lpstr>
      <vt:lpstr>Почему нужна дыхательная гимнастика?</vt:lpstr>
      <vt:lpstr>Упражнения дыхательной гимнастики для детей младше –среднего возраста</vt:lpstr>
      <vt:lpstr>Старший дошкольный возраст Гимнастика А.Н. Стрельниковой Лечебное воздействие гимнастики</vt:lpstr>
      <vt:lpstr>«Весёлые дыхательные игры» «Ветряная мельница», «Рыбка», «Весёлая тучка», «Кораблики»,  «Бульканье», «Надуй шарик», «Рисунки на стекле», «Мыльные пузырики»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Коля</dc:creator>
  <cp:lastModifiedBy>nb29</cp:lastModifiedBy>
  <cp:revision>67</cp:revision>
  <dcterms:created xsi:type="dcterms:W3CDTF">2011-02-13T18:07:45Z</dcterms:created>
  <dcterms:modified xsi:type="dcterms:W3CDTF">2012-12-26T13:47:22Z</dcterms:modified>
</cp:coreProperties>
</file>