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3" r:id="rId1"/>
  </p:sldMasterIdLst>
  <p:notesMasterIdLst>
    <p:notesMasterId r:id="rId11"/>
  </p:notesMasterIdLst>
  <p:handoutMasterIdLst>
    <p:handoutMasterId r:id="rId12"/>
  </p:handoutMasterIdLst>
  <p:sldIdLst>
    <p:sldId id="1024" r:id="rId2"/>
    <p:sldId id="1017" r:id="rId3"/>
    <p:sldId id="1037" r:id="rId4"/>
    <p:sldId id="1019" r:id="rId5"/>
    <p:sldId id="1043" r:id="rId6"/>
    <p:sldId id="1045" r:id="rId7"/>
    <p:sldId id="1044" r:id="rId8"/>
    <p:sldId id="1023" r:id="rId9"/>
    <p:sldId id="1046" r:id="rId10"/>
  </p:sldIdLst>
  <p:sldSz cx="9144000" cy="5143500" type="screen16x9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08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2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323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429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537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644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749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857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0024E"/>
    <a:srgbClr val="C96137"/>
    <a:srgbClr val="FF6699"/>
    <a:srgbClr val="FF9966"/>
    <a:srgbClr val="FF7C80"/>
    <a:srgbClr val="F29874"/>
    <a:srgbClr val="FF99CC"/>
    <a:srgbClr val="FF99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0259" autoAdjust="0"/>
  </p:normalViewPr>
  <p:slideViewPr>
    <p:cSldViewPr>
      <p:cViewPr varScale="1">
        <p:scale>
          <a:sx n="137" d="100"/>
          <a:sy n="137" d="100"/>
        </p:scale>
        <p:origin x="570" y="126"/>
      </p:cViewPr>
      <p:guideLst>
        <p:guide orient="horz" pos="2161"/>
        <p:guide pos="3841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50" y="0"/>
            <a:ext cx="430180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50" y="6456218"/>
            <a:ext cx="430180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50" y="0"/>
            <a:ext cx="430180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50" y="6456218"/>
            <a:ext cx="430180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0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2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32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42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537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644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749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857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15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1" y="2206952"/>
            <a:ext cx="7147931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208476"/>
            <a:ext cx="1190348" cy="1844802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352494"/>
            <a:ext cx="910224" cy="1556766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4" y="2291716"/>
            <a:ext cx="6947845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468951"/>
            <a:ext cx="762000" cy="3429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5D18DC8-D69B-4DD4-B705-BAB4D558220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3419458"/>
            <a:ext cx="6755166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354580"/>
            <a:ext cx="6760868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486150"/>
            <a:ext cx="6553200" cy="3429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420275"/>
            <a:ext cx="6629400" cy="9144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71450"/>
            <a:ext cx="1859280" cy="459197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6" y="263557"/>
            <a:ext cx="1672235" cy="4407763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8" y="296571"/>
            <a:ext cx="1485531" cy="43417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172200" cy="43434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209800"/>
            <a:ext cx="8265160" cy="184785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286001"/>
            <a:ext cx="8033800" cy="168401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400300"/>
            <a:ext cx="7696200" cy="97155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406141"/>
            <a:ext cx="7818120" cy="4982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455633"/>
            <a:ext cx="7696200" cy="392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8" y="2343150"/>
            <a:ext cx="7817599" cy="155829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3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291828"/>
            <a:ext cx="4040188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14350"/>
            <a:ext cx="4572000" cy="39433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129284"/>
            <a:ext cx="2716566" cy="264261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231854"/>
            <a:ext cx="2483254" cy="2425746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228850"/>
            <a:ext cx="2298634" cy="131445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300734"/>
            <a:ext cx="2298634" cy="893715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66078"/>
            <a:ext cx="7772400" cy="3248673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3714750"/>
            <a:ext cx="7772400" cy="10287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" y="3771900"/>
            <a:ext cx="7600765" cy="902193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4229100"/>
            <a:ext cx="7328514" cy="338772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3806190"/>
            <a:ext cx="7946136" cy="82296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242418"/>
            <a:ext cx="7244736" cy="3012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9051"/>
            <a:ext cx="7328514" cy="392282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76200"/>
            <a:ext cx="8961120" cy="499872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26.05.2023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08625"/>
            <a:ext cx="8595360" cy="99441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279647"/>
            <a:ext cx="8380520" cy="83894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06280"/>
            <a:ext cx="8260672" cy="779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63638"/>
            <a:ext cx="41764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Приготовление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школьной </a:t>
            </a:r>
            <a:b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столовой  горячего завтрака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42001" y="123478"/>
            <a:ext cx="7059997" cy="62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50" tIns="34274" rIns="68550" bIns="34274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</a:t>
            </a:r>
            <a:r>
              <a:rPr lang="ru-RU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Турмышская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Янтиковского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  <a:endParaRPr lang="ru-RU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03598"/>
            <a:ext cx="3516278" cy="35162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8" y="0"/>
            <a:ext cx="1098551" cy="128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8721" y="22532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40090"/>
            <a:ext cx="3710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Школьный завтрак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поддержания жизни,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развития, здоровья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работоспособности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поэтому хорошее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самочувствие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уроков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обеспечивает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вовремя съеденный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горячий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завтрак! 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12148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Полезное питание – залог крепкого здоровья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2" y="25578"/>
            <a:ext cx="1928826" cy="17145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1000" r="27950" b="2401"/>
          <a:stretch/>
        </p:blipFill>
        <p:spPr>
          <a:xfrm>
            <a:off x="4682947" y="1410930"/>
            <a:ext cx="1891773" cy="2966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6601" r="23751" b="2401"/>
          <a:stretch/>
        </p:blipFill>
        <p:spPr>
          <a:xfrm>
            <a:off x="6943903" y="1400236"/>
            <a:ext cx="1976698" cy="298803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85430" y="4493612"/>
            <a:ext cx="19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Иванова Л.В. –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 5-го разряда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7652" y="4493612"/>
            <a:ext cx="190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Андреева Л.А. –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повар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разряда</a:t>
            </a:r>
            <a:endParaRPr lang="ru-RU" sz="14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2074" y="925560"/>
            <a:ext cx="4218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страже полезного питания: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9501" r="12837" b="36350"/>
          <a:stretch/>
        </p:blipFill>
        <p:spPr>
          <a:xfrm>
            <a:off x="152983" y="1843362"/>
            <a:ext cx="2546810" cy="1512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5996" r="16427" b="8566"/>
          <a:stretch/>
        </p:blipFill>
        <p:spPr>
          <a:xfrm>
            <a:off x="5868144" y="195486"/>
            <a:ext cx="3024337" cy="4788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3800" r="17268" b="9400"/>
          <a:stretch/>
        </p:blipFill>
        <p:spPr>
          <a:xfrm>
            <a:off x="2771800" y="195486"/>
            <a:ext cx="3024337" cy="48079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467"/>
            <a:ext cx="1932599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mail.yandex.ru/message_part/Screenshot_20230520_234440.jpg?_uid=346426256&amp;name=Screenshot_20230520_234440.jpg&amp;hid=1.2&amp;ids=182677259885235821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86080"/>
              </p:ext>
            </p:extLst>
          </p:nvPr>
        </p:nvGraphicFramePr>
        <p:xfrm>
          <a:off x="2231740" y="730360"/>
          <a:ext cx="4464496" cy="1773555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val="2070769085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45033447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Закуска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Салат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квашеной капусты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720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блюдо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Суп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картофельный рыбный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104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блюдо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Птица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тушенная в сметанном соусе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4454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Гарнир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Каша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гречневая рассыпчатая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271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Сладкое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Компот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изюма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3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белый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Хлеб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пшеничный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18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Хлеб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ржаной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4596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131840" y="161865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на сегодня: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93603"/>
            <a:ext cx="2593136" cy="19448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86516"/>
            <a:ext cx="2593136" cy="19448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"/>
          <a:stretch/>
        </p:blipFill>
        <p:spPr>
          <a:xfrm>
            <a:off x="155575" y="730360"/>
            <a:ext cx="1953425" cy="17628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9358"/>
          <a:stretch/>
        </p:blipFill>
        <p:spPr>
          <a:xfrm>
            <a:off x="6840402" y="730360"/>
            <a:ext cx="2124085" cy="17628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23" y="2793603"/>
            <a:ext cx="259228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627535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рыбы промыть, нарезать на порционные куски.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пшенную перебрать и тщательно промыть. Заложить в кипящую воду (3л на 1кг крупы) и сварить до полуготовности, воду слить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нарезать кубиками или брусочками.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репчатый лук мелко нашинковать.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кипящую воду положить пшено. А через несколько минут – картофель и варить при медленном кипении 7-10 минут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Добавить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подготовленное филе рыбы, соль поваренную, овощи и варить до готовности.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  минуты до окончания варки добавить нашинкованные зелень петрушки и укропа.</a:t>
            </a:r>
          </a:p>
          <a:p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347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картофельного рыбного супа: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r="12201"/>
          <a:stretch/>
        </p:blipFill>
        <p:spPr>
          <a:xfrm>
            <a:off x="467544" y="915566"/>
            <a:ext cx="343559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627535"/>
            <a:ext cx="482453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варкой крупу перебирают, удаляя посторонние примеси, затем промывают в теплой воде. Воду сливают.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толстостенную посуду наливают воду, доводят до кипения. Добавляют соль, всыпают промытую гречневую крупу. Доводят до кипения, отставляют на край плиты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Варят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слабом кипении в течение 30 минут под закрытой крышкой, при периодическом помешивании. В конце варки в кашу добавляют растопленное сливочное масло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готовой рассыпчатой каше зерна крупы должны быть полностью набухшими, отделяться друг от друга. Кашу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порционируют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347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 гречневой рассыпчатой: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r="24801"/>
          <a:stretch/>
        </p:blipFill>
        <p:spPr>
          <a:xfrm>
            <a:off x="395536" y="843558"/>
            <a:ext cx="3528392" cy="353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тушенной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сметанном соусе: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627535"/>
            <a:ext cx="50405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тушки птицы варят до готовности, охлаждают, отделяют мякоть от кожи и костей, нарезают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порционные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куски, складывают в глубокую посуду, добавляют бульон куриный (10% к массе соуса), соединяют с соусом,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кипения и тушат в посуде с закрытой крышкой 15-20 мин при слабом кипении.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(полуфабрикат)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нарезают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порционные куски, припускают до готовности. Бульон от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 для приготовления соуса. </a:t>
            </a:r>
          </a:p>
          <a:p>
            <a:pPr marL="342900" indent="-342900" algn="just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Соус соединяют с припущенным филе, доводят до кипения и тушат в посуде с закрытой крышкой 15-20 мин при слабом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кипении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Отпускают с соусом, в котором тушилась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птица.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9" r="25588"/>
          <a:stretch/>
        </p:blipFill>
        <p:spPr>
          <a:xfrm>
            <a:off x="277553" y="843558"/>
            <a:ext cx="3461653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3688" y="170267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Microsoft Yi Baiti" pitchFamily="66" charset="0"/>
                <a:cs typeface="Times New Roman" panose="02020603050405020304" pitchFamily="18" charset="0"/>
              </a:rPr>
              <a:t>В нашей школе реализуется проект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Microsoft Yi Baiti" pitchFamily="66" charset="0"/>
                <a:cs typeface="Times New Roman" panose="02020603050405020304" pitchFamily="18" charset="0"/>
              </a:rPr>
              <a:t>«Завтрак с директором»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7"/>
          <a:stretch/>
        </p:blipFill>
        <p:spPr>
          <a:xfrm>
            <a:off x="5257305" y="1049519"/>
            <a:ext cx="3189849" cy="1862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37945" r="11244" b="25154"/>
          <a:stretch/>
        </p:blipFill>
        <p:spPr>
          <a:xfrm>
            <a:off x="5257305" y="3117855"/>
            <a:ext cx="3192458" cy="19163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b="24801"/>
          <a:stretch/>
        </p:blipFill>
        <p:spPr>
          <a:xfrm>
            <a:off x="755576" y="1427409"/>
            <a:ext cx="3821232" cy="33123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1224136" cy="142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299323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столовая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второй наш дом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 там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здоровую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жуем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Знаем, что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всегда на «пять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школьную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столовую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идем опять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золотые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поваров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Вкусно приготовят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Борщ, котлеты, плов!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/>
          <a:stretch/>
        </p:blipFill>
        <p:spPr>
          <a:xfrm>
            <a:off x="375628" y="483518"/>
            <a:ext cx="386164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39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15350</TotalTime>
  <Words>472</Words>
  <Application>Microsoft Office PowerPoint</Application>
  <PresentationFormat>Экран (16:9)</PresentationFormat>
  <Paragraphs>55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Book Antiqua</vt:lpstr>
      <vt:lpstr>Calibri</vt:lpstr>
      <vt:lpstr>Century Gothic</vt:lpstr>
      <vt:lpstr>Microsoft Yi Baiti</vt:lpstr>
      <vt:lpstr>Monotype Corsiva</vt:lpstr>
      <vt:lpstr>Times New Roman</vt:lpstr>
      <vt:lpstr>Verdana</vt:lpstr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БСОШ</dc:creator>
  <cp:lastModifiedBy>RazinaNV</cp:lastModifiedBy>
  <cp:revision>1570</cp:revision>
  <cp:lastPrinted>2021-08-13T04:50:56Z</cp:lastPrinted>
  <dcterms:created xsi:type="dcterms:W3CDTF">2019-01-16T12:04:58Z</dcterms:created>
  <dcterms:modified xsi:type="dcterms:W3CDTF">2023-05-26T08:50:59Z</dcterms:modified>
</cp:coreProperties>
</file>