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gif" Extension="gif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75" r:id="rId14"/>
    <p:sldId id="276" r:id="rId15"/>
    <p:sldId id="269" r:id="rId16"/>
    <p:sldId id="270" r:id="rId17"/>
    <p:sldId id="277" r:id="rId18"/>
    <p:sldId id="279" r:id="rId19"/>
    <p:sldId id="282" r:id="rId20"/>
    <p:sldId id="281" r:id="rId21"/>
    <p:sldId id="283" r:id="rId22"/>
    <p:sldId id="278" r:id="rId23"/>
    <p:sldId id="272" r:id="rId24"/>
    <p:sldId id="284" r:id="rId25"/>
    <p:sldId id="271" r:id="rId26"/>
    <p:sldId id="27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94236-6F1B-4B42-9C9C-EA505E2BBC91}" type="datetimeFigureOut">
              <a:rPr lang="ru-RU" smtClean="0"/>
              <a:t>23/03/23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C4C4A-4D14-4B60-8FC8-3800BF91D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40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C4C4A-4D14-4B60-8FC8-3800BF91DA7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013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C4C4A-4D14-4B60-8FC8-3800BF91DA7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013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C4C4A-4D14-4B60-8FC8-3800BF91DA7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013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C4C4A-4D14-4B60-8FC8-3800BF91DA7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097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C4C4A-4D14-4B60-8FC8-3800BF91DA7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097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C4C4A-4D14-4B60-8FC8-3800BF91DA7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097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C4C4A-4D14-4B60-8FC8-3800BF91DA7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097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10EE-B44F-4302-AE36-5CD500097104}" type="datetimeFigureOut">
              <a:rPr lang="ru-RU" smtClean="0"/>
              <a:t>23/03/23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3961-5217-49F7-8453-FD46BC9FF1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10EE-B44F-4302-AE36-5CD500097104}" type="datetimeFigureOut">
              <a:rPr lang="ru-RU" smtClean="0"/>
              <a:t>23/03/23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3961-5217-49F7-8453-FD46BC9FF1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10EE-B44F-4302-AE36-5CD500097104}" type="datetimeFigureOut">
              <a:rPr lang="ru-RU" smtClean="0"/>
              <a:t>23/03/23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3961-5217-49F7-8453-FD46BC9FF161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10EE-B44F-4302-AE36-5CD500097104}" type="datetimeFigureOut">
              <a:rPr lang="ru-RU" smtClean="0"/>
              <a:t>23/03/23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3961-5217-49F7-8453-FD46BC9FF16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10EE-B44F-4302-AE36-5CD500097104}" type="datetimeFigureOut">
              <a:rPr lang="ru-RU" smtClean="0"/>
              <a:t>23/03/23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3961-5217-49F7-8453-FD46BC9FF1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10EE-B44F-4302-AE36-5CD500097104}" type="datetimeFigureOut">
              <a:rPr lang="ru-RU" smtClean="0"/>
              <a:t>23/03/23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3961-5217-49F7-8453-FD46BC9FF16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10EE-B44F-4302-AE36-5CD500097104}" type="datetimeFigureOut">
              <a:rPr lang="ru-RU" smtClean="0"/>
              <a:t>23/03/23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3961-5217-49F7-8453-FD46BC9FF1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10EE-B44F-4302-AE36-5CD500097104}" type="datetimeFigureOut">
              <a:rPr lang="ru-RU" smtClean="0"/>
              <a:t>23/03/23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3961-5217-49F7-8453-FD46BC9FF1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10EE-B44F-4302-AE36-5CD500097104}" type="datetimeFigureOut">
              <a:rPr lang="ru-RU" smtClean="0"/>
              <a:t>23/03/23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3961-5217-49F7-8453-FD46BC9FF1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10EE-B44F-4302-AE36-5CD500097104}" type="datetimeFigureOut">
              <a:rPr lang="ru-RU" smtClean="0"/>
              <a:t>23/03/23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3961-5217-49F7-8453-FD46BC9FF161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10EE-B44F-4302-AE36-5CD500097104}" type="datetimeFigureOut">
              <a:rPr lang="ru-RU" smtClean="0"/>
              <a:t>23/03/23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3961-5217-49F7-8453-FD46BC9FF16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48010EE-B44F-4302-AE36-5CD500097104}" type="datetimeFigureOut">
              <a:rPr lang="ru-RU" smtClean="0"/>
              <a:t>23/03/23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79F3961-5217-49F7-8453-FD46BC9FF16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7.xml" Type="http://schemas.openxmlformats.org/officeDocument/2006/relationships/slideLayout"/><Relationship Id="rId4" Target="../media/image20.jpeg" Type="http://schemas.openxmlformats.org/officeDocument/2006/relationships/image"/></Relationships>
</file>

<file path=ppt/slides/_rels/slide19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7.xml" Type="http://schemas.openxmlformats.org/officeDocument/2006/relationships/slideLayout"/><Relationship Id="rId4" Target="../media/image20.jpe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7.xml" Type="http://schemas.openxmlformats.org/officeDocument/2006/relationships/slideLayout"/><Relationship Id="rId4" Target="../media/image21.jpeg" Type="http://schemas.openxmlformats.org/officeDocument/2006/relationships/image"/></Relationships>
</file>

<file path=ppt/slides/_rels/slide21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7.xml" Type="http://schemas.openxmlformats.org/officeDocument/2006/relationships/slideLayout"/><Relationship Id="rId4" Target="../media/image21.jpeg" Type="http://schemas.openxmlformats.org/officeDocument/2006/relationships/image"/></Relationships>
</file>

<file path=ppt/slides/_rels/slide22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media/image2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3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2" Target="../media/image2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4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media/image2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5.xml.rels><?xml version="1.0" encoding="UTF-8" standalone="yes" ?><Relationships xmlns="http://schemas.openxmlformats.org/package/2006/relationships"><Relationship Id="rId3" Target="../media/image25.jpeg" Type="http://schemas.openxmlformats.org/officeDocument/2006/relationships/image"/><Relationship Id="rId2" Target="../media/image2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74550"/>
            <a:ext cx="849694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User\Downloads\1539801404_sun101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511" y="116632"/>
            <a:ext cx="1773969" cy="177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ownloads\1368997258_babochka-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46758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12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" t="13"/>
          <a:stretch/>
        </p:blipFill>
        <p:spPr>
          <a:xfrm>
            <a:off x="323529" y="1447362"/>
            <a:ext cx="8749680" cy="514999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43549" y="476672"/>
            <a:ext cx="8856912" cy="92333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h="55880" prst="artDeco" w="2540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b="1" dirty="0" lang="ru-RU" smtClean="0" spc="50" sz="5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</a:rPr>
              <a:t>Найди место звука в словах</a:t>
            </a:r>
            <a:endParaRPr b="1" dirty="0" lang="ru-RU" spc="50" sz="540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algn="tl" blurRad="76200" dir="5400000" dist="50800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430190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892560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25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892560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4869159"/>
            <a:ext cx="648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99"/>
                </a:solidFill>
              </a:rPr>
              <a:t>Ш</a:t>
            </a:r>
            <a:endParaRPr lang="ru-RU" sz="32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89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892560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4869159"/>
            <a:ext cx="648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99"/>
                </a:solidFill>
              </a:rPr>
              <a:t>Ш</a:t>
            </a:r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4847050"/>
            <a:ext cx="648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99"/>
                </a:solidFill>
              </a:rPr>
              <a:t>Ш</a:t>
            </a:r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4847049"/>
            <a:ext cx="648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99"/>
                </a:solidFill>
              </a:rPr>
              <a:t>Ш</a:t>
            </a:r>
            <a:endParaRPr lang="ru-RU" sz="32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08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892560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4869159"/>
            <a:ext cx="648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99"/>
                </a:solidFill>
              </a:rPr>
              <a:t>Ш</a:t>
            </a:r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4847050"/>
            <a:ext cx="648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99"/>
                </a:solidFill>
              </a:rPr>
              <a:t>Ш</a:t>
            </a:r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4847049"/>
            <a:ext cx="648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99"/>
                </a:solidFill>
              </a:rPr>
              <a:t>Ш</a:t>
            </a:r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84368" y="4847048"/>
            <a:ext cx="648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99"/>
                </a:solidFill>
              </a:rPr>
              <a:t>Ш</a:t>
            </a:r>
            <a:endParaRPr lang="ru-RU" sz="32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43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470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772816"/>
            <a:ext cx="90364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</a:rPr>
              <a:t>Ша</a:t>
            </a:r>
            <a:r>
              <a:rPr lang="ru-RU" sz="4000" b="1" dirty="0" smtClean="0">
                <a:solidFill>
                  <a:srgbClr val="FF0000"/>
                </a:solidFill>
              </a:rPr>
              <a:t> – </a:t>
            </a:r>
            <a:r>
              <a:rPr lang="ru-RU" sz="4000" b="1" dirty="0" err="1" smtClean="0">
                <a:solidFill>
                  <a:srgbClr val="FF0000"/>
                </a:solidFill>
              </a:rPr>
              <a:t>ша</a:t>
            </a:r>
            <a:r>
              <a:rPr lang="ru-RU" sz="4000" b="1" dirty="0" smtClean="0">
                <a:solidFill>
                  <a:srgbClr val="FF0000"/>
                </a:solidFill>
              </a:rPr>
              <a:t> – </a:t>
            </a:r>
            <a:r>
              <a:rPr lang="ru-RU" sz="4000" b="1" dirty="0" err="1" smtClean="0">
                <a:solidFill>
                  <a:srgbClr val="FF0000"/>
                </a:solidFill>
              </a:rPr>
              <a:t>ша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</a:rPr>
              <a:t>- мама моет </a:t>
            </a:r>
            <a:r>
              <a:rPr lang="ru-RU" sz="4000" b="1" dirty="0" smtClean="0">
                <a:solidFill>
                  <a:srgbClr val="002060"/>
                </a:solidFill>
              </a:rPr>
              <a:t>малыша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r>
              <a:rPr lang="ru-RU" sz="4000" b="1" dirty="0" smtClean="0">
                <a:solidFill>
                  <a:srgbClr val="FF0000"/>
                </a:solidFill>
              </a:rPr>
              <a:t>Шу – шу – шу </a:t>
            </a:r>
            <a:r>
              <a:rPr lang="ru-RU" sz="4000" b="1" dirty="0" smtClean="0">
                <a:solidFill>
                  <a:srgbClr val="002060"/>
                </a:solidFill>
              </a:rPr>
              <a:t>– я тебе письмо </a:t>
            </a:r>
            <a:r>
              <a:rPr lang="ru-RU" sz="4000" b="1" dirty="0" smtClean="0">
                <a:solidFill>
                  <a:srgbClr val="002060"/>
                </a:solidFill>
              </a:rPr>
              <a:t>пишу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r>
              <a:rPr lang="ru-RU" sz="4000" b="1" dirty="0" err="1" smtClean="0">
                <a:solidFill>
                  <a:srgbClr val="FF0000"/>
                </a:solidFill>
              </a:rPr>
              <a:t>Шо</a:t>
            </a:r>
            <a:r>
              <a:rPr lang="ru-RU" sz="4000" b="1" dirty="0" smtClean="0">
                <a:solidFill>
                  <a:srgbClr val="FF0000"/>
                </a:solidFill>
              </a:rPr>
              <a:t> – </a:t>
            </a:r>
            <a:r>
              <a:rPr lang="ru-RU" sz="4000" b="1" dirty="0" err="1" smtClean="0">
                <a:solidFill>
                  <a:srgbClr val="FF0000"/>
                </a:solidFill>
              </a:rPr>
              <a:t>шо</a:t>
            </a:r>
            <a:r>
              <a:rPr lang="ru-RU" sz="4000" b="1" dirty="0" smtClean="0">
                <a:solidFill>
                  <a:srgbClr val="FF0000"/>
                </a:solidFill>
              </a:rPr>
              <a:t> – </a:t>
            </a:r>
            <a:r>
              <a:rPr lang="ru-RU" sz="4000" b="1" dirty="0" err="1" smtClean="0">
                <a:solidFill>
                  <a:srgbClr val="FF0000"/>
                </a:solidFill>
              </a:rPr>
              <a:t>шо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</a:rPr>
              <a:t>– поют ребята </a:t>
            </a:r>
            <a:r>
              <a:rPr lang="ru-RU" sz="4000" b="1" dirty="0" smtClean="0">
                <a:solidFill>
                  <a:srgbClr val="002060"/>
                </a:solidFill>
              </a:rPr>
              <a:t>хорошо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r>
              <a:rPr lang="ru-RU" sz="4000" b="1" dirty="0" err="1" smtClean="0">
                <a:solidFill>
                  <a:srgbClr val="FF0000"/>
                </a:solidFill>
              </a:rPr>
              <a:t>Аш</a:t>
            </a:r>
            <a:r>
              <a:rPr lang="ru-RU" sz="4000" b="1" dirty="0" smtClean="0">
                <a:solidFill>
                  <a:srgbClr val="FF0000"/>
                </a:solidFill>
              </a:rPr>
              <a:t> – </a:t>
            </a:r>
            <a:r>
              <a:rPr lang="ru-RU" sz="4000" b="1" dirty="0" err="1" smtClean="0">
                <a:solidFill>
                  <a:srgbClr val="FF0000"/>
                </a:solidFill>
              </a:rPr>
              <a:t>аш</a:t>
            </a:r>
            <a:r>
              <a:rPr lang="ru-RU" sz="4000" b="1" dirty="0" smtClean="0">
                <a:solidFill>
                  <a:srgbClr val="FF0000"/>
                </a:solidFill>
              </a:rPr>
              <a:t> – </a:t>
            </a:r>
            <a:r>
              <a:rPr lang="ru-RU" sz="4000" b="1" dirty="0" err="1" smtClean="0">
                <a:solidFill>
                  <a:srgbClr val="FF0000"/>
                </a:solidFill>
              </a:rPr>
              <a:t>аш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</a:rPr>
              <a:t>– у Марины </a:t>
            </a:r>
            <a:r>
              <a:rPr lang="ru-RU" sz="4000" b="1" dirty="0" smtClean="0">
                <a:solidFill>
                  <a:srgbClr val="002060"/>
                </a:solidFill>
              </a:rPr>
              <a:t>карандаш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r>
              <a:rPr lang="ru-RU" sz="4000" b="1" dirty="0" smtClean="0">
                <a:solidFill>
                  <a:srgbClr val="FF0000"/>
                </a:solidFill>
              </a:rPr>
              <a:t>Ош – </a:t>
            </a:r>
            <a:r>
              <a:rPr lang="ru-RU" sz="4000" b="1" dirty="0" err="1" smtClean="0">
                <a:solidFill>
                  <a:srgbClr val="FF0000"/>
                </a:solidFill>
              </a:rPr>
              <a:t>ош</a:t>
            </a:r>
            <a:r>
              <a:rPr lang="ru-RU" sz="4000" b="1" dirty="0" smtClean="0">
                <a:solidFill>
                  <a:srgbClr val="FF0000"/>
                </a:solidFill>
              </a:rPr>
              <a:t> – </a:t>
            </a:r>
            <a:r>
              <a:rPr lang="ru-RU" sz="4000" b="1" dirty="0" err="1" smtClean="0">
                <a:solidFill>
                  <a:srgbClr val="FF0000"/>
                </a:solidFill>
              </a:rPr>
              <a:t>ош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</a:rPr>
              <a:t>– до чего же день </a:t>
            </a:r>
            <a:r>
              <a:rPr lang="ru-RU" sz="4000" b="1" dirty="0" smtClean="0">
                <a:solidFill>
                  <a:srgbClr val="002060"/>
                </a:solidFill>
              </a:rPr>
              <a:t>хорош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86859" y="760239"/>
            <a:ext cx="45913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истоговорки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939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5854" y="620688"/>
            <a:ext cx="7540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Найди лишний предмет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AutoShape 4" descr="https://downloader.disk.yandex.ru/preview/c9d38e9996f64229fc8b929f930002d5485b6a26927bce13661ed2e4219e8c42/641ca947/YnMlMe9wl1vFL82jzNPAMe8BucUIwUQIFvz5tJrJq6fSotT6ynVgpy4RX6W_XLolSNd5F_ZZutN5YA1BMvXMAA%3D%3D?uid=0&amp;filename=0_ed478_cf3574d4_orig.png&amp;disposition=inline&amp;hash=&amp;limit=0&amp;content_type=image%2Fpng&amp;owner_uid=0&amp;tknv=v2&amp;size=2048x204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 descr="C:\Users\User\Downloads\0_ed478_cf3574d4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793" y="1786112"/>
            <a:ext cx="3029149" cy="219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1" descr="https://img-fotki.yandex.ru/get/940342/16969765.284/0_ae9c0_dddc45b_ori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4" name="Picture 12" descr="C:\Users\User\Downloads\d3bd00af - копи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690" y="4365104"/>
            <a:ext cx="3333335" cy="216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4" descr="https://downloader.disk.yandex.ru/preview/175a79e6451ece1c142f4d78f0a7610ba169862b5f44307b9964e2e989d80e48/641caa36/sAGI_48mWMgU31Rcj5WXxC02dmZxjYUt4hRMcEZVH9OiBe87itC6LImsXKpIXL-q_xCTknOr9PiqOtbBH4NmYg%3D%3D?uid=0&amp;filename=heppi_ber%20%2847%29.png&amp;disposition=inline&amp;hash=&amp;limit=0&amp;content_type=image%2Fpng&amp;owner_uid=0&amp;tknv=v2&amp;size=2048x2048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6" descr="https://downloader.disk.yandex.ru/preview/175a79e6451ece1c142f4d78f0a7610ba169862b5f44307b9964e2e989d80e48/641caa36/sAGI_48mWMgU31Rcj5WXxC02dmZxjYUt4hRMcEZVH9OiBe87itC6LImsXKpIXL-q_xCTknOr9PiqOtbBH4NmYg%3D%3D?uid=0&amp;filename=heppi_ber%20%2847%29.png&amp;disposition=inline&amp;hash=&amp;limit=0&amp;content_type=image%2Fpng&amp;owner_uid=0&amp;tknv=v2&amp;size=2048x2048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8" descr="https://downloader.disk.yandex.ru/preview/f4b49f2bad35bc374b9b93f642b66b5abe0e1de382606a60e3051d3338bf3eca/641caa87/loxqAhhsuOzUumoKueZf_yqxC90X4K3hAEQLhlsjxRcXrLMLG7l4u_7dW-RkIIQTLY-8mo81zAV41ke913dyVw%3D%3D?uid=0&amp;filename=8a1a6fbb.png&amp;disposition=inline&amp;hash=&amp;limit=0&amp;content_type=image%2Fpng&amp;owner_uid=0&amp;tknv=v2&amp;size=2048x2048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1" name="Picture 19" descr="C:\Users\User\Downloads\1644428270_1-adonius-club-p-gus-na-prozrachnom-fone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30593"/>
            <a:ext cx="3312368" cy="250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C:\Users\User\Downloads\151979-pic-vector-hat-winter-png-file-hd-1873x204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34" y="1544018"/>
            <a:ext cx="2448272" cy="267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8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downloader.disk.yandex.ru/preview/c9d38e9996f64229fc8b929f930002d5485b6a26927bce13661ed2e4219e8c42/641ca947/YnMlMe9wl1vFL82jzNPAMe8BucUIwUQIFvz5tJrJq6fSotT6ynVgpy4RX6W_XLolSNd5F_ZZutN5YA1BMvXMAA%3D%3D?uid=0&amp;filename=0_ed478_cf3574d4_orig.png&amp;disposition=inline&amp;hash=&amp;limit=0&amp;content_type=image%2Fpng&amp;owner_uid=0&amp;tknv=v2&amp;size=2048x204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 descr="C:\Users\User\Downloads\0_ed478_cf3574d4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509" y="303629"/>
            <a:ext cx="3029149" cy="219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1" descr="https://img-fotki.yandex.ru/get/940342/16969765.284/0_ae9c0_dddc45b_ori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4" name="Picture 12" descr="C:\Users\User\Downloads\d3bd00af - копи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84" y="3861048"/>
            <a:ext cx="3333335" cy="216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4" descr="https://downloader.disk.yandex.ru/preview/175a79e6451ece1c142f4d78f0a7610ba169862b5f44307b9964e2e989d80e48/641caa36/sAGI_48mWMgU31Rcj5WXxC02dmZxjYUt4hRMcEZVH9OiBe87itC6LImsXKpIXL-q_xCTknOr9PiqOtbBH4NmYg%3D%3D?uid=0&amp;filename=heppi_ber%20%2847%29.png&amp;disposition=inline&amp;hash=&amp;limit=0&amp;content_type=image%2Fpng&amp;owner_uid=0&amp;tknv=v2&amp;size=2048x2048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6" descr="https://downloader.disk.yandex.ru/preview/175a79e6451ece1c142f4d78f0a7610ba169862b5f44307b9964e2e989d80e48/641caa36/sAGI_48mWMgU31Rcj5WXxC02dmZxjYUt4hRMcEZVH9OiBe87itC6LImsXKpIXL-q_xCTknOr9PiqOtbBH4NmYg%3D%3D?uid=0&amp;filename=heppi_ber%20%2847%29.png&amp;disposition=inline&amp;hash=&amp;limit=0&amp;content_type=image%2Fpng&amp;owner_uid=0&amp;tknv=v2&amp;size=2048x2048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8" descr="https://downloader.disk.yandex.ru/preview/f4b49f2bad35bc374b9b93f642b66b5abe0e1de382606a60e3051d3338bf3eca/641caa87/loxqAhhsuOzUumoKueZf_yqxC90X4K3hAEQLhlsjxRcXrLMLG7l4u_7dW-RkIIQTLY-8mo81zAV41ke913dyVw%3D%3D?uid=0&amp;filename=8a1a6fbb.png&amp;disposition=inline&amp;hash=&amp;limit=0&amp;content_type=image%2Fpng&amp;owner_uid=0&amp;tknv=v2&amp;size=2048x2048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2" name="Picture 20" descr="C:\Users\User\Downloads\151979-pic-vector-hat-winter-png-file-hd-1873x204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91" y="312737"/>
            <a:ext cx="2448272" cy="267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ownloads\1645053828_10-fikiwiki-com-p-kartinki-bukva-sh-1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91556"/>
            <a:ext cx="3888432" cy="464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92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7923" y="2564904"/>
            <a:ext cx="119616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</a:t>
            </a:r>
            <a:endParaRPr lang="ru-RU" sz="8800" b="1" cap="none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2411760" y="1340768"/>
            <a:ext cx="2232248" cy="15121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907188" y="332656"/>
            <a:ext cx="76655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А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41695" y="1196752"/>
            <a:ext cx="82747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О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51469" y="3356992"/>
            <a:ext cx="81144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И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44666" y="1916832"/>
            <a:ext cx="6767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У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19440" y="4133398"/>
            <a:ext cx="6719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Е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67185" y="4624630"/>
            <a:ext cx="6719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Ё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443322" y="3816916"/>
            <a:ext cx="2344702" cy="10522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2555776" y="1988840"/>
            <a:ext cx="3168352" cy="10359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555776" y="3600892"/>
            <a:ext cx="3240360" cy="7421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2708176" y="2780928"/>
            <a:ext cx="4168080" cy="396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733323" y="3381916"/>
            <a:ext cx="4142933" cy="435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61248"/>
            <a:ext cx="8328925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C:\Users\User\Downloads\1674628382_grizly-club-p-deti-chitayut-klipart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43" y="301906"/>
            <a:ext cx="2130503" cy="16433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10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7923" y="2564904"/>
            <a:ext cx="119616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</a:t>
            </a:r>
            <a:endParaRPr lang="ru-RU" sz="8800" b="1" cap="none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2411760" y="1340768"/>
            <a:ext cx="2232248" cy="15121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907188" y="332656"/>
            <a:ext cx="76655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А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41695" y="1196752"/>
            <a:ext cx="82747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О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51469" y="3356992"/>
            <a:ext cx="81144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И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44666" y="1916832"/>
            <a:ext cx="6767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У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19440" y="4133398"/>
            <a:ext cx="6719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Е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67185" y="4624630"/>
            <a:ext cx="6719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Ё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443322" y="3816916"/>
            <a:ext cx="2344702" cy="10522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2555776" y="1988840"/>
            <a:ext cx="3168352" cy="10359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555776" y="3600892"/>
            <a:ext cx="3240360" cy="7421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2708176" y="2780928"/>
            <a:ext cx="4168080" cy="396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733323" y="3381916"/>
            <a:ext cx="4142933" cy="435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61248"/>
            <a:ext cx="8328925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C:\Users\User\Downloads\1674628382_grizly-club-p-deti-chitayut-klipart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43" y="301906"/>
            <a:ext cx="2130503" cy="16433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755576" y="6669360"/>
            <a:ext cx="545918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589951" y="6684906"/>
            <a:ext cx="545918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255430" y="6684906"/>
            <a:ext cx="545918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893247" y="6684906"/>
            <a:ext cx="545918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527884" y="6669360"/>
            <a:ext cx="545918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093787" y="6669360"/>
            <a:ext cx="545918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05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305" y="1700808"/>
            <a:ext cx="82809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</a:rPr>
              <a:t>На цветок, жужжа, садится,</a:t>
            </a:r>
          </a:p>
          <a:p>
            <a:pPr algn="ctr"/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</a:rPr>
              <a:t>Чтоб нектаром насладиться,</a:t>
            </a:r>
          </a:p>
          <a:p>
            <a:pPr algn="ctr"/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</a:rPr>
              <a:t>Он мохнатенький, как ель,</a:t>
            </a:r>
          </a:p>
          <a:p>
            <a:pPr algn="ctr"/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</a:rPr>
              <a:t>На пчелу похожий……..</a:t>
            </a:r>
          </a:p>
        </p:txBody>
      </p:sp>
      <p:pic>
        <p:nvPicPr>
          <p:cNvPr id="2051" name="Picture 3" descr="C:\Users\User\Downloads\1474406827_sun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13176"/>
            <a:ext cx="2899062" cy="176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ownloads\1474406827_sun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669" y="4994689"/>
            <a:ext cx="2899062" cy="176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08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76239" y="2506091"/>
            <a:ext cx="119616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</a:t>
            </a:r>
            <a:endParaRPr lang="ru-RU" sz="8800" b="1" cap="none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454440" y="1234259"/>
            <a:ext cx="2421816" cy="15466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527884" y="332656"/>
            <a:ext cx="76655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А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19587" y="1052736"/>
            <a:ext cx="82747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О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2932587"/>
            <a:ext cx="81144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И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1824499"/>
            <a:ext cx="6767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У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11760" y="3952641"/>
            <a:ext cx="6719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Е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62052" y="4343038"/>
            <a:ext cx="6719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Ё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4157528" y="3952641"/>
            <a:ext cx="2718728" cy="11339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147058" y="1834041"/>
            <a:ext cx="3369158" cy="9468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3261061" y="3717032"/>
            <a:ext cx="3255155" cy="6260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210401" y="2636912"/>
            <a:ext cx="4305815" cy="3879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2319587" y="3429000"/>
            <a:ext cx="4142933" cy="1037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147" name="Picture 3" descr="C:\Users\User\Downloads\1674628382_grizly-club-p-deti-chitayut-klipart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58" y="153593"/>
            <a:ext cx="2130503" cy="16433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33256"/>
            <a:ext cx="7272808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39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76239" y="2506091"/>
            <a:ext cx="119616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</a:t>
            </a:r>
            <a:endParaRPr lang="ru-RU" sz="8800" b="1" cap="none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454440" y="1234259"/>
            <a:ext cx="2421816" cy="15466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527884" y="332656"/>
            <a:ext cx="76655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А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19587" y="1052736"/>
            <a:ext cx="82747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О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2932587"/>
            <a:ext cx="81144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И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1824499"/>
            <a:ext cx="6767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У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11760" y="3952641"/>
            <a:ext cx="6719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Е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62052" y="4343038"/>
            <a:ext cx="6719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Ё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4157528" y="3952641"/>
            <a:ext cx="2718728" cy="11339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147058" y="1834041"/>
            <a:ext cx="3369158" cy="9468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3261061" y="3717032"/>
            <a:ext cx="3255155" cy="6260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210401" y="2636912"/>
            <a:ext cx="4305815" cy="3879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2319587" y="3429000"/>
            <a:ext cx="4142933" cy="1037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147" name="Picture 3" descr="C:\Users\User\Downloads\1674628382_grizly-club-p-deti-chitayut-klipart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58" y="153593"/>
            <a:ext cx="2130503" cy="16433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733256"/>
            <a:ext cx="8424936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395536" y="6669360"/>
            <a:ext cx="54591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740352" y="6681947"/>
            <a:ext cx="54591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251740" y="6657544"/>
            <a:ext cx="54591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788024" y="6669360"/>
            <a:ext cx="54591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365244" y="6652355"/>
            <a:ext cx="54591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865842" y="6652355"/>
            <a:ext cx="54591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01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45229"/>
            <a:ext cx="8064896" cy="457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User\Downloads\1674628382_grizly-club-p-deti-chitayut-klipart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43" y="188640"/>
            <a:ext cx="2130503" cy="16433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16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ownloads\1674628382_grizly-club-p-deti-chitayut-klipart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43" y="188640"/>
            <a:ext cx="2130503" cy="16433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752261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53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208912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User\Downloads\1674628382_grizly-club-p-deti-chitayut-klipart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43" y="188640"/>
            <a:ext cx="2130503" cy="16433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22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User\Downloads\1674628382_grizly-club-p-deti-chitayut-klipart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43" y="188640"/>
            <a:ext cx="2130503" cy="16433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988840"/>
            <a:ext cx="9001000" cy="345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5576" y="2924944"/>
            <a:ext cx="8640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</a:t>
            </a:r>
            <a:endParaRPr lang="ru-RU" sz="5400" b="1" cap="none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2924944"/>
            <a:ext cx="7920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</a:t>
            </a:r>
            <a:endParaRPr lang="ru-RU" sz="5400" b="1" cap="none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34698" y="4194701"/>
            <a:ext cx="8640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</a:t>
            </a:r>
            <a:endParaRPr lang="ru-RU" sz="5400" b="1" cap="none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6056" y="4221088"/>
            <a:ext cx="8640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</a:t>
            </a:r>
            <a:endParaRPr lang="ru-RU" sz="5400" b="1" cap="none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08304" y="4221088"/>
            <a:ext cx="8640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</a:t>
            </a:r>
            <a:endParaRPr lang="ru-RU" sz="5400" b="1" cap="none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84368" y="2920479"/>
            <a:ext cx="8640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</a:t>
            </a:r>
            <a:endParaRPr lang="ru-RU" sz="5400" b="1" cap="none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209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" t="10"/>
          <a:stretch/>
        </p:blipFill>
        <p:spPr>
          <a:xfrm>
            <a:off x="1043608" y="980728"/>
            <a:ext cx="6807574" cy="519684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13331675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" t="119"/>
          <a:stretch/>
        </p:blipFill>
        <p:spPr>
          <a:xfrm>
            <a:off x="899592" y="1052736"/>
            <a:ext cx="7236296" cy="531876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41557148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1556792"/>
            <a:ext cx="698781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  <a:t>На высоких стройных ёлках,</a:t>
            </a:r>
          </a:p>
          <a:p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  <a:t>Дружно прячутся в иголках,</a:t>
            </a:r>
          </a:p>
          <a:p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  <a:t>Любят белочка и клёст</a:t>
            </a:r>
          </a:p>
          <a:p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  <a:t>Ими лакомиться. Прост</a:t>
            </a:r>
          </a:p>
          <a:p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  <a:t>Мой вопрос для вас, детишки:</a:t>
            </a:r>
          </a:p>
          <a:p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  <a:t>- Что едят они все ?</a:t>
            </a:r>
            <a:endParaRPr lang="ru-RU" sz="4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76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" t="88"/>
          <a:stretch/>
        </p:blipFill>
        <p:spPr>
          <a:xfrm>
            <a:off x="899592" y="1412776"/>
            <a:ext cx="7464358" cy="473160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74807666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" t="13"/>
          <a:stretch/>
        </p:blipFill>
        <p:spPr>
          <a:xfrm>
            <a:off x="1320621" y="1036320"/>
            <a:ext cx="6502757" cy="519684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11063450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" t="14"/>
          <a:stretch/>
        </p:blipFill>
        <p:spPr>
          <a:xfrm>
            <a:off x="710352" y="764704"/>
            <a:ext cx="7723295" cy="577596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89075558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" t="37"/>
          <a:stretch/>
        </p:blipFill>
        <p:spPr>
          <a:xfrm>
            <a:off x="251520" y="475938"/>
            <a:ext cx="8675958" cy="633670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44445770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" t="114"/>
          <a:stretch/>
        </p:blipFill>
        <p:spPr>
          <a:xfrm>
            <a:off x="269261" y="404664"/>
            <a:ext cx="8712865" cy="626469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05131513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179</TotalTime>
  <Words>163</Words>
  <Application>Microsoft Office PowerPoint</Application>
  <PresentationFormat>Экран (4:3)</PresentationFormat>
  <Paragraphs>72</Paragraphs>
  <Slides>26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SAD</dc:creator>
  <cp:lastModifiedBy>User</cp:lastModifiedBy>
  <cp:revision>17</cp:revision>
  <dcterms:created xsi:type="dcterms:W3CDTF">2021-03-10T10:31:29Z</dcterms:created>
  <dcterms:modified xsi:type="dcterms:W3CDTF">2023-03-23T16:36:09Z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1813542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S10.0.0</vt:lpwstr>
  </property>
</Properties>
</file>