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51D"/>
    <a:srgbClr val="000000"/>
    <a:srgbClr val="EAC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CD28-A6D5-4C8A-BD92-3451B8DE1AD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7D78-E5D5-4FE3-8D7A-CF85A67B9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20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CD28-A6D5-4C8A-BD92-3451B8DE1AD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7D78-E5D5-4FE3-8D7A-CF85A67B9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28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CD28-A6D5-4C8A-BD92-3451B8DE1AD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7D78-E5D5-4FE3-8D7A-CF85A67B9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05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CD28-A6D5-4C8A-BD92-3451B8DE1AD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7D78-E5D5-4FE3-8D7A-CF85A67B9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17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CD28-A6D5-4C8A-BD92-3451B8DE1AD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7D78-E5D5-4FE3-8D7A-CF85A67B9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82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CD28-A6D5-4C8A-BD92-3451B8DE1AD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7D78-E5D5-4FE3-8D7A-CF85A67B9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5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CD28-A6D5-4C8A-BD92-3451B8DE1AD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7D78-E5D5-4FE3-8D7A-CF85A67B9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42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CD28-A6D5-4C8A-BD92-3451B8DE1AD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7D78-E5D5-4FE3-8D7A-CF85A67B9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21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CD28-A6D5-4C8A-BD92-3451B8DE1AD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7D78-E5D5-4FE3-8D7A-CF85A67B9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18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CD28-A6D5-4C8A-BD92-3451B8DE1AD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7D78-E5D5-4FE3-8D7A-CF85A67B9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3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CD28-A6D5-4C8A-BD92-3451B8DE1AD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7D78-E5D5-4FE3-8D7A-CF85A67B9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38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3CD28-A6D5-4C8A-BD92-3451B8DE1AD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27D78-E5D5-4FE3-8D7A-CF85A67B9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52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250" y="-676406"/>
            <a:ext cx="13528109" cy="8304757"/>
          </a:xfr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227549" y="989556"/>
            <a:ext cx="10333973" cy="561166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3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БЕЗОПАСНОСТИ ДЕТЕЙ НА ДОРОГЕ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endParaRPr lang="ru-RU" sz="1600" dirty="0" smtClean="0"/>
          </a:p>
          <a:p>
            <a:pPr algn="just"/>
            <a:r>
              <a:rPr lang="ru-RU" sz="3300" dirty="0" smtClean="0"/>
              <a:t>Никогда не выбегайте на дорогу. Это опасно, ведь водитель не может остановить машину сразу.</a:t>
            </a:r>
          </a:p>
          <a:p>
            <a:pPr algn="just"/>
            <a:r>
              <a:rPr lang="ru-RU" sz="3300" dirty="0" smtClean="0"/>
              <a:t>Дорогу нужно переходить в специально установленных местах. Они обозначены дорожными знаками «Пешеходный переход» и белыми линиями разметки «зебра». </a:t>
            </a:r>
          </a:p>
          <a:p>
            <a:pPr algn="just"/>
            <a:r>
              <a:rPr lang="ru-RU" sz="3300" dirty="0" smtClean="0"/>
              <a:t>На проезжую часть выходите только после того, как убедитесь в отсутствии приближающегося транспорта и слева и справа.</a:t>
            </a:r>
          </a:p>
          <a:p>
            <a:pPr algn="just"/>
            <a:r>
              <a:rPr lang="ru-RU" sz="3300" dirty="0" smtClean="0"/>
              <a:t>Если на пешеходном переходе или перекрестке есть светофор, он покажет, когда идти, а когда стоять и ждать. Красный свет для пешеходов – стой, желтый – жди, зеленый – иди. Нельзя переходить улицу на красный и желтый свет, даже если машин поблизости нет. Когда загорелся зеленый свет, дорогу переходите спокойно, убедившись, что все машины остановились. </a:t>
            </a:r>
          </a:p>
          <a:p>
            <a:pPr algn="just"/>
            <a:r>
              <a:rPr lang="ru-RU" sz="3300" dirty="0" smtClean="0"/>
              <a:t>Выйдя из транспорта, не выбегайте на дорогу. Подождите, пока автобус отъедет, и только потом, убедившись в отсутствии машин, переходите дорогу. Стоящие машины нужно обходить только сзади.</a:t>
            </a:r>
          </a:p>
          <a:p>
            <a:pPr algn="just"/>
            <a:r>
              <a:rPr lang="ru-RU" sz="3300" dirty="0" smtClean="0"/>
              <a:t>Опасно играть рядом с дорогой, выезжать на проезжую часть на </a:t>
            </a:r>
            <a:r>
              <a:rPr lang="ru-RU" sz="3300" dirty="0" err="1" smtClean="0"/>
              <a:t>скейтах</a:t>
            </a:r>
            <a:r>
              <a:rPr lang="ru-RU" sz="3300" dirty="0" smtClean="0"/>
              <a:t> и роликовых коньках. Лучше это делать во дворе или на детской площадке.</a:t>
            </a:r>
          </a:p>
          <a:p>
            <a:pPr algn="just"/>
            <a:r>
              <a:rPr lang="ru-RU" sz="3300" dirty="0" smtClean="0"/>
              <a:t>Не выбегайте на дорогу вне зоны пешеходного перехода, в этом месте водитель не ожидает пешеходов и не сможет мгновенно остановить автомобиль.</a:t>
            </a:r>
          </a:p>
          <a:p>
            <a:pPr marL="0" indent="0" algn="just">
              <a:buNone/>
            </a:pPr>
            <a:r>
              <a:rPr lang="ru-RU" sz="3300" u="sng" dirty="0" smtClean="0"/>
              <a:t>СОВЕТ: </a:t>
            </a:r>
            <a:r>
              <a:rPr lang="ru-RU" sz="3300" dirty="0"/>
              <a:t>к</a:t>
            </a:r>
            <a:r>
              <a:rPr lang="ru-RU" sz="3300" dirty="0" smtClean="0"/>
              <a:t>ак обезопасить себя? Следует стараться использовать светлую или яркую одежду, лучше всего со </a:t>
            </a:r>
          </a:p>
          <a:p>
            <a:pPr marL="0" indent="0" algn="just">
              <a:buNone/>
            </a:pPr>
            <a:r>
              <a:rPr lang="ru-RU" sz="3300" dirty="0" smtClean="0"/>
              <a:t>светоотражающими элементами. В</a:t>
            </a:r>
            <a:r>
              <a:rPr lang="ru-RU" sz="3300" dirty="0"/>
              <a:t> </a:t>
            </a:r>
            <a:r>
              <a:rPr lang="ru-RU" sz="3300" dirty="0" smtClean="0"/>
              <a:t>темное время суток при попадании света они начинают светиться,</a:t>
            </a:r>
          </a:p>
          <a:p>
            <a:pPr marL="0" indent="0" algn="just">
              <a:buNone/>
            </a:pPr>
            <a:r>
              <a:rPr lang="ru-RU" sz="3300" dirty="0" smtClean="0"/>
              <a:t>обозначая движение человека. Для детей придумано уже большое количество разнообразных, </a:t>
            </a:r>
          </a:p>
          <a:p>
            <a:pPr marL="0" indent="0" algn="just">
              <a:buNone/>
            </a:pPr>
            <a:r>
              <a:rPr lang="ru-RU" sz="3300" dirty="0" smtClean="0"/>
              <a:t>красивых и интересных светоотражающих браслетов, значков, вставок и наклеек на одежду.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8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oir.mobi/uploads/posts/2022-08/1661346442_14-oir-mobi-p-fon-rzhd-pinterest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826060"/>
            <a:ext cx="1905000" cy="25431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27545" y="0"/>
            <a:ext cx="77369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БЕЗОПАСНОСТИ ДЕТЕЙ НА ОБЪЕКТАХ ЖЕЛЕЗНОДОРЖНОГО ТРАНСПОРТА:</a:t>
            </a:r>
          </a:p>
          <a:p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5364" y="316874"/>
            <a:ext cx="11841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D9D5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Железная дорога - зона повышенной опасности!</a:t>
            </a:r>
          </a:p>
          <a:p>
            <a:pPr algn="ctr"/>
            <a:r>
              <a:rPr lang="ru-RU" sz="1600" i="1" dirty="0" smtClean="0">
                <a:solidFill>
                  <a:srgbClr val="D9D5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колесами железнодорожного транспорта ежегодно получают тяжелые травмы десятки детей и подростков. Немало случаев травматизма со смертельным исходом.</a:t>
            </a:r>
            <a:endParaRPr lang="ru-RU" sz="1600" i="1" dirty="0">
              <a:solidFill>
                <a:srgbClr val="D9D5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149" y="1151551"/>
            <a:ext cx="910642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Запомните:</a:t>
            </a:r>
            <a:endParaRPr lang="ru-RU" b="0" i="0" dirty="0" smtClean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– Переходить через пути нужно только по мосту или специальным настилам.</a:t>
            </a:r>
            <a:endParaRPr lang="ru-RU" b="0" i="0" dirty="0" smtClean="0"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– Не подлезайте под вагоны! Не перелезайте через автосцепки!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– Не заскакивайте в вагон отходящего поезда.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–Запрещается переходить железнодорожные переезды при закрытом шлагбауме или показании красного сигнала светофора переездной сигнализации.</a:t>
            </a:r>
            <a:endParaRPr lang="ru-RU" b="0" i="0" dirty="0" smtClean="0"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– Не выходите из вагона до полной остановки поезда.</a:t>
            </a:r>
            <a:endParaRPr lang="ru-RU" dirty="0"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– Не играйте на платформах и путях!</a:t>
            </a:r>
            <a:endParaRPr lang="ru-RU" b="0" i="0" dirty="0" smtClean="0"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– Не высовывайтесь из окон на ходу.</a:t>
            </a:r>
            <a:endParaRPr lang="ru-RU" b="0" i="0" dirty="0" smtClean="0"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– Выходите из вагона только со стороны посадочной платформы.</a:t>
            </a:r>
            <a:endParaRPr lang="ru-RU" b="0" i="0" dirty="0" smtClean="0"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– Не ходите на путях.</a:t>
            </a:r>
            <a:endParaRPr lang="ru-RU" b="0" i="0" dirty="0" smtClean="0"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– На вокзале дети могут находиться только под наблюдением взрослых, маленьких детей нужно держать за руку.</a:t>
            </a:r>
            <a:endParaRPr lang="ru-RU" b="0" i="0" dirty="0" smtClean="0"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– Не переходите пути перед близко идущим поездом, если расстояние до него менее 400 метров. Поезд не может остановиться сразу!</a:t>
            </a:r>
            <a:endParaRPr lang="ru-RU" b="0" i="0" dirty="0" smtClean="0"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– Не подходите к рельсам ближе, чем на 5 метров.</a:t>
            </a:r>
            <a:endParaRPr lang="ru-RU" b="0" i="0" dirty="0" smtClean="0"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smtClean="0">
                <a:effectLst/>
                <a:latin typeface="Times New Roman" panose="02020603050405020304" pitchFamily="18" charset="0"/>
              </a:rPr>
              <a:t>– Не 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переходите пути, не убедившись в отсутствии поезда противоположного направления.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</a:rPr>
              <a:t>Запрещается 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спользовать наушники и мобильные телефоны при переходе через железнодорожные пути.</a:t>
            </a:r>
            <a:endParaRPr lang="ru-RU" b="0" i="0" dirty="0" smtClean="0">
              <a:effectLst/>
              <a:latin typeface="Arial" panose="020B0604020202020204" pitchFamily="34" charset="0"/>
            </a:endParaRPr>
          </a:p>
          <a:p>
            <a:pPr algn="just"/>
            <a:endParaRPr lang="ru-RU" sz="16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2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220</Words>
  <Application>Microsoft Office PowerPoint</Application>
  <PresentationFormat>Широкоэкранный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Г. Викторова</dc:creator>
  <cp:lastModifiedBy>Заместитель главы администрации (Валентина В. Димитриева)</cp:lastModifiedBy>
  <cp:revision>10</cp:revision>
  <cp:lastPrinted>2023-05-23T13:52:43Z</cp:lastPrinted>
  <dcterms:created xsi:type="dcterms:W3CDTF">2022-11-09T05:55:24Z</dcterms:created>
  <dcterms:modified xsi:type="dcterms:W3CDTF">2023-05-23T14:15:31Z</dcterms:modified>
</cp:coreProperties>
</file>