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респондентов - </a:t>
            </a:r>
            <a:r>
              <a:rPr lang="ru-RU" dirty="0" smtClean="0"/>
              <a:t>79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Удовлетворяет ли Вас система организации питания в школе?</c:v>
                </c:pt>
                <c:pt idx="1">
                  <c:v>Считаете ли Вы рациональным организацию горячего питания в школе?</c:v>
                </c:pt>
                <c:pt idx="2">
                  <c:v>Удовлетворены ли Вы санитарным состоянием столовой, качеством приготовления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73</c:v>
                </c:pt>
                <c:pt idx="2">
                  <c:v>79</c:v>
                </c:pt>
              </c:numCache>
            </c:numRef>
          </c:val>
        </c:ser>
        <c:dLbls/>
        <c:axId val="106806272"/>
        <c:axId val="82604800"/>
      </c:barChart>
      <c:catAx>
        <c:axId val="106806272"/>
        <c:scaling>
          <c:orientation val="minMax"/>
        </c:scaling>
        <c:axPos val="b"/>
        <c:tickLblPos val="nextTo"/>
        <c:crossAx val="82604800"/>
        <c:crosses val="autoZero"/>
        <c:auto val="1"/>
        <c:lblAlgn val="ctr"/>
        <c:lblOffset val="100"/>
      </c:catAx>
      <c:valAx>
        <c:axId val="82604800"/>
        <c:scaling>
          <c:orientation val="minMax"/>
        </c:scaling>
        <c:axPos val="l"/>
        <c:majorGridlines/>
        <c:numFmt formatCode="General" sourceLinked="1"/>
        <c:tickLblPos val="nextTo"/>
        <c:crossAx val="106806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респондентов - </a:t>
            </a:r>
            <a:r>
              <a:rPr lang="ru-RU" dirty="0" smtClean="0"/>
              <a:t>87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Удовлетворяет ли Вас система организации питания в школе?</c:v>
                </c:pt>
                <c:pt idx="1">
                  <c:v>Устраивает ли Вас ежедневное меню?</c:v>
                </c:pt>
                <c:pt idx="2">
                  <c:v>Удовлетворены ли Вы качеством приготовления пищи?</c:v>
                </c:pt>
                <c:pt idx="3">
                  <c:v>Удовлетворены ли Вы работой обслуживающего персонала?</c:v>
                </c:pt>
                <c:pt idx="4">
                  <c:v>Удовлетворены ли Вы графиком питания. Твои предложения.</c:v>
                </c:pt>
                <c:pt idx="5">
                  <c:v>Считаете ли Вы, что горячее питание повышает твою успеваемость?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86</c:v>
                </c:pt>
                <c:pt idx="1">
                  <c:v>85</c:v>
                </c:pt>
                <c:pt idx="2">
                  <c:v>87</c:v>
                </c:pt>
                <c:pt idx="3">
                  <c:v>83</c:v>
                </c:pt>
                <c:pt idx="4">
                  <c:v>87</c:v>
                </c:pt>
                <c:pt idx="5">
                  <c:v>87</c:v>
                </c:pt>
              </c:numCache>
            </c:numRef>
          </c:val>
        </c:ser>
        <c:dLbls/>
        <c:axId val="79927168"/>
        <c:axId val="79928704"/>
      </c:barChart>
      <c:catAx>
        <c:axId val="7992716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9928704"/>
        <c:crosses val="autoZero"/>
        <c:auto val="1"/>
        <c:lblAlgn val="ctr"/>
        <c:lblOffset val="100"/>
      </c:catAx>
      <c:valAx>
        <c:axId val="79928704"/>
        <c:scaling>
          <c:orientation val="minMax"/>
        </c:scaling>
        <c:axPos val="l"/>
        <c:majorGridlines/>
        <c:numFmt formatCode="General" sourceLinked="1"/>
        <c:tickLblPos val="nextTo"/>
        <c:crossAx val="79927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01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19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18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88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53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154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17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877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33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82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75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 по организации питания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03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Анкета "Питание глазами родителей"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1030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800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Анкета "Питание глазами учащихся"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9434149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1894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Результаты анкетирования по организации питания</vt:lpstr>
      <vt:lpstr>Анкета "Питание глазами родителей"</vt:lpstr>
      <vt:lpstr>Анкета "Питание глазами учащихся"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по организации питания</dc:title>
  <dc:creator>PorfirevaNN</dc:creator>
  <cp:lastModifiedBy>Учитель Информатики1</cp:lastModifiedBy>
  <cp:revision>3</cp:revision>
  <dcterms:created xsi:type="dcterms:W3CDTF">2023-07-17T13:57:16Z</dcterms:created>
  <dcterms:modified xsi:type="dcterms:W3CDTF">2023-07-18T11:01:07Z</dcterms:modified>
</cp:coreProperties>
</file>