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4" r:id="rId4"/>
    <p:sldId id="260" r:id="rId5"/>
    <p:sldId id="261" r:id="rId6"/>
    <p:sldId id="263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31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8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60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9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1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75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9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3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3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5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FF025-2B44-4DAA-8BA8-A10188060B55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1F60E-A59D-4C69-B271-2A438FB6E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8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2063750" y="427039"/>
            <a:ext cx="77041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ПРИГОТОВЛЕНИЕ ПОВАРАМИ ШКОЛЬНОЙ СТОЛОВОЙ </a:t>
            </a:r>
          </a:p>
          <a:p>
            <a:pPr algn="ctr" eaLnBrk="0" hangingPunct="0"/>
            <a:r>
              <a:rPr lang="ru-RU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ГОРЯЧЕГО ЗАВТРАКА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711451" y="5876925"/>
            <a:ext cx="756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            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2339998" y="5500702"/>
            <a:ext cx="7813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«Бичурга-Баишевская СОШ»</a:t>
            </a:r>
          </a:p>
          <a:p>
            <a:pPr algn="ctr" eaLnBrk="1" hangingPunct="1"/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Шемуршинского МО ЧР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F:\Коробка\Конкурс столовой\ЛОГО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6109" y="2428868"/>
            <a:ext cx="315625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2445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3076" r="13008" b="501"/>
          <a:stretch/>
        </p:blipFill>
        <p:spPr>
          <a:xfrm>
            <a:off x="653142" y="0"/>
            <a:ext cx="10700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919" t="13115" r="48958" b="12685"/>
          <a:stretch/>
        </p:blipFill>
        <p:spPr>
          <a:xfrm>
            <a:off x="308757" y="1386623"/>
            <a:ext cx="5070765" cy="4921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92" y="1842901"/>
            <a:ext cx="6014110" cy="4009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0691" y="558140"/>
            <a:ext cx="8360228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</a:rPr>
              <a:t>ТЕХНОЛОГИЯ ПРИГОТОВЛЕНИЯ</a:t>
            </a:r>
            <a:endParaRPr lang="ru-RU" sz="4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772" t="1" r="13615" b="2757"/>
          <a:stretch/>
        </p:blipFill>
        <p:spPr>
          <a:xfrm>
            <a:off x="838201" y="0"/>
            <a:ext cx="10407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11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2906" r="13922" b="6328"/>
          <a:stretch/>
        </p:blipFill>
        <p:spPr>
          <a:xfrm>
            <a:off x="605642" y="1"/>
            <a:ext cx="1030778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8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458" t="-1" r="46263" b="7391"/>
          <a:stretch/>
        </p:blipFill>
        <p:spPr>
          <a:xfrm>
            <a:off x="612569" y="365125"/>
            <a:ext cx="5241966" cy="6222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2367" t="37997" r="24870" b="32682"/>
          <a:stretch/>
        </p:blipFill>
        <p:spPr>
          <a:xfrm>
            <a:off x="6994567" y="861672"/>
            <a:ext cx="4049486" cy="4684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532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7526" t="16511" r="26697" b="2866"/>
          <a:stretch/>
        </p:blipFill>
        <p:spPr>
          <a:xfrm>
            <a:off x="2102868" y="0"/>
            <a:ext cx="7005506" cy="69402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0691" y="558140"/>
            <a:ext cx="2826327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rgbClr val="0000CC"/>
                </a:solidFill>
              </a:rPr>
              <a:t>ЗАВТРАК ГОТОВ!</a:t>
            </a:r>
          </a:p>
        </p:txBody>
      </p:sp>
    </p:spTree>
    <p:extLst>
      <p:ext uri="{BB962C8B-B14F-4D97-AF65-F5344CB8AC3E}">
        <p14:creationId xmlns:p14="http://schemas.microsoft.com/office/powerpoint/2010/main" val="41047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Учитель</cp:lastModifiedBy>
  <cp:revision>10</cp:revision>
  <dcterms:created xsi:type="dcterms:W3CDTF">2023-05-26T12:14:00Z</dcterms:created>
  <dcterms:modified xsi:type="dcterms:W3CDTF">2023-05-26T12:44:52Z</dcterms:modified>
</cp:coreProperties>
</file>