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0" r:id="rId4"/>
    <p:sldId id="261" r:id="rId5"/>
    <p:sldId id="263" r:id="rId6"/>
    <p:sldId id="264" r:id="rId7"/>
    <p:sldId id="271" r:id="rId8"/>
    <p:sldId id="266" r:id="rId9"/>
    <p:sldId id="278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87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>
      <p:cViewPr>
        <p:scale>
          <a:sx n="68" d="100"/>
          <a:sy n="68" d="100"/>
        </p:scale>
        <p:origin x="-56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140A04-3E43-4616-A56D-742C73263637}" type="doc">
      <dgm:prSet loTypeId="urn:microsoft.com/office/officeart/2005/8/layout/chevron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E5DA8E5-CDAA-4003-9F77-7E0004DB661E}">
      <dgm:prSet phldrT="[Текст]" phldr="1"/>
      <dgm:spPr>
        <a:solidFill>
          <a:srgbClr val="FF0000"/>
        </a:solidFill>
      </dgm:spPr>
      <dgm:t>
        <a:bodyPr/>
        <a:lstStyle/>
        <a:p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EABD10C2-73A6-4467-89F7-89E260D0515A}" type="parTrans" cxnId="{0D6517BA-5B3F-4468-B3A3-5F4A28A208D0}">
      <dgm:prSet/>
      <dgm:spPr/>
      <dgm:t>
        <a:bodyPr/>
        <a:lstStyle/>
        <a:p>
          <a:endParaRPr lang="ru-RU"/>
        </a:p>
      </dgm:t>
    </dgm:pt>
    <dgm:pt modelId="{13CFB8C8-F808-4A03-9572-83AC7E2AB8C8}" type="sibTrans" cxnId="{0D6517BA-5B3F-4468-B3A3-5F4A28A208D0}">
      <dgm:prSet/>
      <dgm:spPr/>
      <dgm:t>
        <a:bodyPr/>
        <a:lstStyle/>
        <a:p>
          <a:endParaRPr lang="ru-RU"/>
        </a:p>
      </dgm:t>
    </dgm:pt>
    <dgm:pt modelId="{A2E9A1B0-467A-4016-AC9A-00E90FB30177}">
      <dgm:prSet phldrT="[Текст]"/>
      <dgm:spPr>
        <a:solidFill>
          <a:schemeClr val="bg1"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Цвет счастья, жизни, любви и отваги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93B9EA2D-6663-446A-939A-3D047790742E}" type="parTrans" cxnId="{58AA5507-3FE1-4611-8DCD-2579551573C5}">
      <dgm:prSet/>
      <dgm:spPr/>
      <dgm:t>
        <a:bodyPr/>
        <a:lstStyle/>
        <a:p>
          <a:endParaRPr lang="ru-RU"/>
        </a:p>
      </dgm:t>
    </dgm:pt>
    <dgm:pt modelId="{67501AD0-DC10-4E93-9540-FB3915175CED}" type="sibTrans" cxnId="{58AA5507-3FE1-4611-8DCD-2579551573C5}">
      <dgm:prSet/>
      <dgm:spPr/>
      <dgm:t>
        <a:bodyPr/>
        <a:lstStyle/>
        <a:p>
          <a:endParaRPr lang="ru-RU"/>
        </a:p>
      </dgm:t>
    </dgm:pt>
    <dgm:pt modelId="{7C8EC8BF-67D9-49F0-8153-5D862B157D4F}">
      <dgm:prSet phldrT="[Текст]" phldr="1"/>
      <dgm:spPr>
        <a:solidFill>
          <a:srgbClr val="387A20"/>
        </a:solidFill>
      </dgm:spPr>
      <dgm:t>
        <a:bodyPr/>
        <a:lstStyle/>
        <a:p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491C4120-6CBE-4979-BC95-87E040118BB9}" type="parTrans" cxnId="{F77F6D20-3127-4BD3-92AC-92D1EE692A9A}">
      <dgm:prSet/>
      <dgm:spPr/>
      <dgm:t>
        <a:bodyPr/>
        <a:lstStyle/>
        <a:p>
          <a:endParaRPr lang="ru-RU"/>
        </a:p>
      </dgm:t>
    </dgm:pt>
    <dgm:pt modelId="{3A161E66-95E5-4844-B9AE-6A5FF85893ED}" type="sibTrans" cxnId="{F77F6D20-3127-4BD3-92AC-92D1EE692A9A}">
      <dgm:prSet/>
      <dgm:spPr/>
      <dgm:t>
        <a:bodyPr/>
        <a:lstStyle/>
        <a:p>
          <a:endParaRPr lang="ru-RU"/>
        </a:p>
      </dgm:t>
    </dgm:pt>
    <dgm:pt modelId="{C232C80A-582E-42EF-961F-41F0729A9175}">
      <dgm:prSet phldrT="[Текст]"/>
      <dgm:spPr>
        <a:solidFill>
          <a:schemeClr val="bg1"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Цвет природы, растительного мира 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D2B7B484-E785-43C7-B3FF-1CCF417F6F5C}" type="parTrans" cxnId="{E3B9548D-58C5-4DE0-8AD6-36A805D65931}">
      <dgm:prSet/>
      <dgm:spPr/>
      <dgm:t>
        <a:bodyPr/>
        <a:lstStyle/>
        <a:p>
          <a:endParaRPr lang="ru-RU"/>
        </a:p>
      </dgm:t>
    </dgm:pt>
    <dgm:pt modelId="{B1CD60D6-EA0C-402F-AB50-3140A9FDE580}" type="sibTrans" cxnId="{E3B9548D-58C5-4DE0-8AD6-36A805D65931}">
      <dgm:prSet/>
      <dgm:spPr/>
      <dgm:t>
        <a:bodyPr/>
        <a:lstStyle/>
        <a:p>
          <a:endParaRPr lang="ru-RU"/>
        </a:p>
      </dgm:t>
    </dgm:pt>
    <dgm:pt modelId="{31548280-496E-4965-ACD3-B04D92FE8C5F}">
      <dgm:prSet phldrT="[Текст]" phldr="1"/>
      <dgm:spPr>
        <a:solidFill>
          <a:srgbClr val="FFFF00"/>
        </a:solidFill>
      </dgm:spPr>
      <dgm:t>
        <a:bodyPr/>
        <a:lstStyle/>
        <a:p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E65130D5-8446-40C8-81B1-F8030231FC2E}" type="parTrans" cxnId="{09E9B8EC-404F-4207-84A3-0C2E9B6A53C7}">
      <dgm:prSet/>
      <dgm:spPr/>
      <dgm:t>
        <a:bodyPr/>
        <a:lstStyle/>
        <a:p>
          <a:endParaRPr lang="ru-RU"/>
        </a:p>
      </dgm:t>
    </dgm:pt>
    <dgm:pt modelId="{7F138B01-1955-4700-9CAE-38F0E99860C5}" type="sibTrans" cxnId="{09E9B8EC-404F-4207-84A3-0C2E9B6A53C7}">
      <dgm:prSet/>
      <dgm:spPr/>
      <dgm:t>
        <a:bodyPr/>
        <a:lstStyle/>
        <a:p>
          <a:endParaRPr lang="ru-RU"/>
        </a:p>
      </dgm:t>
    </dgm:pt>
    <dgm:pt modelId="{E427720F-BF3F-44F2-860E-8329987D7021}">
      <dgm:prSet phldrT="[Текст]"/>
      <dgm:spPr>
        <a:solidFill>
          <a:schemeClr val="bg1"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Цвет Солнца, дарующее жизнь всему на Земле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CCB4E5DC-2300-4AD7-9F2C-696AEBF83996}" type="parTrans" cxnId="{20623C3F-EC80-4A5C-9E33-E05C92E0803E}">
      <dgm:prSet/>
      <dgm:spPr/>
      <dgm:t>
        <a:bodyPr/>
        <a:lstStyle/>
        <a:p>
          <a:endParaRPr lang="ru-RU"/>
        </a:p>
      </dgm:t>
    </dgm:pt>
    <dgm:pt modelId="{C28CB3A0-4683-4E27-B680-92EB1999740D}" type="sibTrans" cxnId="{20623C3F-EC80-4A5C-9E33-E05C92E0803E}">
      <dgm:prSet/>
      <dgm:spPr/>
      <dgm:t>
        <a:bodyPr/>
        <a:lstStyle/>
        <a:p>
          <a:endParaRPr lang="ru-RU"/>
        </a:p>
      </dgm:t>
    </dgm:pt>
    <dgm:pt modelId="{7A6C6988-0F70-4F3D-9FC4-C9473710B7C5}">
      <dgm:prSet phldrT="[Текст]"/>
      <dgm:spPr>
        <a:solidFill>
          <a:srgbClr val="0070C0"/>
        </a:solidFill>
      </dgm:spPr>
      <dgm:t>
        <a:bodyPr/>
        <a:lstStyle/>
        <a:p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05F342FE-D2A9-4C08-99B1-6949BF63526A}" type="parTrans" cxnId="{E3CCD00A-9C08-4EFB-A4E8-7486D72D1C5D}">
      <dgm:prSet/>
      <dgm:spPr/>
      <dgm:t>
        <a:bodyPr/>
        <a:lstStyle/>
        <a:p>
          <a:endParaRPr lang="ru-RU"/>
        </a:p>
      </dgm:t>
    </dgm:pt>
    <dgm:pt modelId="{C07C76B5-2001-474C-850A-3AE2AA02BEBC}" type="sibTrans" cxnId="{E3CCD00A-9C08-4EFB-A4E8-7486D72D1C5D}">
      <dgm:prSet/>
      <dgm:spPr/>
      <dgm:t>
        <a:bodyPr/>
        <a:lstStyle/>
        <a:p>
          <a:endParaRPr lang="ru-RU"/>
        </a:p>
      </dgm:t>
    </dgm:pt>
    <dgm:pt modelId="{DC359B2E-3744-4C4E-A2E5-306C62FA1AE8}">
      <dgm:prSet/>
      <dgm:spPr>
        <a:solidFill>
          <a:schemeClr val="bg1"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Цвет волшебства, символизирует свод неба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EF38188D-863C-4A33-8D15-F9FC8A1972ED}" type="parTrans" cxnId="{CEFD3AB4-65F0-4008-806B-AA9AD5A3B7AF}">
      <dgm:prSet/>
      <dgm:spPr/>
      <dgm:t>
        <a:bodyPr/>
        <a:lstStyle/>
        <a:p>
          <a:endParaRPr lang="ru-RU"/>
        </a:p>
      </dgm:t>
    </dgm:pt>
    <dgm:pt modelId="{34A14801-BF25-431A-A844-2D48A6DF428D}" type="sibTrans" cxnId="{CEFD3AB4-65F0-4008-806B-AA9AD5A3B7AF}">
      <dgm:prSet/>
      <dgm:spPr/>
      <dgm:t>
        <a:bodyPr/>
        <a:lstStyle/>
        <a:p>
          <a:endParaRPr lang="ru-RU"/>
        </a:p>
      </dgm:t>
    </dgm:pt>
    <dgm:pt modelId="{E1A09598-7EF3-443E-AA04-9D1E9331A16A}">
      <dgm:prSet/>
      <dgm:spPr>
        <a:solidFill>
          <a:schemeClr val="bg1"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Цвет Земли, цвет добра (окаймлялись края узора)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1797A21A-70C5-4052-A073-323D4FA3D28E}" type="parTrans" cxnId="{D064D10B-A56D-469D-ADC5-717EC6761972}">
      <dgm:prSet/>
      <dgm:spPr/>
      <dgm:t>
        <a:bodyPr/>
        <a:lstStyle/>
        <a:p>
          <a:endParaRPr lang="ru-RU"/>
        </a:p>
      </dgm:t>
    </dgm:pt>
    <dgm:pt modelId="{97C15CDF-971E-471D-B9FE-FAEADDC35FC3}" type="sibTrans" cxnId="{D064D10B-A56D-469D-ADC5-717EC6761972}">
      <dgm:prSet/>
      <dgm:spPr/>
      <dgm:t>
        <a:bodyPr/>
        <a:lstStyle/>
        <a:p>
          <a:endParaRPr lang="ru-RU"/>
        </a:p>
      </dgm:t>
    </dgm:pt>
    <dgm:pt modelId="{C6043EC9-09A4-48AE-8044-78BF8457EF0B}">
      <dgm:prSet/>
      <dgm:spPr>
        <a:solidFill>
          <a:srgbClr val="000000">
            <a:alpha val="89804"/>
          </a:srgbClr>
        </a:solidFill>
      </dgm:spPr>
      <dgm:t>
        <a:bodyPr/>
        <a:lstStyle/>
        <a:p>
          <a:endParaRPr lang="ru-RU" dirty="0"/>
        </a:p>
      </dgm:t>
    </dgm:pt>
    <dgm:pt modelId="{7DA421D1-82BC-4C70-9CA3-2E6BD6A7ED4A}" type="sibTrans" cxnId="{62FBED36-9D74-43B4-8E21-FCA4BE123FD9}">
      <dgm:prSet/>
      <dgm:spPr/>
      <dgm:t>
        <a:bodyPr/>
        <a:lstStyle/>
        <a:p>
          <a:endParaRPr lang="ru-RU"/>
        </a:p>
      </dgm:t>
    </dgm:pt>
    <dgm:pt modelId="{D140ADCC-B28B-461E-9A07-742A8448CDCB}" type="parTrans" cxnId="{62FBED36-9D74-43B4-8E21-FCA4BE123FD9}">
      <dgm:prSet/>
      <dgm:spPr/>
      <dgm:t>
        <a:bodyPr/>
        <a:lstStyle/>
        <a:p>
          <a:endParaRPr lang="ru-RU"/>
        </a:p>
      </dgm:t>
    </dgm:pt>
    <dgm:pt modelId="{FA063B34-43B6-4788-8189-40D4E3FA9981}">
      <dgm:prSet/>
      <dgm:spPr>
        <a:solidFill>
          <a:schemeClr val="bg1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1A5A0CF5-F791-4E0B-9769-6831E6079FDE}" type="parTrans" cxnId="{B2C89ED1-A7C3-4406-89D5-E3384079E37F}">
      <dgm:prSet/>
      <dgm:spPr/>
      <dgm:t>
        <a:bodyPr/>
        <a:lstStyle/>
        <a:p>
          <a:endParaRPr lang="ru-RU"/>
        </a:p>
      </dgm:t>
    </dgm:pt>
    <dgm:pt modelId="{1079BA77-3AA5-4E99-9B6D-E059BAA5B587}" type="sibTrans" cxnId="{B2C89ED1-A7C3-4406-89D5-E3384079E37F}">
      <dgm:prSet/>
      <dgm:spPr/>
      <dgm:t>
        <a:bodyPr/>
        <a:lstStyle/>
        <a:p>
          <a:endParaRPr lang="ru-RU"/>
        </a:p>
      </dgm:t>
    </dgm:pt>
    <dgm:pt modelId="{FB452649-0D07-4AE6-BBD0-A3526BDC9F38}">
      <dgm:prSet/>
      <dgm:spPr>
        <a:solidFill>
          <a:schemeClr val="bg1"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Признак чистоты, правдивости и мудрости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B294B17C-9006-4A17-A722-383724E2E523}" type="parTrans" cxnId="{001F2FD3-A354-4202-B8E5-3E9B3D044113}">
      <dgm:prSet/>
      <dgm:spPr/>
      <dgm:t>
        <a:bodyPr/>
        <a:lstStyle/>
        <a:p>
          <a:endParaRPr lang="ru-RU"/>
        </a:p>
      </dgm:t>
    </dgm:pt>
    <dgm:pt modelId="{42E78655-4C91-437F-86C8-20E5256A38EF}" type="sibTrans" cxnId="{001F2FD3-A354-4202-B8E5-3E9B3D044113}">
      <dgm:prSet/>
      <dgm:spPr/>
      <dgm:t>
        <a:bodyPr/>
        <a:lstStyle/>
        <a:p>
          <a:endParaRPr lang="ru-RU"/>
        </a:p>
      </dgm:t>
    </dgm:pt>
    <dgm:pt modelId="{A9B0C128-2C89-40DB-B9AF-6A1B32D1EACE}" type="pres">
      <dgm:prSet presAssocID="{07140A04-3E43-4616-A56D-742C7326363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D02FA7-B00A-426E-9FD9-E3B1CA717BC0}" type="pres">
      <dgm:prSet presAssocID="{7E5DA8E5-CDAA-4003-9F77-7E0004DB661E}" presName="composite" presStyleCnt="0"/>
      <dgm:spPr/>
    </dgm:pt>
    <dgm:pt modelId="{99DF2CE3-6564-4119-A4B2-3CF95BC77C65}" type="pres">
      <dgm:prSet presAssocID="{7E5DA8E5-CDAA-4003-9F77-7E0004DB661E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BA8556-FD1A-40A1-B0C4-DEAC612AB93D}" type="pres">
      <dgm:prSet presAssocID="{7E5DA8E5-CDAA-4003-9F77-7E0004DB661E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1FCC2-4CB7-48E4-BAC4-369D43F05156}" type="pres">
      <dgm:prSet presAssocID="{13CFB8C8-F808-4A03-9572-83AC7E2AB8C8}" presName="sp" presStyleCnt="0"/>
      <dgm:spPr/>
    </dgm:pt>
    <dgm:pt modelId="{B0F6AB11-9CEE-485E-A655-F4FC7D6E4405}" type="pres">
      <dgm:prSet presAssocID="{7C8EC8BF-67D9-49F0-8153-5D862B157D4F}" presName="composite" presStyleCnt="0"/>
      <dgm:spPr/>
    </dgm:pt>
    <dgm:pt modelId="{20362E3E-FB8E-4188-BEC8-C03A24E8AE37}" type="pres">
      <dgm:prSet presAssocID="{7C8EC8BF-67D9-49F0-8153-5D862B157D4F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12AD2-5E40-43B0-9326-C13F20066B99}" type="pres">
      <dgm:prSet presAssocID="{7C8EC8BF-67D9-49F0-8153-5D862B157D4F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EB0EB-AC86-4FD4-8D4D-E80B3276D160}" type="pres">
      <dgm:prSet presAssocID="{3A161E66-95E5-4844-B9AE-6A5FF85893ED}" presName="sp" presStyleCnt="0"/>
      <dgm:spPr/>
    </dgm:pt>
    <dgm:pt modelId="{47CF8E69-1A19-4ED1-92C2-A2A6BEE1D540}" type="pres">
      <dgm:prSet presAssocID="{31548280-496E-4965-ACD3-B04D92FE8C5F}" presName="composite" presStyleCnt="0"/>
      <dgm:spPr/>
    </dgm:pt>
    <dgm:pt modelId="{CD4BD095-93A1-4FB0-89FA-091AFC4EC2C2}" type="pres">
      <dgm:prSet presAssocID="{31548280-496E-4965-ACD3-B04D92FE8C5F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39D5C-64DE-47F3-BE62-7632E4C7EFB7}" type="pres">
      <dgm:prSet presAssocID="{31548280-496E-4965-ACD3-B04D92FE8C5F}" presName="descendantText" presStyleLbl="alignAcc1" presStyleIdx="2" presStyleCnt="6" custLinFactNeighborX="-556" custLinFactNeighborY="8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1B60B-6B05-487A-B6E5-6F5249917088}" type="pres">
      <dgm:prSet presAssocID="{7F138B01-1955-4700-9CAE-38F0E99860C5}" presName="sp" presStyleCnt="0"/>
      <dgm:spPr/>
    </dgm:pt>
    <dgm:pt modelId="{B00FE28E-065C-4FE9-BC0B-C201A2D1C5E3}" type="pres">
      <dgm:prSet presAssocID="{7A6C6988-0F70-4F3D-9FC4-C9473710B7C5}" presName="composite" presStyleCnt="0"/>
      <dgm:spPr/>
    </dgm:pt>
    <dgm:pt modelId="{EE095968-9A10-469B-9B3B-BC0E0BF610D5}" type="pres">
      <dgm:prSet presAssocID="{7A6C6988-0F70-4F3D-9FC4-C9473710B7C5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4952F0-E286-4615-B553-EDC5520188C6}" type="pres">
      <dgm:prSet presAssocID="{7A6C6988-0F70-4F3D-9FC4-C9473710B7C5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861B9-3B68-4F25-8466-059CF0D312F1}" type="pres">
      <dgm:prSet presAssocID="{C07C76B5-2001-474C-850A-3AE2AA02BEBC}" presName="sp" presStyleCnt="0"/>
      <dgm:spPr/>
    </dgm:pt>
    <dgm:pt modelId="{4A746122-4021-4907-824A-707902F79313}" type="pres">
      <dgm:prSet presAssocID="{FA063B34-43B6-4788-8189-40D4E3FA9981}" presName="composite" presStyleCnt="0"/>
      <dgm:spPr/>
    </dgm:pt>
    <dgm:pt modelId="{A3E9B6B8-903A-46D9-A621-083D7D527E6D}" type="pres">
      <dgm:prSet presAssocID="{FA063B34-43B6-4788-8189-40D4E3FA9981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65C8EF-95BF-48CE-ACE9-826609DCE2CE}" type="pres">
      <dgm:prSet presAssocID="{FA063B34-43B6-4788-8189-40D4E3FA9981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4F0D1A-EB16-43EC-89EE-E5B09D382C83}" type="pres">
      <dgm:prSet presAssocID="{1079BA77-3AA5-4E99-9B6D-E059BAA5B587}" presName="sp" presStyleCnt="0"/>
      <dgm:spPr/>
    </dgm:pt>
    <dgm:pt modelId="{3F4ACAF4-F956-43F4-91C6-FD4F88DD0178}" type="pres">
      <dgm:prSet presAssocID="{C6043EC9-09A4-48AE-8044-78BF8457EF0B}" presName="composite" presStyleCnt="0"/>
      <dgm:spPr/>
    </dgm:pt>
    <dgm:pt modelId="{3080237F-1964-4E51-BBE4-BCCD6FDE18CF}" type="pres">
      <dgm:prSet presAssocID="{C6043EC9-09A4-48AE-8044-78BF8457EF0B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D30BE-EBFF-41F6-A410-AF2BA37E0C41}" type="pres">
      <dgm:prSet presAssocID="{C6043EC9-09A4-48AE-8044-78BF8457EF0B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D2D4C2-97E1-4B5F-A681-3F6FB6873EEF}" type="presOf" srcId="{31548280-496E-4965-ACD3-B04D92FE8C5F}" destId="{CD4BD095-93A1-4FB0-89FA-091AFC4EC2C2}" srcOrd="0" destOrd="0" presId="urn:microsoft.com/office/officeart/2005/8/layout/chevron2"/>
    <dgm:cxn modelId="{E3B9548D-58C5-4DE0-8AD6-36A805D65931}" srcId="{7C8EC8BF-67D9-49F0-8153-5D862B157D4F}" destId="{C232C80A-582E-42EF-961F-41F0729A9175}" srcOrd="0" destOrd="0" parTransId="{D2B7B484-E785-43C7-B3FF-1CCF417F6F5C}" sibTransId="{B1CD60D6-EA0C-402F-AB50-3140A9FDE580}"/>
    <dgm:cxn modelId="{B5205259-3E7F-467E-9391-568DF9BB648B}" type="presOf" srcId="{E1A09598-7EF3-443E-AA04-9D1E9331A16A}" destId="{D76D30BE-EBFF-41F6-A410-AF2BA37E0C41}" srcOrd="0" destOrd="0" presId="urn:microsoft.com/office/officeart/2005/8/layout/chevron2"/>
    <dgm:cxn modelId="{E3CCD00A-9C08-4EFB-A4E8-7486D72D1C5D}" srcId="{07140A04-3E43-4616-A56D-742C73263637}" destId="{7A6C6988-0F70-4F3D-9FC4-C9473710B7C5}" srcOrd="3" destOrd="0" parTransId="{05F342FE-D2A9-4C08-99B1-6949BF63526A}" sibTransId="{C07C76B5-2001-474C-850A-3AE2AA02BEBC}"/>
    <dgm:cxn modelId="{C65EA1D5-EEFF-40F2-B248-5AFFE1CE42E6}" type="presOf" srcId="{C6043EC9-09A4-48AE-8044-78BF8457EF0B}" destId="{3080237F-1964-4E51-BBE4-BCCD6FDE18CF}" srcOrd="0" destOrd="0" presId="urn:microsoft.com/office/officeart/2005/8/layout/chevron2"/>
    <dgm:cxn modelId="{89661FE6-8BBE-4B22-8E40-B51039F9F017}" type="presOf" srcId="{07140A04-3E43-4616-A56D-742C73263637}" destId="{A9B0C128-2C89-40DB-B9AF-6A1B32D1EACE}" srcOrd="0" destOrd="0" presId="urn:microsoft.com/office/officeart/2005/8/layout/chevron2"/>
    <dgm:cxn modelId="{EE53F77B-B2E6-41EC-B542-631C3AC12143}" type="presOf" srcId="{7E5DA8E5-CDAA-4003-9F77-7E0004DB661E}" destId="{99DF2CE3-6564-4119-A4B2-3CF95BC77C65}" srcOrd="0" destOrd="0" presId="urn:microsoft.com/office/officeart/2005/8/layout/chevron2"/>
    <dgm:cxn modelId="{0DF2D3C5-6D3A-48C6-9248-79B1171DD0E7}" type="presOf" srcId="{A2E9A1B0-467A-4016-AC9A-00E90FB30177}" destId="{74BA8556-FD1A-40A1-B0C4-DEAC612AB93D}" srcOrd="0" destOrd="0" presId="urn:microsoft.com/office/officeart/2005/8/layout/chevron2"/>
    <dgm:cxn modelId="{0D6517BA-5B3F-4468-B3A3-5F4A28A208D0}" srcId="{07140A04-3E43-4616-A56D-742C73263637}" destId="{7E5DA8E5-CDAA-4003-9F77-7E0004DB661E}" srcOrd="0" destOrd="0" parTransId="{EABD10C2-73A6-4467-89F7-89E260D0515A}" sibTransId="{13CFB8C8-F808-4A03-9572-83AC7E2AB8C8}"/>
    <dgm:cxn modelId="{5E2A01E8-E828-4499-AC44-7106B084971F}" type="presOf" srcId="{7A6C6988-0F70-4F3D-9FC4-C9473710B7C5}" destId="{EE095968-9A10-469B-9B3B-BC0E0BF610D5}" srcOrd="0" destOrd="0" presId="urn:microsoft.com/office/officeart/2005/8/layout/chevron2"/>
    <dgm:cxn modelId="{B2C89ED1-A7C3-4406-89D5-E3384079E37F}" srcId="{07140A04-3E43-4616-A56D-742C73263637}" destId="{FA063B34-43B6-4788-8189-40D4E3FA9981}" srcOrd="4" destOrd="0" parTransId="{1A5A0CF5-F791-4E0B-9769-6831E6079FDE}" sibTransId="{1079BA77-3AA5-4E99-9B6D-E059BAA5B587}"/>
    <dgm:cxn modelId="{20623C3F-EC80-4A5C-9E33-E05C92E0803E}" srcId="{31548280-496E-4965-ACD3-B04D92FE8C5F}" destId="{E427720F-BF3F-44F2-860E-8329987D7021}" srcOrd="0" destOrd="0" parTransId="{CCB4E5DC-2300-4AD7-9F2C-696AEBF83996}" sibTransId="{C28CB3A0-4683-4E27-B680-92EB1999740D}"/>
    <dgm:cxn modelId="{F77F6D20-3127-4BD3-92AC-92D1EE692A9A}" srcId="{07140A04-3E43-4616-A56D-742C73263637}" destId="{7C8EC8BF-67D9-49F0-8153-5D862B157D4F}" srcOrd="1" destOrd="0" parTransId="{491C4120-6CBE-4979-BC95-87E040118BB9}" sibTransId="{3A161E66-95E5-4844-B9AE-6A5FF85893ED}"/>
    <dgm:cxn modelId="{CEFD3AB4-65F0-4008-806B-AA9AD5A3B7AF}" srcId="{7A6C6988-0F70-4F3D-9FC4-C9473710B7C5}" destId="{DC359B2E-3744-4C4E-A2E5-306C62FA1AE8}" srcOrd="0" destOrd="0" parTransId="{EF38188D-863C-4A33-8D15-F9FC8A1972ED}" sibTransId="{34A14801-BF25-431A-A844-2D48A6DF428D}"/>
    <dgm:cxn modelId="{58AA5507-3FE1-4611-8DCD-2579551573C5}" srcId="{7E5DA8E5-CDAA-4003-9F77-7E0004DB661E}" destId="{A2E9A1B0-467A-4016-AC9A-00E90FB30177}" srcOrd="0" destOrd="0" parTransId="{93B9EA2D-6663-446A-939A-3D047790742E}" sibTransId="{67501AD0-DC10-4E93-9540-FB3915175CED}"/>
    <dgm:cxn modelId="{08CC6B7B-5729-4C8D-BD0D-2DAB8846F1F1}" type="presOf" srcId="{FB452649-0D07-4AE6-BBD0-A3526BDC9F38}" destId="{8265C8EF-95BF-48CE-ACE9-826609DCE2CE}" srcOrd="0" destOrd="0" presId="urn:microsoft.com/office/officeart/2005/8/layout/chevron2"/>
    <dgm:cxn modelId="{EC94F705-3FA0-401D-B920-6A8E35A86491}" type="presOf" srcId="{7C8EC8BF-67D9-49F0-8153-5D862B157D4F}" destId="{20362E3E-FB8E-4188-BEC8-C03A24E8AE37}" srcOrd="0" destOrd="0" presId="urn:microsoft.com/office/officeart/2005/8/layout/chevron2"/>
    <dgm:cxn modelId="{001F2FD3-A354-4202-B8E5-3E9B3D044113}" srcId="{FA063B34-43B6-4788-8189-40D4E3FA9981}" destId="{FB452649-0D07-4AE6-BBD0-A3526BDC9F38}" srcOrd="0" destOrd="0" parTransId="{B294B17C-9006-4A17-A722-383724E2E523}" sibTransId="{42E78655-4C91-437F-86C8-20E5256A38EF}"/>
    <dgm:cxn modelId="{2D480EB0-7645-4F6A-9C7B-F76743AD72E7}" type="presOf" srcId="{C232C80A-582E-42EF-961F-41F0729A9175}" destId="{EFB12AD2-5E40-43B0-9326-C13F20066B99}" srcOrd="0" destOrd="0" presId="urn:microsoft.com/office/officeart/2005/8/layout/chevron2"/>
    <dgm:cxn modelId="{ED779F3D-05AA-4202-854A-BF7305F99363}" type="presOf" srcId="{E427720F-BF3F-44F2-860E-8329987D7021}" destId="{AC039D5C-64DE-47F3-BE62-7632E4C7EFB7}" srcOrd="0" destOrd="0" presId="urn:microsoft.com/office/officeart/2005/8/layout/chevron2"/>
    <dgm:cxn modelId="{F9BE1690-3C16-45F2-B938-6F6F3126D949}" type="presOf" srcId="{DC359B2E-3744-4C4E-A2E5-306C62FA1AE8}" destId="{F64952F0-E286-4615-B553-EDC5520188C6}" srcOrd="0" destOrd="0" presId="urn:microsoft.com/office/officeart/2005/8/layout/chevron2"/>
    <dgm:cxn modelId="{D064D10B-A56D-469D-ADC5-717EC6761972}" srcId="{C6043EC9-09A4-48AE-8044-78BF8457EF0B}" destId="{E1A09598-7EF3-443E-AA04-9D1E9331A16A}" srcOrd="0" destOrd="0" parTransId="{1797A21A-70C5-4052-A073-323D4FA3D28E}" sibTransId="{97C15CDF-971E-471D-B9FE-FAEADDC35FC3}"/>
    <dgm:cxn modelId="{62FBED36-9D74-43B4-8E21-FCA4BE123FD9}" srcId="{07140A04-3E43-4616-A56D-742C73263637}" destId="{C6043EC9-09A4-48AE-8044-78BF8457EF0B}" srcOrd="5" destOrd="0" parTransId="{D140ADCC-B28B-461E-9A07-742A8448CDCB}" sibTransId="{7DA421D1-82BC-4C70-9CA3-2E6BD6A7ED4A}"/>
    <dgm:cxn modelId="{09E9B8EC-404F-4207-84A3-0C2E9B6A53C7}" srcId="{07140A04-3E43-4616-A56D-742C73263637}" destId="{31548280-496E-4965-ACD3-B04D92FE8C5F}" srcOrd="2" destOrd="0" parTransId="{E65130D5-8446-40C8-81B1-F8030231FC2E}" sibTransId="{7F138B01-1955-4700-9CAE-38F0E99860C5}"/>
    <dgm:cxn modelId="{A35B181E-11B1-44E5-8456-2999AF337DD6}" type="presOf" srcId="{FA063B34-43B6-4788-8189-40D4E3FA9981}" destId="{A3E9B6B8-903A-46D9-A621-083D7D527E6D}" srcOrd="0" destOrd="0" presId="urn:microsoft.com/office/officeart/2005/8/layout/chevron2"/>
    <dgm:cxn modelId="{84FC6320-9C57-461D-9B23-717ED1B929EE}" type="presParOf" srcId="{A9B0C128-2C89-40DB-B9AF-6A1B32D1EACE}" destId="{E0D02FA7-B00A-426E-9FD9-E3B1CA717BC0}" srcOrd="0" destOrd="0" presId="urn:microsoft.com/office/officeart/2005/8/layout/chevron2"/>
    <dgm:cxn modelId="{2C209F2E-EF20-479B-BBA4-0201446A7A2B}" type="presParOf" srcId="{E0D02FA7-B00A-426E-9FD9-E3B1CA717BC0}" destId="{99DF2CE3-6564-4119-A4B2-3CF95BC77C65}" srcOrd="0" destOrd="0" presId="urn:microsoft.com/office/officeart/2005/8/layout/chevron2"/>
    <dgm:cxn modelId="{991D72CE-C201-4D3E-8D02-AE7906884738}" type="presParOf" srcId="{E0D02FA7-B00A-426E-9FD9-E3B1CA717BC0}" destId="{74BA8556-FD1A-40A1-B0C4-DEAC612AB93D}" srcOrd="1" destOrd="0" presId="urn:microsoft.com/office/officeart/2005/8/layout/chevron2"/>
    <dgm:cxn modelId="{E4288A19-8300-4FBA-A124-4392D58B9276}" type="presParOf" srcId="{A9B0C128-2C89-40DB-B9AF-6A1B32D1EACE}" destId="{57C1FCC2-4CB7-48E4-BAC4-369D43F05156}" srcOrd="1" destOrd="0" presId="urn:microsoft.com/office/officeart/2005/8/layout/chevron2"/>
    <dgm:cxn modelId="{09EE1A35-C4A6-4529-B1A9-D8DDDA3CE2C8}" type="presParOf" srcId="{A9B0C128-2C89-40DB-B9AF-6A1B32D1EACE}" destId="{B0F6AB11-9CEE-485E-A655-F4FC7D6E4405}" srcOrd="2" destOrd="0" presId="urn:microsoft.com/office/officeart/2005/8/layout/chevron2"/>
    <dgm:cxn modelId="{9BD2CE37-850C-4F7D-8434-FA40A8D2954C}" type="presParOf" srcId="{B0F6AB11-9CEE-485E-A655-F4FC7D6E4405}" destId="{20362E3E-FB8E-4188-BEC8-C03A24E8AE37}" srcOrd="0" destOrd="0" presId="urn:microsoft.com/office/officeart/2005/8/layout/chevron2"/>
    <dgm:cxn modelId="{AAC06407-A0AA-42C4-971D-DC14FA8BC3C5}" type="presParOf" srcId="{B0F6AB11-9CEE-485E-A655-F4FC7D6E4405}" destId="{EFB12AD2-5E40-43B0-9326-C13F20066B99}" srcOrd="1" destOrd="0" presId="urn:microsoft.com/office/officeart/2005/8/layout/chevron2"/>
    <dgm:cxn modelId="{AA4C2618-155C-4252-AAF7-F12418185BE8}" type="presParOf" srcId="{A9B0C128-2C89-40DB-B9AF-6A1B32D1EACE}" destId="{A01EB0EB-AC86-4FD4-8D4D-E80B3276D160}" srcOrd="3" destOrd="0" presId="urn:microsoft.com/office/officeart/2005/8/layout/chevron2"/>
    <dgm:cxn modelId="{821E32B7-0609-4C9B-B151-BC693A036420}" type="presParOf" srcId="{A9B0C128-2C89-40DB-B9AF-6A1B32D1EACE}" destId="{47CF8E69-1A19-4ED1-92C2-A2A6BEE1D540}" srcOrd="4" destOrd="0" presId="urn:microsoft.com/office/officeart/2005/8/layout/chevron2"/>
    <dgm:cxn modelId="{730E0430-FEC5-45C2-8E33-BAE5241471D6}" type="presParOf" srcId="{47CF8E69-1A19-4ED1-92C2-A2A6BEE1D540}" destId="{CD4BD095-93A1-4FB0-89FA-091AFC4EC2C2}" srcOrd="0" destOrd="0" presId="urn:microsoft.com/office/officeart/2005/8/layout/chevron2"/>
    <dgm:cxn modelId="{3B987CE1-CE86-477E-A3FA-E0CD44447F5F}" type="presParOf" srcId="{47CF8E69-1A19-4ED1-92C2-A2A6BEE1D540}" destId="{AC039D5C-64DE-47F3-BE62-7632E4C7EFB7}" srcOrd="1" destOrd="0" presId="urn:microsoft.com/office/officeart/2005/8/layout/chevron2"/>
    <dgm:cxn modelId="{12B251FF-9E22-4ED3-9F2A-F6C821E23FF0}" type="presParOf" srcId="{A9B0C128-2C89-40DB-B9AF-6A1B32D1EACE}" destId="{BB91B60B-6B05-487A-B6E5-6F5249917088}" srcOrd="5" destOrd="0" presId="urn:microsoft.com/office/officeart/2005/8/layout/chevron2"/>
    <dgm:cxn modelId="{472D71BF-F8E7-42A3-976C-270B37CEC635}" type="presParOf" srcId="{A9B0C128-2C89-40DB-B9AF-6A1B32D1EACE}" destId="{B00FE28E-065C-4FE9-BC0B-C201A2D1C5E3}" srcOrd="6" destOrd="0" presId="urn:microsoft.com/office/officeart/2005/8/layout/chevron2"/>
    <dgm:cxn modelId="{BE815991-FB9F-44A9-ACAF-F5AB854DAB7C}" type="presParOf" srcId="{B00FE28E-065C-4FE9-BC0B-C201A2D1C5E3}" destId="{EE095968-9A10-469B-9B3B-BC0E0BF610D5}" srcOrd="0" destOrd="0" presId="urn:microsoft.com/office/officeart/2005/8/layout/chevron2"/>
    <dgm:cxn modelId="{ED3EBFDB-488F-4FAA-9E7C-A27E7951F141}" type="presParOf" srcId="{B00FE28E-065C-4FE9-BC0B-C201A2D1C5E3}" destId="{F64952F0-E286-4615-B553-EDC5520188C6}" srcOrd="1" destOrd="0" presId="urn:microsoft.com/office/officeart/2005/8/layout/chevron2"/>
    <dgm:cxn modelId="{A0053F13-1E6F-4804-9558-D7996B04295F}" type="presParOf" srcId="{A9B0C128-2C89-40DB-B9AF-6A1B32D1EACE}" destId="{7D1861B9-3B68-4F25-8466-059CF0D312F1}" srcOrd="7" destOrd="0" presId="urn:microsoft.com/office/officeart/2005/8/layout/chevron2"/>
    <dgm:cxn modelId="{2C30B3DA-E38F-40F2-90D7-EBBD92116848}" type="presParOf" srcId="{A9B0C128-2C89-40DB-B9AF-6A1B32D1EACE}" destId="{4A746122-4021-4907-824A-707902F79313}" srcOrd="8" destOrd="0" presId="urn:microsoft.com/office/officeart/2005/8/layout/chevron2"/>
    <dgm:cxn modelId="{8E3A2F75-BEC9-4ADE-A565-BBBB94D13322}" type="presParOf" srcId="{4A746122-4021-4907-824A-707902F79313}" destId="{A3E9B6B8-903A-46D9-A621-083D7D527E6D}" srcOrd="0" destOrd="0" presId="urn:microsoft.com/office/officeart/2005/8/layout/chevron2"/>
    <dgm:cxn modelId="{B054BAA6-46D9-431E-97E8-7183C6746E27}" type="presParOf" srcId="{4A746122-4021-4907-824A-707902F79313}" destId="{8265C8EF-95BF-48CE-ACE9-826609DCE2CE}" srcOrd="1" destOrd="0" presId="urn:microsoft.com/office/officeart/2005/8/layout/chevron2"/>
    <dgm:cxn modelId="{427F7B58-3949-43EE-87B4-9984DF0C85C8}" type="presParOf" srcId="{A9B0C128-2C89-40DB-B9AF-6A1B32D1EACE}" destId="{754F0D1A-EB16-43EC-89EE-E5B09D382C83}" srcOrd="9" destOrd="0" presId="urn:microsoft.com/office/officeart/2005/8/layout/chevron2"/>
    <dgm:cxn modelId="{A552E4DA-35A4-4D04-A8A2-FCCE3152ACAC}" type="presParOf" srcId="{A9B0C128-2C89-40DB-B9AF-6A1B32D1EACE}" destId="{3F4ACAF4-F956-43F4-91C6-FD4F88DD0178}" srcOrd="10" destOrd="0" presId="urn:microsoft.com/office/officeart/2005/8/layout/chevron2"/>
    <dgm:cxn modelId="{87052478-3A20-4E2D-BBB6-FE48262B8AE6}" type="presParOf" srcId="{3F4ACAF4-F956-43F4-91C6-FD4F88DD0178}" destId="{3080237F-1964-4E51-BBE4-BCCD6FDE18CF}" srcOrd="0" destOrd="0" presId="urn:microsoft.com/office/officeart/2005/8/layout/chevron2"/>
    <dgm:cxn modelId="{999AF08C-7482-490D-8652-5D7E4F0AB13D}" type="presParOf" srcId="{3F4ACAF4-F956-43F4-91C6-FD4F88DD0178}" destId="{D76D30BE-EBFF-41F6-A410-AF2BA37E0C4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F2CE3-6564-4119-A4B2-3CF95BC77C65}">
      <dsp:nvSpPr>
        <dsp:cNvPr id="0" name=""/>
        <dsp:cNvSpPr/>
      </dsp:nvSpPr>
      <dsp:spPr>
        <a:xfrm rot="5400000">
          <a:off x="-119122" y="120219"/>
          <a:ext cx="794146" cy="555902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0" y="279048"/>
        <a:ext cx="555902" cy="238244"/>
      </dsp:txXfrm>
    </dsp:sp>
    <dsp:sp modelId="{74BA8556-FD1A-40A1-B0C4-DEAC612AB93D}">
      <dsp:nvSpPr>
        <dsp:cNvPr id="0" name=""/>
        <dsp:cNvSpPr/>
      </dsp:nvSpPr>
      <dsp:spPr>
        <a:xfrm rot="5400000">
          <a:off x="2234431" y="-1677431"/>
          <a:ext cx="516195" cy="3873253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Цвет счастья, жизни, любви и отваги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555903" y="26296"/>
        <a:ext cx="3848054" cy="465797"/>
      </dsp:txXfrm>
    </dsp:sp>
    <dsp:sp modelId="{20362E3E-FB8E-4188-BEC8-C03A24E8AE37}">
      <dsp:nvSpPr>
        <dsp:cNvPr id="0" name=""/>
        <dsp:cNvSpPr/>
      </dsp:nvSpPr>
      <dsp:spPr>
        <a:xfrm rot="5400000">
          <a:off x="-119122" y="814711"/>
          <a:ext cx="794146" cy="555902"/>
        </a:xfrm>
        <a:prstGeom prst="chevron">
          <a:avLst/>
        </a:prstGeom>
        <a:solidFill>
          <a:srgbClr val="387A2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0" y="973540"/>
        <a:ext cx="555902" cy="238244"/>
      </dsp:txXfrm>
    </dsp:sp>
    <dsp:sp modelId="{EFB12AD2-5E40-43B0-9326-C13F20066B99}">
      <dsp:nvSpPr>
        <dsp:cNvPr id="0" name=""/>
        <dsp:cNvSpPr/>
      </dsp:nvSpPr>
      <dsp:spPr>
        <a:xfrm rot="5400000">
          <a:off x="2234431" y="-982939"/>
          <a:ext cx="516195" cy="3873253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Цвет природы, растительного мира 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555903" y="720788"/>
        <a:ext cx="3848054" cy="465797"/>
      </dsp:txXfrm>
    </dsp:sp>
    <dsp:sp modelId="{CD4BD095-93A1-4FB0-89FA-091AFC4EC2C2}">
      <dsp:nvSpPr>
        <dsp:cNvPr id="0" name=""/>
        <dsp:cNvSpPr/>
      </dsp:nvSpPr>
      <dsp:spPr>
        <a:xfrm rot="5400000">
          <a:off x="-119122" y="1509202"/>
          <a:ext cx="794146" cy="555902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0" y="1668031"/>
        <a:ext cx="555902" cy="238244"/>
      </dsp:txXfrm>
    </dsp:sp>
    <dsp:sp modelId="{AC039D5C-64DE-47F3-BE62-7632E4C7EFB7}">
      <dsp:nvSpPr>
        <dsp:cNvPr id="0" name=""/>
        <dsp:cNvSpPr/>
      </dsp:nvSpPr>
      <dsp:spPr>
        <a:xfrm rot="5400000">
          <a:off x="2212896" y="-242971"/>
          <a:ext cx="516195" cy="3873253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Цвет Солнца, дарующее жизнь всему на Земле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534368" y="1460756"/>
        <a:ext cx="3848054" cy="465797"/>
      </dsp:txXfrm>
    </dsp:sp>
    <dsp:sp modelId="{EE095968-9A10-469B-9B3B-BC0E0BF610D5}">
      <dsp:nvSpPr>
        <dsp:cNvPr id="0" name=""/>
        <dsp:cNvSpPr/>
      </dsp:nvSpPr>
      <dsp:spPr>
        <a:xfrm rot="5400000">
          <a:off x="-119122" y="2203693"/>
          <a:ext cx="794146" cy="555902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0" y="2362522"/>
        <a:ext cx="555902" cy="238244"/>
      </dsp:txXfrm>
    </dsp:sp>
    <dsp:sp modelId="{F64952F0-E286-4615-B553-EDC5520188C6}">
      <dsp:nvSpPr>
        <dsp:cNvPr id="0" name=""/>
        <dsp:cNvSpPr/>
      </dsp:nvSpPr>
      <dsp:spPr>
        <a:xfrm rot="5400000">
          <a:off x="2234431" y="406042"/>
          <a:ext cx="516195" cy="3873253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Цвет волшебства, символизирует свод неба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555903" y="2109770"/>
        <a:ext cx="3848054" cy="465797"/>
      </dsp:txXfrm>
    </dsp:sp>
    <dsp:sp modelId="{A3E9B6B8-903A-46D9-A621-083D7D527E6D}">
      <dsp:nvSpPr>
        <dsp:cNvPr id="0" name=""/>
        <dsp:cNvSpPr/>
      </dsp:nvSpPr>
      <dsp:spPr>
        <a:xfrm rot="5400000">
          <a:off x="-119122" y="2898185"/>
          <a:ext cx="794146" cy="555902"/>
        </a:xfrm>
        <a:prstGeom prst="chevron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0" y="3057014"/>
        <a:ext cx="555902" cy="238244"/>
      </dsp:txXfrm>
    </dsp:sp>
    <dsp:sp modelId="{8265C8EF-95BF-48CE-ACE9-826609DCE2CE}">
      <dsp:nvSpPr>
        <dsp:cNvPr id="0" name=""/>
        <dsp:cNvSpPr/>
      </dsp:nvSpPr>
      <dsp:spPr>
        <a:xfrm rot="5400000">
          <a:off x="2234431" y="1100534"/>
          <a:ext cx="516195" cy="3873253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Признак чистоты, правдивости и мудрости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555903" y="2804262"/>
        <a:ext cx="3848054" cy="465797"/>
      </dsp:txXfrm>
    </dsp:sp>
    <dsp:sp modelId="{3080237F-1964-4E51-BBE4-BCCD6FDE18CF}">
      <dsp:nvSpPr>
        <dsp:cNvPr id="0" name=""/>
        <dsp:cNvSpPr/>
      </dsp:nvSpPr>
      <dsp:spPr>
        <a:xfrm rot="5400000">
          <a:off x="-119122" y="3592676"/>
          <a:ext cx="794146" cy="555902"/>
        </a:xfrm>
        <a:prstGeom prst="chevron">
          <a:avLst/>
        </a:prstGeom>
        <a:solidFill>
          <a:srgbClr val="000000">
            <a:alpha val="89804"/>
          </a:srgb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0" y="3751505"/>
        <a:ext cx="555902" cy="238244"/>
      </dsp:txXfrm>
    </dsp:sp>
    <dsp:sp modelId="{D76D30BE-EBFF-41F6-A410-AF2BA37E0C41}">
      <dsp:nvSpPr>
        <dsp:cNvPr id="0" name=""/>
        <dsp:cNvSpPr/>
      </dsp:nvSpPr>
      <dsp:spPr>
        <a:xfrm rot="5400000">
          <a:off x="2234431" y="1795025"/>
          <a:ext cx="516195" cy="3873253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Цвет Земли, цвет добра (окаймлялись края узора)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555903" y="3498753"/>
        <a:ext cx="3848054" cy="465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AE2A5-59FC-4901-BCF9-1E419D6E11AF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BC804-E820-4AC6-8728-857FD97920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827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BC804-E820-4AC6-8728-857FD979206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BC804-E820-4AC6-8728-857FD979206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2CF7-D554-408F-9E6D-83C8D8DE1B51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5D9C-AB74-4719-A358-4715832E1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2CF7-D554-408F-9E6D-83C8D8DE1B51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5D9C-AB74-4719-A358-4715832E1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2CF7-D554-408F-9E6D-83C8D8DE1B51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5D9C-AB74-4719-A358-4715832E1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2CF7-D554-408F-9E6D-83C8D8DE1B51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5D9C-AB74-4719-A358-4715832E1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2CF7-D554-408F-9E6D-83C8D8DE1B51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5D9C-AB74-4719-A358-4715832E1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2CF7-D554-408F-9E6D-83C8D8DE1B51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5D9C-AB74-4719-A358-4715832E1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2CF7-D554-408F-9E6D-83C8D8DE1B51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5D9C-AB74-4719-A358-4715832E1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2CF7-D554-408F-9E6D-83C8D8DE1B51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5D9C-AB74-4719-A358-4715832E1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2CF7-D554-408F-9E6D-83C8D8DE1B51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5D9C-AB74-4719-A358-4715832E1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2CF7-D554-408F-9E6D-83C8D8DE1B51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5D9C-AB74-4719-A358-4715832E1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2CF7-D554-408F-9E6D-83C8D8DE1B51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5D9C-AB74-4719-A358-4715832E1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52CF7-D554-408F-9E6D-83C8D8DE1B51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55D9C-AB74-4719-A358-4715832E1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воспитатель года 2020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285861"/>
            <a:ext cx="7029472" cy="3071833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Чувашский орнамент</a:t>
            </a:r>
            <a:endParaRPr lang="ru-RU" sz="7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0562" y="4929198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Подготовила: воспитатель МБДОУ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Атлашевский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детский сад «Золушка»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Кузнецова Мария Константиновна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воспитатель года 2020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357826"/>
            <a:ext cx="7372344" cy="85725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Горы – покорение вершин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 descr="https://sun9-71.userapi.com/impg/93tR8e9YrofetQyQWzkDd2EormlWSJTxvU9ncg/0p4NqGLReoY.jpg?size=810x1080&amp;quality=95&amp;sign=dad546ced39bf29a694410e99ad833f9&amp;type=album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7" t="38716" r="28768" b="26780"/>
          <a:stretch/>
        </p:blipFill>
        <p:spPr bwMode="auto">
          <a:xfrm>
            <a:off x="2411760" y="620688"/>
            <a:ext cx="4752527" cy="398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воспитатель года 2020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5" y="-2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114300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5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958181"/>
            <a:ext cx="5105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воспитатель года 2020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  <p:pic>
        <p:nvPicPr>
          <p:cNvPr id="7" name="Содержимое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01" y="928670"/>
            <a:ext cx="7286676" cy="5197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воспитатель года 2020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715304" cy="142876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Элементы 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чувашского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орнамента-</a:t>
            </a:r>
            <a:r>
              <a:rPr lang="ru-RU" sz="1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красивый</a:t>
            </a:r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узор на одежде называется орнамент. Орнаменты созданы из геометрических узоров и похожи на….</a:t>
            </a:r>
            <a:endParaRPr lang="ru-RU" sz="1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600200"/>
            <a:ext cx="7715304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1785926"/>
            <a:ext cx="3071834" cy="357190"/>
          </a:xfrm>
          <a:prstGeom prst="rect">
            <a:avLst/>
          </a:prstGeom>
          <a:solidFill>
            <a:srgbClr val="387A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50" name="Group 2"/>
          <p:cNvGrpSpPr>
            <a:grpSpLocks/>
          </p:cNvGrpSpPr>
          <p:nvPr/>
        </p:nvGrpSpPr>
        <p:grpSpPr bwMode="auto">
          <a:xfrm rot="16200000">
            <a:off x="6893735" y="607199"/>
            <a:ext cx="500066" cy="2714644"/>
            <a:chOff x="108496274" y="107059650"/>
            <a:chExt cx="630000" cy="1593000"/>
          </a:xfrm>
          <a:solidFill>
            <a:srgbClr val="0070C0"/>
          </a:solidFill>
        </p:grpSpPr>
        <p:sp>
          <p:nvSpPr>
            <p:cNvPr id="2051" name="AutoShape 3"/>
            <p:cNvSpPr>
              <a:spLocks noChangeArrowheads="1"/>
            </p:cNvSpPr>
            <p:nvPr/>
          </p:nvSpPr>
          <p:spPr bwMode="auto">
            <a:xfrm>
              <a:off x="108496274" y="107059650"/>
              <a:ext cx="630000" cy="531000"/>
            </a:xfrm>
            <a:prstGeom prst="chevron">
              <a:avLst>
                <a:gd name="adj" fmla="val 59256"/>
              </a:avLst>
            </a:prstGeom>
            <a:grpFill/>
            <a:ln w="9525" algn="in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2" name="AutoShape 4"/>
            <p:cNvSpPr>
              <a:spLocks noChangeArrowheads="1"/>
            </p:cNvSpPr>
            <p:nvPr/>
          </p:nvSpPr>
          <p:spPr bwMode="auto">
            <a:xfrm>
              <a:off x="108496274" y="108121650"/>
              <a:ext cx="630000" cy="531000"/>
            </a:xfrm>
            <a:prstGeom prst="chevron">
              <a:avLst>
                <a:gd name="adj" fmla="val 59256"/>
              </a:avLst>
            </a:prstGeom>
            <a:grpFill/>
            <a:ln w="9525" algn="in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3" name="AutoShape 5"/>
            <p:cNvSpPr>
              <a:spLocks noChangeArrowheads="1"/>
            </p:cNvSpPr>
            <p:nvPr/>
          </p:nvSpPr>
          <p:spPr bwMode="auto">
            <a:xfrm>
              <a:off x="108496274" y="107590650"/>
              <a:ext cx="630000" cy="531000"/>
            </a:xfrm>
            <a:prstGeom prst="chevron">
              <a:avLst>
                <a:gd name="adj" fmla="val 59256"/>
              </a:avLst>
            </a:prstGeom>
            <a:grpFill/>
            <a:ln w="9525" algn="in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428728" y="2643182"/>
            <a:ext cx="1080000" cy="108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2750715">
            <a:off x="3152518" y="3509716"/>
            <a:ext cx="1080000" cy="108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4857752" y="2500306"/>
            <a:ext cx="1428760" cy="1357322"/>
          </a:xfrm>
          <a:prstGeom prst="triangle">
            <a:avLst/>
          </a:prstGeom>
          <a:solidFill>
            <a:srgbClr val="387A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643702" y="3500438"/>
            <a:ext cx="2071702" cy="10715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множение 16"/>
          <p:cNvSpPr/>
          <p:nvPr/>
        </p:nvSpPr>
        <p:spPr>
          <a:xfrm>
            <a:off x="1928794" y="4929198"/>
            <a:ext cx="1071570" cy="1071570"/>
          </a:xfrm>
          <a:prstGeom prst="mathMultiply">
            <a:avLst>
              <a:gd name="adj1" fmla="val 1742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214810" y="5143512"/>
            <a:ext cx="1428760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воспитатель года 2020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1285852" y="1857364"/>
          <a:ext cx="4429156" cy="426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алитра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чувашского орнамента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unnamed.jpg"/>
          <p:cNvPicPr>
            <a:picLocks noGrp="1" noChangeAspect="1"/>
          </p:cNvPicPr>
          <p:nvPr>
            <p:ph sz="half" idx="2"/>
          </p:nvPr>
        </p:nvPicPr>
        <p:blipFill>
          <a:blip r:embed="rId8" cstate="print"/>
          <a:stretch>
            <a:fillRect/>
          </a:stretch>
        </p:blipFill>
        <p:spPr>
          <a:xfrm>
            <a:off x="5786446" y="2285992"/>
            <a:ext cx="3000396" cy="30003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воспитатель года 2020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Символ и его значение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571604" y="5286388"/>
            <a:ext cx="6715172" cy="85725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«Х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ě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вел» − «Солнце»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Звезда гармонии, мира и согласия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Содержимое 13" descr="рисунок2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00628" y="1428736"/>
            <a:ext cx="3614737" cy="3614737"/>
          </a:xfrm>
        </p:spPr>
      </p:pic>
      <p:pic>
        <p:nvPicPr>
          <p:cNvPr id="13" name="Содержимое 12" descr="Рисунок1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357290" y="1500174"/>
            <a:ext cx="3429000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воспитатель года 2020\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Дерево  - символизирует, обращение к    природе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79712" y="764704"/>
            <a:ext cx="417646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воспитатель года 2020\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00166" y="5143512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Животное - трудолюбие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815" y="764704"/>
            <a:ext cx="5174513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воспитатель года 2020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357290" y="1357298"/>
            <a:ext cx="3354412" cy="928694"/>
          </a:xfrm>
        </p:spPr>
        <p:txBody>
          <a:bodyPr>
            <a:normAutofit lnSpcReduction="10000"/>
          </a:bodyPr>
          <a:lstStyle/>
          <a:p>
            <a:pPr algn="ctr"/>
            <a:endParaRPr lang="ru-RU" sz="55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2071670" y="1214422"/>
            <a:ext cx="6615130" cy="571503"/>
          </a:xfrm>
        </p:spPr>
        <p:txBody>
          <a:bodyPr>
            <a:no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Образ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воды-дает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жизнь полям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736" y="4857760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2214554"/>
            <a:ext cx="6265492" cy="374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428604"/>
            <a:ext cx="8280919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         </a:t>
            </a:r>
            <a:br>
              <a:rPr lang="ru-RU" sz="2200" dirty="0" smtClean="0"/>
            </a:br>
            <a:r>
              <a:rPr lang="ru-RU" sz="2200" dirty="0" smtClean="0"/>
              <a:t>            Вспаханная </a:t>
            </a:r>
            <a:r>
              <a:rPr lang="ru-RU" sz="2200" dirty="0" err="1" smtClean="0"/>
              <a:t>земля-является</a:t>
            </a:r>
            <a:r>
              <a:rPr lang="ru-RU" sz="2200" dirty="0" smtClean="0"/>
              <a:t> центром народных переживаний.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25316" y="1447293"/>
            <a:ext cx="4029471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19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105</Words>
  <Application>Microsoft Office PowerPoint</Application>
  <PresentationFormat>Экран (4:3)</PresentationFormat>
  <Paragraphs>28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Чувашский орнамент</vt:lpstr>
      <vt:lpstr>Презентация PowerPoint</vt:lpstr>
      <vt:lpstr>Элементы  чувашского орнамента-красивый узор на одежде называется орнамент. Орнаменты созданы из геометрических узоров и похожи на….</vt:lpstr>
      <vt:lpstr>Палитра  чувашского орнамента</vt:lpstr>
      <vt:lpstr>Символ и его значение</vt:lpstr>
      <vt:lpstr>Презентация PowerPoint</vt:lpstr>
      <vt:lpstr>Презентация PowerPoint</vt:lpstr>
      <vt:lpstr>Презентация PowerPoint</vt:lpstr>
      <vt:lpstr>                      Вспаханная земля-является центром народных переживаний.</vt:lpstr>
      <vt:lpstr>Горы – покорение вершин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Чувашская вышивка</dc:title>
  <dc:creator>Админ</dc:creator>
  <cp:lastModifiedBy>дом</cp:lastModifiedBy>
  <cp:revision>36</cp:revision>
  <dcterms:created xsi:type="dcterms:W3CDTF">2020-02-17T16:50:00Z</dcterms:created>
  <dcterms:modified xsi:type="dcterms:W3CDTF">2023-05-16T09:50:53Z</dcterms:modified>
</cp:coreProperties>
</file>